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8" r:id="rId5"/>
    <p:sldMasterId id="2147483704" r:id="rId6"/>
  </p:sldMasterIdLst>
  <p:notesMasterIdLst>
    <p:notesMasterId r:id="rId25"/>
  </p:notesMasterIdLst>
  <p:sldIdLst>
    <p:sldId id="1174" r:id="rId7"/>
    <p:sldId id="1193" r:id="rId8"/>
    <p:sldId id="257" r:id="rId9"/>
    <p:sldId id="1203" r:id="rId10"/>
    <p:sldId id="1199" r:id="rId11"/>
    <p:sldId id="1200" r:id="rId12"/>
    <p:sldId id="1198" r:id="rId13"/>
    <p:sldId id="1196" r:id="rId14"/>
    <p:sldId id="1175" r:id="rId15"/>
    <p:sldId id="1176" r:id="rId16"/>
    <p:sldId id="1201" r:id="rId17"/>
    <p:sldId id="1202" r:id="rId18"/>
    <p:sldId id="1204" r:id="rId19"/>
    <p:sldId id="1205" r:id="rId20"/>
    <p:sldId id="1207" r:id="rId21"/>
    <p:sldId id="1206" r:id="rId22"/>
    <p:sldId id="1208" r:id="rId23"/>
    <p:sldId id="120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52BE61-C0FC-443A-5E7A-A347400ECF1E}" name="Karin Bowles" initials="KB" userId="S::karin@vecf.org::f9ad30cc-f15d-467c-8558-4ff1c2331956" providerId="AD"/>
  <p188:author id="{F19ABB9B-0C5B-0BDA-EF7B-9342B68EB37C}" name="Becky Tippett" initials="BT" userId="S::becky@vecf.org::c2ae582c-23a5-4bbd-9ca3-ae5c4e8545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903666-BE4F-76EB-E79B-62E41C2986A9}" v="2" dt="2025-05-16T12:41:57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667" autoAdjust="0"/>
  </p:normalViewPr>
  <p:slideViewPr>
    <p:cSldViewPr snapToGrid="0">
      <p:cViewPr varScale="1">
        <p:scale>
          <a:sx n="49" d="100"/>
          <a:sy n="49" d="100"/>
        </p:scale>
        <p:origin x="13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982DD-6229-4002-AB32-30858A01C4E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6AD97-E516-4425-BEDE-E7E7C6C8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1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4D901-D7EA-4C0A-93A6-50A7AEFF2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961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6AD97-E516-4425-BEDE-E7E7C6C835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06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6AD97-E516-4425-BEDE-E7E7C6C835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11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02EF0-BAE4-07B4-1D35-3AD797C37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F1BD51-04BC-BCC0-D219-B00261B4E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CDAF56-E062-8B6E-BE01-F117A97F7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CEA7D-0911-6421-D167-FB813D59A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6AD97-E516-4425-BEDE-E7E7C6C835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95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6AD97-E516-4425-BEDE-E7E7C6C835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92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6AD97-E516-4425-BEDE-E7E7C6C835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78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6AD97-E516-4425-BEDE-E7E7C6C835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98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6AD97-E516-4425-BEDE-E7E7C6C835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73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6AD97-E516-4425-BEDE-E7E7C6C835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1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36167-ECC9-B84C-F17C-F831D406A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AB4C68-35A6-12E8-146A-42A8C92F09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0B6250-64D0-A70C-6F28-7931AA7DD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B3BB6-0A0A-62CC-C9EC-0E0AEBD381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4D901-D7EA-4C0A-93A6-50A7AEFF2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93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4D901-D7EA-4C0A-93A6-50A7AEFF2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189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ED054-C6A4-F846-6629-F4B13D0E8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4318CF-ABEB-8942-F274-88EC823341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D62B0C-7C99-26C1-D4E9-FDFB600A6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2B4C5-9BE9-E1BB-0482-99A2D78B5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4D901-D7EA-4C0A-93A6-50A7AEFF2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11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6AD97-E516-4425-BEDE-E7E7C6C835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19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CAEAF-7FEF-BC64-D584-4865EBE63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1E5879-3FEA-6B22-2086-1FD24CCA8A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FF64B4-91C5-1EEE-5460-FE1406D02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333333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267B6-A82C-BD0B-F62D-145248764A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4D901-D7EA-4C0A-93A6-50A7AEFF2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503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DD171-1250-D36A-B16C-29A5E1B49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5CA934-2012-5BA2-535D-F1D3D16A9F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F354B0-A8C1-D208-A3C8-4DCFAC4F9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FF10F-9C43-2AE9-31C4-B1D2DF6DA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4D901-D7EA-4C0A-93A6-50A7AEFF2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549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6AD97-E516-4425-BEDE-E7E7C6C835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0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6AD97-E516-4425-BEDE-E7E7C6C835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6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8AAF-7DE2-4340-935A-C4B729A9F8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 i="0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C8B52-E496-8540-8E26-88E0B0A68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B01D6-9A95-804F-8669-DF9CCCDB7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C9816-DBAC-A04E-BA48-3C825434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8EA2A-12C5-E24B-A9FB-0DB3EB85E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DA0B-1100-BA4E-BD7F-E508ED0E1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4322" y="859151"/>
            <a:ext cx="5697048" cy="810945"/>
          </a:xfrm>
        </p:spPr>
        <p:txBody>
          <a:bodyPr anchor="ctr">
            <a:noAutofit/>
          </a:bodyPr>
          <a:lstStyle>
            <a:lvl1pPr algn="ctr">
              <a:defRPr sz="2800" b="1" i="0" spc="200" baseline="0">
                <a:solidFill>
                  <a:srgbClr val="1E48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5196C1A-A963-6F4B-9054-A0ECEE6C1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4322" y="405157"/>
            <a:ext cx="5697051" cy="392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 i="0" spc="300">
                <a:solidFill>
                  <a:srgbClr val="006E9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WRITE SOMETHING HERE </a:t>
            </a:r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BBF14536-E42F-9E4F-8C8E-62C2329D0C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3484" y="405157"/>
            <a:ext cx="5697044" cy="5976832"/>
          </a:xfrm>
        </p:spPr>
        <p:txBody>
          <a:bodyPr>
            <a:normAutofit/>
          </a:bodyPr>
          <a:lstStyle>
            <a:lvl1pPr marL="0" indent="0">
              <a:buNone/>
              <a:defRPr sz="1800" b="1" i="0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0" i="0">
                <a:latin typeface="Calibri" panose="020F0502020204030204" pitchFamily="34" charset="0"/>
                <a:cs typeface="Calibri" panose="020F0502020204030204" pitchFamily="34" charset="0"/>
              </a:rPr>
              <a:t>CLICK HERE TO INSERT PICTURE 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C103B14-CBC6-EC49-852C-C12EAD623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322" y="1731977"/>
            <a:ext cx="5697044" cy="4813714"/>
          </a:xfrm>
        </p:spPr>
        <p:txBody>
          <a:bodyPr/>
          <a:lstStyle>
            <a:lvl1pPr marL="2286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4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4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2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18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16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672E3CC-0F66-6C4D-9A1C-5BC70CE2A3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195316" y="6328591"/>
            <a:ext cx="2743200" cy="365125"/>
          </a:xfrm>
        </p:spPr>
        <p:txBody>
          <a:bodyPr/>
          <a:lstStyle>
            <a:lvl1pPr>
              <a:defRPr sz="1600" b="1" i="0">
                <a:solidFill>
                  <a:srgbClr val="FF400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8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DA0B-1100-BA4E-BD7F-E508ED0E1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281" y="859151"/>
            <a:ext cx="11877089" cy="810945"/>
          </a:xfrm>
        </p:spPr>
        <p:txBody>
          <a:bodyPr anchor="ctr">
            <a:noAutofit/>
          </a:bodyPr>
          <a:lstStyle>
            <a:lvl1pPr algn="ctr">
              <a:defRPr sz="2800" b="1" i="0" spc="200" baseline="0">
                <a:solidFill>
                  <a:srgbClr val="1E48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5196C1A-A963-6F4B-9054-A0ECEE6C1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282" y="405157"/>
            <a:ext cx="11877092" cy="3921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 i="0" spc="300">
                <a:solidFill>
                  <a:srgbClr val="006E9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WRITE SOMETHING HERE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FD6911-1E07-DD45-A22E-B7469E0AD5DB}"/>
              </a:ext>
            </a:extLst>
          </p:cNvPr>
          <p:cNvCxnSpPr>
            <a:cxnSpLocks/>
          </p:cNvCxnSpPr>
          <p:nvPr/>
        </p:nvCxnSpPr>
        <p:spPr>
          <a:xfrm>
            <a:off x="397565" y="4157870"/>
            <a:ext cx="1139686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0FC40E-D9B5-7841-B14E-2F7ED8A038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400" b="1" i="0">
                <a:solidFill>
                  <a:srgbClr val="FF400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8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DA0B-1100-BA4E-BD7F-E508ED0E1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1866" y="1073226"/>
            <a:ext cx="5115852" cy="822897"/>
          </a:xfrm>
        </p:spPr>
        <p:txBody>
          <a:bodyPr anchor="ctr">
            <a:noAutofit/>
          </a:bodyPr>
          <a:lstStyle>
            <a:lvl1pPr algn="ctr">
              <a:defRPr sz="2800" b="1" i="0" spc="200" baseline="0">
                <a:solidFill>
                  <a:srgbClr val="1E48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5196C1A-A963-6F4B-9054-A0ECEE6C1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91866" y="405157"/>
            <a:ext cx="5115852" cy="6680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 i="0" spc="300">
                <a:solidFill>
                  <a:srgbClr val="006E9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WRITE SOMETHING HERE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BDA3AA-884C-DE45-8C56-23AD1D30CEB8}"/>
              </a:ext>
            </a:extLst>
          </p:cNvPr>
          <p:cNvSpPr/>
          <p:nvPr/>
        </p:nvSpPr>
        <p:spPr>
          <a:xfrm>
            <a:off x="-169334" y="0"/>
            <a:ext cx="6925734" cy="6858000"/>
          </a:xfrm>
          <a:prstGeom prst="rect">
            <a:avLst/>
          </a:prstGeom>
          <a:solidFill>
            <a:srgbClr val="1E48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01FDF7-DDD1-7D47-8D87-4E33D0890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514" y="2022763"/>
            <a:ext cx="5115852" cy="4668982"/>
          </a:xfrm>
        </p:spPr>
        <p:txBody>
          <a:bodyPr/>
          <a:lstStyle>
            <a:lvl1pPr marL="2286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4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4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2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18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16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302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DA0B-1100-BA4E-BD7F-E508ED0E1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370" y="1073226"/>
            <a:ext cx="11569004" cy="579581"/>
          </a:xfrm>
        </p:spPr>
        <p:txBody>
          <a:bodyPr anchor="ctr">
            <a:noAutofit/>
          </a:bodyPr>
          <a:lstStyle>
            <a:lvl1pPr algn="ctr">
              <a:defRPr sz="2800" b="1" i="0" spc="200" baseline="0">
                <a:solidFill>
                  <a:srgbClr val="1E48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5196C1A-A963-6F4B-9054-A0ECEE6C1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2370" y="405157"/>
            <a:ext cx="11569004" cy="5795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 i="0" spc="300">
                <a:solidFill>
                  <a:srgbClr val="006E9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WRITE SOMETHING HERE </a:t>
            </a:r>
          </a:p>
        </p:txBody>
      </p:sp>
      <p:sp>
        <p:nvSpPr>
          <p:cNvPr id="122" name="Folded Corner 121">
            <a:extLst>
              <a:ext uri="{FF2B5EF4-FFF2-40B4-BE49-F238E27FC236}">
                <a16:creationId xmlns:a16="http://schemas.microsoft.com/office/drawing/2014/main" id="{9B2386BC-491F-1A45-A442-016A5AE402D6}"/>
              </a:ext>
            </a:extLst>
          </p:cNvPr>
          <p:cNvSpPr/>
          <p:nvPr/>
        </p:nvSpPr>
        <p:spPr>
          <a:xfrm>
            <a:off x="492369" y="2005960"/>
            <a:ext cx="3526737" cy="2127174"/>
          </a:xfrm>
          <a:prstGeom prst="foldedCorner">
            <a:avLst>
              <a:gd name="adj" fmla="val 25758"/>
            </a:avLst>
          </a:prstGeom>
          <a:solidFill>
            <a:srgbClr val="1E4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olded Corner 128">
            <a:extLst>
              <a:ext uri="{FF2B5EF4-FFF2-40B4-BE49-F238E27FC236}">
                <a16:creationId xmlns:a16="http://schemas.microsoft.com/office/drawing/2014/main" id="{F44897BE-28B2-5240-9D60-88CA62941480}"/>
              </a:ext>
            </a:extLst>
          </p:cNvPr>
          <p:cNvSpPr/>
          <p:nvPr/>
        </p:nvSpPr>
        <p:spPr>
          <a:xfrm>
            <a:off x="492369" y="4486287"/>
            <a:ext cx="3526737" cy="2127174"/>
          </a:xfrm>
          <a:prstGeom prst="foldedCorner">
            <a:avLst>
              <a:gd name="adj" fmla="val 25758"/>
            </a:avLst>
          </a:prstGeom>
          <a:solidFill>
            <a:srgbClr val="1E4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olded Corner 129">
            <a:extLst>
              <a:ext uri="{FF2B5EF4-FFF2-40B4-BE49-F238E27FC236}">
                <a16:creationId xmlns:a16="http://schemas.microsoft.com/office/drawing/2014/main" id="{CD3E8FA3-40E8-7643-B9FC-955C16DBC5BE}"/>
              </a:ext>
            </a:extLst>
          </p:cNvPr>
          <p:cNvSpPr/>
          <p:nvPr/>
        </p:nvSpPr>
        <p:spPr>
          <a:xfrm>
            <a:off x="4332631" y="2005960"/>
            <a:ext cx="3526737" cy="2127174"/>
          </a:xfrm>
          <a:prstGeom prst="foldedCorner">
            <a:avLst>
              <a:gd name="adj" fmla="val 25758"/>
            </a:avLst>
          </a:prstGeom>
          <a:solidFill>
            <a:srgbClr val="1E4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olded Corner 130">
            <a:extLst>
              <a:ext uri="{FF2B5EF4-FFF2-40B4-BE49-F238E27FC236}">
                <a16:creationId xmlns:a16="http://schemas.microsoft.com/office/drawing/2014/main" id="{8DD0BC9E-1DCE-0645-8DD6-1929F33F7EC9}"/>
              </a:ext>
            </a:extLst>
          </p:cNvPr>
          <p:cNvSpPr/>
          <p:nvPr/>
        </p:nvSpPr>
        <p:spPr>
          <a:xfrm>
            <a:off x="8172894" y="1979807"/>
            <a:ext cx="3526737" cy="2127175"/>
          </a:xfrm>
          <a:prstGeom prst="foldedCorner">
            <a:avLst>
              <a:gd name="adj" fmla="val 25758"/>
            </a:avLst>
          </a:prstGeom>
          <a:solidFill>
            <a:srgbClr val="1E4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olded Corner 131">
            <a:extLst>
              <a:ext uri="{FF2B5EF4-FFF2-40B4-BE49-F238E27FC236}">
                <a16:creationId xmlns:a16="http://schemas.microsoft.com/office/drawing/2014/main" id="{F0F732F5-9AF5-BF42-B4CE-4F0104FEE8C6}"/>
              </a:ext>
            </a:extLst>
          </p:cNvPr>
          <p:cNvSpPr/>
          <p:nvPr/>
        </p:nvSpPr>
        <p:spPr>
          <a:xfrm>
            <a:off x="4332631" y="4473220"/>
            <a:ext cx="3526737" cy="2127174"/>
          </a:xfrm>
          <a:prstGeom prst="foldedCorner">
            <a:avLst>
              <a:gd name="adj" fmla="val 25758"/>
            </a:avLst>
          </a:prstGeom>
          <a:solidFill>
            <a:srgbClr val="1E4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olded Corner 132">
            <a:extLst>
              <a:ext uri="{FF2B5EF4-FFF2-40B4-BE49-F238E27FC236}">
                <a16:creationId xmlns:a16="http://schemas.microsoft.com/office/drawing/2014/main" id="{7C901AD4-2094-C545-81A5-F0DC54D47148}"/>
              </a:ext>
            </a:extLst>
          </p:cNvPr>
          <p:cNvSpPr/>
          <p:nvPr/>
        </p:nvSpPr>
        <p:spPr>
          <a:xfrm>
            <a:off x="8172894" y="4486287"/>
            <a:ext cx="3526737" cy="2127174"/>
          </a:xfrm>
          <a:prstGeom prst="foldedCorner">
            <a:avLst>
              <a:gd name="adj" fmla="val 25758"/>
            </a:avLst>
          </a:prstGeom>
          <a:solidFill>
            <a:srgbClr val="1E4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92F5A2-F1A2-0441-96CF-3D95476E44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36540" y="6270280"/>
            <a:ext cx="2743200" cy="365125"/>
          </a:xfrm>
        </p:spPr>
        <p:txBody>
          <a:bodyPr/>
          <a:lstStyle>
            <a:lvl1pPr>
              <a:defRPr sz="1600" b="1" i="0">
                <a:solidFill>
                  <a:srgbClr val="FF400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67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DA0B-1100-BA4E-BD7F-E508ED0E1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370" y="1073226"/>
            <a:ext cx="11569004" cy="579581"/>
          </a:xfrm>
        </p:spPr>
        <p:txBody>
          <a:bodyPr anchor="ctr">
            <a:noAutofit/>
          </a:bodyPr>
          <a:lstStyle>
            <a:lvl1pPr algn="ctr">
              <a:defRPr sz="2800" b="1" i="0" spc="200" baseline="0">
                <a:solidFill>
                  <a:srgbClr val="1E48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5196C1A-A963-6F4B-9054-A0ECEE6C1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2370" y="405157"/>
            <a:ext cx="11569004" cy="5795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 i="0" spc="300">
                <a:solidFill>
                  <a:srgbClr val="006E9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WRITE SOMETHING HERE </a:t>
            </a:r>
          </a:p>
        </p:txBody>
      </p:sp>
      <p:sp>
        <p:nvSpPr>
          <p:cNvPr id="130" name="Folded Corner 129">
            <a:extLst>
              <a:ext uri="{FF2B5EF4-FFF2-40B4-BE49-F238E27FC236}">
                <a16:creationId xmlns:a16="http://schemas.microsoft.com/office/drawing/2014/main" id="{CD3E8FA3-40E8-7643-B9FC-955C16DBC5BE}"/>
              </a:ext>
            </a:extLst>
          </p:cNvPr>
          <p:cNvSpPr/>
          <p:nvPr/>
        </p:nvSpPr>
        <p:spPr>
          <a:xfrm>
            <a:off x="267992" y="2239876"/>
            <a:ext cx="3693744" cy="4212966"/>
          </a:xfrm>
          <a:prstGeom prst="foldedCorner">
            <a:avLst>
              <a:gd name="adj" fmla="val 25758"/>
            </a:avLst>
          </a:prstGeom>
          <a:solidFill>
            <a:srgbClr val="1E4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ded Corner 9">
            <a:extLst>
              <a:ext uri="{FF2B5EF4-FFF2-40B4-BE49-F238E27FC236}">
                <a16:creationId xmlns:a16="http://schemas.microsoft.com/office/drawing/2014/main" id="{2A06E972-71F0-954B-A7AA-2A2081ADD0F7}"/>
              </a:ext>
            </a:extLst>
          </p:cNvPr>
          <p:cNvSpPr/>
          <p:nvPr/>
        </p:nvSpPr>
        <p:spPr>
          <a:xfrm>
            <a:off x="4249128" y="2239875"/>
            <a:ext cx="3693744" cy="4212966"/>
          </a:xfrm>
          <a:prstGeom prst="foldedCorner">
            <a:avLst>
              <a:gd name="adj" fmla="val 25758"/>
            </a:avLst>
          </a:prstGeom>
          <a:solidFill>
            <a:srgbClr val="1E4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lded Corner 12">
            <a:extLst>
              <a:ext uri="{FF2B5EF4-FFF2-40B4-BE49-F238E27FC236}">
                <a16:creationId xmlns:a16="http://schemas.microsoft.com/office/drawing/2014/main" id="{494507ED-4F84-F347-8B10-3E2AE6193096}"/>
              </a:ext>
            </a:extLst>
          </p:cNvPr>
          <p:cNvSpPr/>
          <p:nvPr/>
        </p:nvSpPr>
        <p:spPr>
          <a:xfrm>
            <a:off x="8230266" y="2239875"/>
            <a:ext cx="3693744" cy="4212966"/>
          </a:xfrm>
          <a:prstGeom prst="foldedCorner">
            <a:avLst>
              <a:gd name="adj" fmla="val 25758"/>
            </a:avLst>
          </a:prstGeom>
          <a:solidFill>
            <a:srgbClr val="1E4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611D6E0F-0201-B647-8DC6-82777936CC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80808" y="6087716"/>
            <a:ext cx="2743200" cy="365125"/>
          </a:xfrm>
        </p:spPr>
        <p:txBody>
          <a:bodyPr/>
          <a:lstStyle>
            <a:lvl1pPr>
              <a:defRPr sz="1600" b="1" i="0">
                <a:solidFill>
                  <a:srgbClr val="FF400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46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DA0B-1100-BA4E-BD7F-E508ED0E1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370" y="1073226"/>
            <a:ext cx="11569004" cy="579581"/>
          </a:xfrm>
        </p:spPr>
        <p:txBody>
          <a:bodyPr anchor="ctr">
            <a:noAutofit/>
          </a:bodyPr>
          <a:lstStyle>
            <a:lvl1pPr algn="ctr">
              <a:defRPr sz="2800" b="1" i="0" spc="200" baseline="0">
                <a:solidFill>
                  <a:srgbClr val="1E48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5196C1A-A963-6F4B-9054-A0ECEE6C1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2370" y="405157"/>
            <a:ext cx="11569004" cy="5795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 i="0" spc="300">
                <a:solidFill>
                  <a:srgbClr val="006E9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WRITE SOMETHING HERE </a:t>
            </a:r>
          </a:p>
        </p:txBody>
      </p:sp>
      <p:sp>
        <p:nvSpPr>
          <p:cNvPr id="130" name="Folded Corner 129">
            <a:extLst>
              <a:ext uri="{FF2B5EF4-FFF2-40B4-BE49-F238E27FC236}">
                <a16:creationId xmlns:a16="http://schemas.microsoft.com/office/drawing/2014/main" id="{CD3E8FA3-40E8-7643-B9FC-955C16DBC5BE}"/>
              </a:ext>
            </a:extLst>
          </p:cNvPr>
          <p:cNvSpPr/>
          <p:nvPr/>
        </p:nvSpPr>
        <p:spPr>
          <a:xfrm>
            <a:off x="492370" y="1912063"/>
            <a:ext cx="5603630" cy="2107044"/>
          </a:xfrm>
          <a:prstGeom prst="foldedCorner">
            <a:avLst>
              <a:gd name="adj" fmla="val 25758"/>
            </a:avLst>
          </a:prstGeom>
          <a:solidFill>
            <a:srgbClr val="1E4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lded Corner 19">
            <a:extLst>
              <a:ext uri="{FF2B5EF4-FFF2-40B4-BE49-F238E27FC236}">
                <a16:creationId xmlns:a16="http://schemas.microsoft.com/office/drawing/2014/main" id="{B46AEE64-420E-224D-943E-6AC320DD0C85}"/>
              </a:ext>
            </a:extLst>
          </p:cNvPr>
          <p:cNvSpPr/>
          <p:nvPr/>
        </p:nvSpPr>
        <p:spPr>
          <a:xfrm>
            <a:off x="492370" y="4345799"/>
            <a:ext cx="5603630" cy="2107044"/>
          </a:xfrm>
          <a:prstGeom prst="foldedCorner">
            <a:avLst>
              <a:gd name="adj" fmla="val 25758"/>
            </a:avLst>
          </a:prstGeom>
          <a:solidFill>
            <a:srgbClr val="1E4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lded Corner 20">
            <a:extLst>
              <a:ext uri="{FF2B5EF4-FFF2-40B4-BE49-F238E27FC236}">
                <a16:creationId xmlns:a16="http://schemas.microsoft.com/office/drawing/2014/main" id="{48420432-F0FE-414C-BFE0-F18F3820D281}"/>
              </a:ext>
            </a:extLst>
          </p:cNvPr>
          <p:cNvSpPr/>
          <p:nvPr/>
        </p:nvSpPr>
        <p:spPr>
          <a:xfrm>
            <a:off x="6404089" y="1912063"/>
            <a:ext cx="5603630" cy="2107044"/>
          </a:xfrm>
          <a:prstGeom prst="foldedCorner">
            <a:avLst>
              <a:gd name="adj" fmla="val 25758"/>
            </a:avLst>
          </a:prstGeom>
          <a:solidFill>
            <a:srgbClr val="1E4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lded Corner 21">
            <a:extLst>
              <a:ext uri="{FF2B5EF4-FFF2-40B4-BE49-F238E27FC236}">
                <a16:creationId xmlns:a16="http://schemas.microsoft.com/office/drawing/2014/main" id="{77C0349C-FD53-C04A-9884-95A6922D8C1A}"/>
              </a:ext>
            </a:extLst>
          </p:cNvPr>
          <p:cNvSpPr/>
          <p:nvPr/>
        </p:nvSpPr>
        <p:spPr>
          <a:xfrm>
            <a:off x="6404089" y="4377179"/>
            <a:ext cx="5603630" cy="2107044"/>
          </a:xfrm>
          <a:prstGeom prst="foldedCorner">
            <a:avLst>
              <a:gd name="adj" fmla="val 25758"/>
            </a:avLst>
          </a:prstGeom>
          <a:solidFill>
            <a:srgbClr val="1E4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C48B406E-EE30-6242-95F2-7A5C1B6B4C0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18174" y="6119098"/>
            <a:ext cx="2743200" cy="365125"/>
          </a:xfrm>
        </p:spPr>
        <p:txBody>
          <a:bodyPr/>
          <a:lstStyle>
            <a:lvl1pPr>
              <a:defRPr sz="1600" b="1" i="0">
                <a:solidFill>
                  <a:srgbClr val="FF400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83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CE1D96F-4931-4745-A569-02AD98F373A2}"/>
              </a:ext>
            </a:extLst>
          </p:cNvPr>
          <p:cNvSpPr/>
          <p:nvPr/>
        </p:nvSpPr>
        <p:spPr>
          <a:xfrm>
            <a:off x="6732150" y="1445866"/>
            <a:ext cx="1449977" cy="5431536"/>
          </a:xfrm>
          <a:prstGeom prst="rect">
            <a:avLst/>
          </a:prstGeom>
          <a:solidFill>
            <a:srgbClr val="1E4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136FF9-47BC-1242-8C3A-96F201EE4AA3}"/>
              </a:ext>
            </a:extLst>
          </p:cNvPr>
          <p:cNvSpPr/>
          <p:nvPr/>
        </p:nvSpPr>
        <p:spPr>
          <a:xfrm>
            <a:off x="754611" y="1426464"/>
            <a:ext cx="1449977" cy="5431536"/>
          </a:xfrm>
          <a:prstGeom prst="rect">
            <a:avLst/>
          </a:prstGeom>
          <a:solidFill>
            <a:srgbClr val="1E4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D53C644-281F-BB47-900E-EB1465F41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498" y="777797"/>
            <a:ext cx="11569004" cy="579581"/>
          </a:xfrm>
        </p:spPr>
        <p:txBody>
          <a:bodyPr anchor="ctr">
            <a:noAutofit/>
          </a:bodyPr>
          <a:lstStyle>
            <a:lvl1pPr algn="ctr">
              <a:defRPr sz="2800" b="1" i="0" spc="200" baseline="0">
                <a:solidFill>
                  <a:srgbClr val="1E48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FCE39DBF-3439-A64F-A801-14ED6FE4F4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498" y="109728"/>
            <a:ext cx="11569004" cy="5795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 i="0" spc="300">
                <a:solidFill>
                  <a:srgbClr val="006E9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WRITE SOMETHING HERE 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07227AB5-CB82-0E44-91DF-1E4E34B984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37302" y="6400178"/>
            <a:ext cx="2743200" cy="365125"/>
          </a:xfrm>
        </p:spPr>
        <p:txBody>
          <a:bodyPr/>
          <a:lstStyle>
            <a:lvl1pPr>
              <a:defRPr sz="1600" b="1" i="0">
                <a:solidFill>
                  <a:srgbClr val="FF400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57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DA0B-1100-BA4E-BD7F-E508ED0E1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569" y="859152"/>
            <a:ext cx="7416795" cy="693878"/>
          </a:xfrm>
        </p:spPr>
        <p:txBody>
          <a:bodyPr anchor="ctr">
            <a:noAutofit/>
          </a:bodyPr>
          <a:lstStyle>
            <a:lvl1pPr algn="ctr">
              <a:defRPr sz="2800" b="1" i="0" spc="200" baseline="0">
                <a:solidFill>
                  <a:srgbClr val="1E48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5196C1A-A963-6F4B-9054-A0ECEE6C1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4570" y="405157"/>
            <a:ext cx="7416803" cy="453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 i="0" spc="300">
                <a:solidFill>
                  <a:srgbClr val="006E9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WRITE SOMETHING HERE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4503D0-95F5-A14A-9E98-2CEDE4A4F20B}"/>
              </a:ext>
            </a:extLst>
          </p:cNvPr>
          <p:cNvCxnSpPr/>
          <p:nvPr/>
        </p:nvCxnSpPr>
        <p:spPr>
          <a:xfrm>
            <a:off x="4194497" y="959816"/>
            <a:ext cx="0" cy="493836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D28EA-681C-084E-9BD9-50A7C0BEED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478" y="2103641"/>
            <a:ext cx="3322364" cy="2910810"/>
          </a:xfrm>
          <a:noFill/>
        </p:spPr>
        <p:txBody>
          <a:bodyPr anchor="ctr"/>
          <a:lstStyle>
            <a:lvl1pPr marL="0" indent="0" algn="ctr">
              <a:buNone/>
              <a:defRPr b="1" i="0">
                <a:solidFill>
                  <a:srgbClr val="8EC24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Write a Quote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EF0BB1-1FFD-AA40-8BE9-288991DF4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68" y="1759759"/>
            <a:ext cx="7416781" cy="4813714"/>
          </a:xfrm>
        </p:spPr>
        <p:txBody>
          <a:bodyPr/>
          <a:lstStyle>
            <a:lvl1pPr marL="228600" indent="-228600">
              <a:buClr>
                <a:srgbClr val="006E90"/>
              </a:buClr>
              <a:buFont typeface="Wingdings" pitchFamily="2" charset="2"/>
              <a:buChar char="§"/>
              <a:defRPr sz="24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buClr>
                <a:srgbClr val="006E90"/>
              </a:buClr>
              <a:buFont typeface="Wingdings" pitchFamily="2" charset="2"/>
              <a:buChar char="§"/>
              <a:defRPr sz="24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Clr>
                <a:srgbClr val="006E90"/>
              </a:buClr>
              <a:buFont typeface="Wingdings" pitchFamily="2" charset="2"/>
              <a:buChar char="§"/>
              <a:defRPr sz="22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buClr>
                <a:srgbClr val="006E90"/>
              </a:buClr>
              <a:buFont typeface="Wingdings" pitchFamily="2" charset="2"/>
              <a:buChar char="§"/>
              <a:defRPr sz="18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buClr>
                <a:srgbClr val="006E90"/>
              </a:buClr>
              <a:buFont typeface="Wingdings" pitchFamily="2" charset="2"/>
              <a:buChar char="§"/>
              <a:defRPr sz="16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AAA21B7-453D-0F40-8BE9-82AC7CCBB4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206345" y="6390910"/>
            <a:ext cx="2743200" cy="365125"/>
          </a:xfrm>
        </p:spPr>
        <p:txBody>
          <a:bodyPr/>
          <a:lstStyle>
            <a:lvl1pPr>
              <a:defRPr sz="1600" b="1" i="0">
                <a:solidFill>
                  <a:srgbClr val="FF400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39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FC9B3-FE3C-C740-85A3-78E21CC74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C5849-B5A8-8746-B26E-3D2B0942C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954E9-59B9-2740-920C-8D1E53851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0766E-90A4-2B4C-8D10-90BA08E9D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45246-C1A3-0E4D-8C52-9F31A2B15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04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7D2D-A5BE-1742-9694-EF37A35A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128FE-DD50-374C-831A-13A6A567A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3AA65-834C-3448-8E75-8D50320BD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1856B-A108-D849-8184-2427BCBD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20978-BC35-894F-AA15-FF1BFEBF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0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750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36E2F-3D0C-6F4E-9984-94248965E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DAC91-7AE7-C440-8815-42FA6B92D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A0004-5339-014E-8771-739DFE346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E7614-4C87-3649-B5DF-4D61FAE1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97178-E445-E140-A0B5-496B74A7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95E3F-A1C9-BD43-BD25-089E43A1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27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C956C-C81B-C246-99EC-135CA3721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14230-9610-6340-B058-2C8A1B7B6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45260-2E27-8343-B06E-E415692F8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CDBC3A-FA72-BA42-879D-827231B45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A4C655-819B-DE45-ACDC-CB483110D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2181C6-07FA-E949-AF32-9FA43A32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33C20E-0C50-3445-885B-DE51A377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52DCCE-CBA7-DC48-B3A6-5E87FC72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45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927D0-469E-CC48-B7F7-E0BD36B77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BF3EB-4E75-6646-B7DE-376EF8D4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6D04D-33AC-B546-A194-DA2F27B3B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4F48A-BE69-C345-8669-6A1CBFB9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01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986E74-B1EB-2A4C-8DDE-A9CD68E0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EE1AA-A27A-E343-BC34-EC74F93AE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EA39D-9F66-1246-BC77-0A7B8D2F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6E228-1D5E-9340-BF11-D997D880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78F4E-086C-9A4E-8906-380E60828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B989A-D0AD-334D-8BDC-86143A1B7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0C0CB-787B-CA41-B158-3204142DB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B3E34-CCA1-C145-BE88-CAD23164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4BB8A-4E67-E54C-A5D0-ABAD5821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76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6B32-8A00-FD49-953B-D6307B7D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BE7CD3-4AD0-3649-BD55-92E1B6C312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F2462-B90A-5741-801A-C238924D8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F91CE-1C05-2E4A-B006-6BBA53AE3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5FF8F-A9C9-4D46-98D8-84866E6FA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50599-FC8C-D94C-9D25-D00EF467F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24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298C4-BEB1-0B4E-9157-E7A12BE57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1EF97-1ED8-0F43-AD1E-0D8D8496C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6887A-9D4B-9E4C-9984-432A73A86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C6A65-D6D8-404B-B11E-3FDF35FC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40A63-CB4A-9145-B9BA-AFA130F3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48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841D12-BBEC-F149-8ADF-903161E991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F6DA1-F147-ED45-BE47-6B53DEEA9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EEA31-A445-9141-ACB2-697A2A9D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2C50B-D536-3641-B467-1226146B2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251A6-2ABC-424E-BA3A-5E63A384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17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10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6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4ED84-5435-CD47-A604-4D87D031EE0A}"/>
              </a:ext>
            </a:extLst>
          </p:cNvPr>
          <p:cNvSpPr/>
          <p:nvPr/>
        </p:nvSpPr>
        <p:spPr>
          <a:xfrm>
            <a:off x="346364" y="277091"/>
            <a:ext cx="11582400" cy="6359236"/>
          </a:xfrm>
          <a:prstGeom prst="rect">
            <a:avLst/>
          </a:prstGeom>
          <a:solidFill>
            <a:srgbClr val="1E4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90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48" y="192024"/>
            <a:ext cx="11804904" cy="1221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10" y="1413961"/>
            <a:ext cx="11802581" cy="4755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3548" y="6356349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19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4091" y="6356349"/>
            <a:ext cx="2743200" cy="365125"/>
          </a:xfrm>
        </p:spPr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91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x1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87" y="273110"/>
            <a:ext cx="11804904" cy="6383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10" y="1413961"/>
            <a:ext cx="11802581" cy="4755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3548" y="6356349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19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4091" y="6356349"/>
            <a:ext cx="2743200" cy="365125"/>
          </a:xfrm>
        </p:spPr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0B7B48-F3F2-8A9B-53DF-C208401E3CA2}"/>
              </a:ext>
            </a:extLst>
          </p:cNvPr>
          <p:cNvSpPr txBox="1">
            <a:spLocks/>
          </p:cNvSpPr>
          <p:nvPr/>
        </p:nvSpPr>
        <p:spPr>
          <a:xfrm>
            <a:off x="193548" y="832582"/>
            <a:ext cx="1180490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B0DF5D-1BC8-2A7C-5B69-0E6416E79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088" y="801688"/>
            <a:ext cx="11803062" cy="4254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403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x_Title_Subtitle_2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87" y="234111"/>
            <a:ext cx="11804904" cy="6383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11" y="1413961"/>
            <a:ext cx="5901290" cy="4755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3548" y="6356349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19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4091" y="6356349"/>
            <a:ext cx="2743200" cy="365125"/>
          </a:xfrm>
        </p:spPr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8E1443-9FAB-B03C-C677-78AB3D3112B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1413961"/>
            <a:ext cx="5901290" cy="4755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30B17D-A587-8AE2-720F-C56589DBA1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088" y="801688"/>
            <a:ext cx="11803062" cy="4254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96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x1_2 Line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387" y="307681"/>
            <a:ext cx="11804904" cy="6383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10" y="1477023"/>
            <a:ext cx="11802581" cy="4755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3548" y="6356349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19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4091" y="6356349"/>
            <a:ext cx="2743200" cy="365125"/>
          </a:xfrm>
        </p:spPr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2F8E3A-B50C-91E5-28EF-5AC01398C6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088" y="1042318"/>
            <a:ext cx="11803062" cy="4254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3306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60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60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06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30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98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0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DA0B-1100-BA4E-BD7F-E508ED0E1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371" y="1073226"/>
            <a:ext cx="11158856" cy="579581"/>
          </a:xfrm>
        </p:spPr>
        <p:txBody>
          <a:bodyPr anchor="ctr">
            <a:noAutofit/>
          </a:bodyPr>
          <a:lstStyle>
            <a:lvl1pPr algn="ctr">
              <a:defRPr sz="2800" b="1" i="0" spc="200" baseline="0">
                <a:solidFill>
                  <a:srgbClr val="1E48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5196C1A-A963-6F4B-9054-A0ECEE6C1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2370" y="405157"/>
            <a:ext cx="11158857" cy="5795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 i="0" spc="300">
                <a:solidFill>
                  <a:srgbClr val="006E9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WRITE SOMETHING HERE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4702C7-326C-6543-9060-F44A979D6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1731977"/>
            <a:ext cx="11158856" cy="4813714"/>
          </a:xfrm>
        </p:spPr>
        <p:txBody>
          <a:bodyPr/>
          <a:lstStyle>
            <a:lvl1pPr marL="2286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4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4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2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18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16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EDEAB5C-F6BA-224F-8DA8-B7BBFB3163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06345" y="6363128"/>
            <a:ext cx="2743200" cy="365125"/>
          </a:xfrm>
        </p:spPr>
        <p:txBody>
          <a:bodyPr/>
          <a:lstStyle>
            <a:lvl1pPr>
              <a:defRPr sz="1600" b="1" i="0">
                <a:solidFill>
                  <a:srgbClr val="FF400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156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49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710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298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44D-011C-4BF9-8494-B706656E3C2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354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44D-011C-4BF9-8494-B706656E3C2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004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48" y="192024"/>
            <a:ext cx="11804904" cy="1221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10" y="1413961"/>
            <a:ext cx="11802581" cy="4755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3548" y="6356349"/>
            <a:ext cx="2743200" cy="365125"/>
          </a:xfrm>
        </p:spPr>
        <p:txBody>
          <a:bodyPr/>
          <a:lstStyle/>
          <a:p>
            <a:fld id="{B85BE44D-011C-4BF9-8494-B706656E3C2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19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4091" y="6356349"/>
            <a:ext cx="2743200" cy="365125"/>
          </a:xfrm>
        </p:spPr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41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x1_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87" y="297173"/>
            <a:ext cx="11804904" cy="6383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10" y="1413961"/>
            <a:ext cx="11802581" cy="4755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3548" y="6356349"/>
            <a:ext cx="2743200" cy="365125"/>
          </a:xfrm>
        </p:spPr>
        <p:txBody>
          <a:bodyPr/>
          <a:lstStyle/>
          <a:p>
            <a:fld id="{B85BE44D-011C-4BF9-8494-B706656E3C2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19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4091" y="6356349"/>
            <a:ext cx="2743200" cy="365125"/>
          </a:xfrm>
        </p:spPr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0B7B48-F3F2-8A9B-53DF-C208401E3CA2}"/>
              </a:ext>
            </a:extLst>
          </p:cNvPr>
          <p:cNvSpPr txBox="1">
            <a:spLocks/>
          </p:cNvSpPr>
          <p:nvPr/>
        </p:nvSpPr>
        <p:spPr>
          <a:xfrm>
            <a:off x="193548" y="832582"/>
            <a:ext cx="1180490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B0DF5D-1BC8-2A7C-5B69-0E6416E79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088" y="801688"/>
            <a:ext cx="11803062" cy="4254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2331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x_Title_Subtitle_2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87" y="234111"/>
            <a:ext cx="11804904" cy="6383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11" y="1413961"/>
            <a:ext cx="5901290" cy="4755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3548" y="6356349"/>
            <a:ext cx="2743200" cy="365125"/>
          </a:xfrm>
        </p:spPr>
        <p:txBody>
          <a:bodyPr/>
          <a:lstStyle/>
          <a:p>
            <a:fld id="{B85BE44D-011C-4BF9-8494-B706656E3C2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19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4091" y="6356349"/>
            <a:ext cx="2743200" cy="365125"/>
          </a:xfrm>
        </p:spPr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8E1443-9FAB-B03C-C677-78AB3D3112B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5999" y="1413961"/>
            <a:ext cx="5901290" cy="4755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30B17D-A587-8AE2-720F-C56589DBA1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2088" y="801688"/>
            <a:ext cx="11803062" cy="4254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9706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x1_2 Line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387" y="307681"/>
            <a:ext cx="11804904" cy="63831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10" y="1477023"/>
            <a:ext cx="11802581" cy="4755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3548" y="6356349"/>
            <a:ext cx="2743200" cy="365125"/>
          </a:xfrm>
        </p:spPr>
        <p:txBody>
          <a:bodyPr/>
          <a:lstStyle/>
          <a:p>
            <a:fld id="{B85BE44D-011C-4BF9-8494-B706656E3C2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19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4091" y="6356349"/>
            <a:ext cx="2743200" cy="365125"/>
          </a:xfrm>
        </p:spPr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2F8E3A-B50C-91E5-28EF-5AC01398C6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088" y="1042318"/>
            <a:ext cx="11803062" cy="4254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12654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44D-011C-4BF9-8494-B706656E3C2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8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DA0B-1100-BA4E-BD7F-E508ED0E1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371" y="1073226"/>
            <a:ext cx="9295096" cy="579581"/>
          </a:xfrm>
        </p:spPr>
        <p:txBody>
          <a:bodyPr anchor="ctr">
            <a:noAutofit/>
          </a:bodyPr>
          <a:lstStyle>
            <a:lvl1pPr algn="ctr">
              <a:defRPr sz="2800" b="1" i="0" spc="200" baseline="0">
                <a:solidFill>
                  <a:srgbClr val="1E48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5196C1A-A963-6F4B-9054-A0ECEE6C1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2371" y="405157"/>
            <a:ext cx="9295096" cy="5795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 i="0" spc="300">
                <a:solidFill>
                  <a:srgbClr val="006E9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WRITE SOMETHING HERE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7BBE5D-AEFC-2340-888D-1B300CAD44B3}"/>
              </a:ext>
            </a:extLst>
          </p:cNvPr>
          <p:cNvSpPr/>
          <p:nvPr/>
        </p:nvSpPr>
        <p:spPr>
          <a:xfrm>
            <a:off x="9990667" y="0"/>
            <a:ext cx="2201333" cy="6858000"/>
          </a:xfrm>
          <a:prstGeom prst="rect">
            <a:avLst/>
          </a:prstGeom>
          <a:solidFill>
            <a:srgbClr val="1E48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ACDE3B-F8B1-544B-92E5-D07951480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1741295"/>
            <a:ext cx="9295096" cy="5005869"/>
          </a:xfrm>
        </p:spPr>
        <p:txBody>
          <a:bodyPr/>
          <a:lstStyle>
            <a:lvl1pPr marL="228600" indent="-228600">
              <a:lnSpc>
                <a:spcPts val="24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4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ts val="24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4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ts val="24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2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lnSpc>
                <a:spcPts val="24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18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lnSpc>
                <a:spcPts val="24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16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5639CB-2D31-4642-8349-19783436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7467" y="6447418"/>
            <a:ext cx="2743200" cy="365125"/>
          </a:xfrm>
        </p:spPr>
        <p:txBody>
          <a:bodyPr/>
          <a:lstStyle>
            <a:lvl1pPr>
              <a:defRPr sz="1600" b="1" i="0">
                <a:solidFill>
                  <a:srgbClr val="FF400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979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44D-011C-4BF9-8494-B706656E3C2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05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44D-011C-4BF9-8494-B706656E3C2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225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44D-011C-4BF9-8494-B706656E3C2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44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44D-011C-4BF9-8494-B706656E3C2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543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44D-011C-4BF9-8494-B706656E3C2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76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44D-011C-4BF9-8494-B706656E3C2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169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44D-011C-4BF9-8494-B706656E3C2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66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44D-011C-4BF9-8494-B706656E3C2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251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DA0B-1100-BA4E-BD7F-E508ED0E1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371" y="1073226"/>
            <a:ext cx="11158856" cy="579581"/>
          </a:xfrm>
        </p:spPr>
        <p:txBody>
          <a:bodyPr anchor="ctr">
            <a:noAutofit/>
          </a:bodyPr>
          <a:lstStyle>
            <a:lvl1pPr algn="ctr">
              <a:defRPr sz="2800" b="1" i="0" spc="200" baseline="0">
                <a:solidFill>
                  <a:srgbClr val="1E48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5196C1A-A963-6F4B-9054-A0ECEE6C1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2370" y="405157"/>
            <a:ext cx="11158857" cy="5795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 i="0" spc="300">
                <a:solidFill>
                  <a:srgbClr val="006E9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WRITE SOMETHING HERE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4702C7-326C-6543-9060-F44A979D6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1731977"/>
            <a:ext cx="11158856" cy="4813714"/>
          </a:xfrm>
        </p:spPr>
        <p:txBody>
          <a:bodyPr/>
          <a:lstStyle>
            <a:lvl1pPr marL="2286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4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4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2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18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16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EDEAB5C-F6BA-224F-8DA8-B7BBFB3163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06345" y="6363128"/>
            <a:ext cx="2743200" cy="365125"/>
          </a:xfrm>
        </p:spPr>
        <p:txBody>
          <a:bodyPr/>
          <a:lstStyle>
            <a:lvl1pPr>
              <a:defRPr sz="1600" b="1" i="0">
                <a:solidFill>
                  <a:srgbClr val="FF400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73E309E-36D6-4575-BCE8-84A58FFD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DA0B-1100-BA4E-BD7F-E508ED0E1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468" y="1073226"/>
            <a:ext cx="11766906" cy="579581"/>
          </a:xfrm>
        </p:spPr>
        <p:txBody>
          <a:bodyPr anchor="ctr">
            <a:noAutofit/>
          </a:bodyPr>
          <a:lstStyle>
            <a:lvl1pPr algn="ctr">
              <a:defRPr sz="2800" b="1" i="0" spc="200" baseline="0">
                <a:solidFill>
                  <a:srgbClr val="1E48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5196C1A-A963-6F4B-9054-A0ECEE6C1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468" y="405157"/>
            <a:ext cx="11766906" cy="5795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 i="0" spc="300">
                <a:solidFill>
                  <a:srgbClr val="006E9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WRITE SOMETHING HERE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091884-B9F1-9443-8DA4-AA6392049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22" y="1759759"/>
            <a:ext cx="5697044" cy="4813714"/>
          </a:xfrm>
        </p:spPr>
        <p:txBody>
          <a:bodyPr/>
          <a:lstStyle>
            <a:lvl1pPr marL="2286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4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4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2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18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16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FAFF9B-C3B0-3C42-84C6-9263FFB280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64330" y="1759759"/>
            <a:ext cx="5697044" cy="4813714"/>
          </a:xfrm>
        </p:spPr>
        <p:txBody>
          <a:bodyPr/>
          <a:lstStyle>
            <a:lvl1pPr marL="2286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4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4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2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18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16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7BDA1ED7-DD98-EE48-ADE2-E38537A476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06345" y="6363128"/>
            <a:ext cx="2743200" cy="365125"/>
          </a:xfrm>
        </p:spPr>
        <p:txBody>
          <a:bodyPr/>
          <a:lstStyle>
            <a:lvl1pPr>
              <a:defRPr sz="1600" b="1" i="0">
                <a:solidFill>
                  <a:srgbClr val="FF400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5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DA0B-1100-BA4E-BD7F-E508ED0E1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569" y="859152"/>
            <a:ext cx="7416795" cy="693878"/>
          </a:xfrm>
        </p:spPr>
        <p:txBody>
          <a:bodyPr anchor="ctr">
            <a:noAutofit/>
          </a:bodyPr>
          <a:lstStyle>
            <a:lvl1pPr algn="ctr">
              <a:defRPr sz="2800" b="1" i="0" spc="200" baseline="0">
                <a:solidFill>
                  <a:srgbClr val="1E48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5196C1A-A963-6F4B-9054-A0ECEE6C1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4570" y="405157"/>
            <a:ext cx="7416803" cy="453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 i="0" spc="300">
                <a:solidFill>
                  <a:srgbClr val="006E9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WRITE SOMETHING HERE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4503D0-95F5-A14A-9E98-2CEDE4A4F20B}"/>
              </a:ext>
            </a:extLst>
          </p:cNvPr>
          <p:cNvCxnSpPr/>
          <p:nvPr/>
        </p:nvCxnSpPr>
        <p:spPr>
          <a:xfrm>
            <a:off x="4194497" y="959816"/>
            <a:ext cx="0" cy="493836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99FE2E-0017-9347-984F-EF200DD11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63" y="1731977"/>
            <a:ext cx="7416803" cy="4813714"/>
          </a:xfrm>
        </p:spPr>
        <p:txBody>
          <a:bodyPr/>
          <a:lstStyle>
            <a:lvl1pPr marL="2286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4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4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2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18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16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48596C8-1C8F-0044-ADDF-95262DD738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95509" y="6363128"/>
            <a:ext cx="2743200" cy="365125"/>
          </a:xfrm>
        </p:spPr>
        <p:txBody>
          <a:bodyPr/>
          <a:lstStyle>
            <a:lvl1pPr>
              <a:defRPr sz="1600" b="1" i="0">
                <a:solidFill>
                  <a:srgbClr val="FF400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7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DA0B-1100-BA4E-BD7F-E508ED0E1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569" y="859152"/>
            <a:ext cx="7416795" cy="693878"/>
          </a:xfrm>
        </p:spPr>
        <p:txBody>
          <a:bodyPr anchor="ctr">
            <a:noAutofit/>
          </a:bodyPr>
          <a:lstStyle>
            <a:lvl1pPr algn="ctr">
              <a:defRPr sz="2800" b="1" i="0" spc="200" baseline="0">
                <a:solidFill>
                  <a:srgbClr val="1E48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5196C1A-A963-6F4B-9054-A0ECEE6C1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4570" y="405157"/>
            <a:ext cx="7416803" cy="453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 i="0" spc="300">
                <a:solidFill>
                  <a:srgbClr val="006E9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WRITE SOMETHING HERE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4503D0-95F5-A14A-9E98-2CEDE4A4F20B}"/>
              </a:ext>
            </a:extLst>
          </p:cNvPr>
          <p:cNvCxnSpPr/>
          <p:nvPr/>
        </p:nvCxnSpPr>
        <p:spPr>
          <a:xfrm>
            <a:off x="4194497" y="959816"/>
            <a:ext cx="0" cy="493836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79CB90-8213-C84B-990B-529C27D1E27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5763" y="2005011"/>
            <a:ext cx="3268663" cy="28479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1E4882"/>
                </a:solidFill>
                <a:latin typeface="+mj-lt"/>
              </a:defRPr>
            </a:lvl1pPr>
          </a:lstStyle>
          <a:p>
            <a:r>
              <a:rPr lang="en-US">
                <a:latin typeface="+mj-lt"/>
              </a:rPr>
              <a:t>Insert Picture Here 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25F3A6-09CF-7440-8350-8F12ED8C0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63" y="1731977"/>
            <a:ext cx="7416803" cy="4813714"/>
          </a:xfrm>
        </p:spPr>
        <p:txBody>
          <a:bodyPr/>
          <a:lstStyle>
            <a:lvl1pPr marL="2286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4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4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2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18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16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BB968C4-CD31-AE4F-A0BD-56282D9614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206346" y="6319970"/>
            <a:ext cx="2743200" cy="365125"/>
          </a:xfrm>
        </p:spPr>
        <p:txBody>
          <a:bodyPr/>
          <a:lstStyle>
            <a:lvl1pPr>
              <a:defRPr sz="1600" b="1" i="0">
                <a:solidFill>
                  <a:srgbClr val="FF400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5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DA0B-1100-BA4E-BD7F-E508ED0E1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569" y="859152"/>
            <a:ext cx="7416801" cy="693878"/>
          </a:xfrm>
        </p:spPr>
        <p:txBody>
          <a:bodyPr anchor="ctr">
            <a:noAutofit/>
          </a:bodyPr>
          <a:lstStyle>
            <a:lvl1pPr algn="ctr">
              <a:defRPr sz="2800" b="1" i="0" spc="200" baseline="0">
                <a:solidFill>
                  <a:srgbClr val="1E488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5196C1A-A963-6F4B-9054-A0ECEE6C12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4570" y="405157"/>
            <a:ext cx="7416803" cy="453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 i="0" spc="300">
                <a:solidFill>
                  <a:srgbClr val="006E9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WRITE SOMETHING HERE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4503D0-95F5-A14A-9E98-2CEDE4A4F20B}"/>
              </a:ext>
            </a:extLst>
          </p:cNvPr>
          <p:cNvCxnSpPr/>
          <p:nvPr/>
        </p:nvCxnSpPr>
        <p:spPr>
          <a:xfrm>
            <a:off x="4194497" y="959816"/>
            <a:ext cx="0" cy="493836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BBF14536-E42F-9E4F-8C8E-62C2329D0C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6743" y="506979"/>
            <a:ext cx="3570506" cy="5976832"/>
          </a:xfrm>
        </p:spPr>
        <p:txBody>
          <a:bodyPr>
            <a:normAutofit/>
          </a:bodyPr>
          <a:lstStyle>
            <a:lvl1pPr marL="0" indent="0">
              <a:buNone/>
              <a:defRPr sz="1800" b="1" i="0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0" i="0">
                <a:latin typeface="Calibri" panose="020F0502020204030204" pitchFamily="34" charset="0"/>
                <a:cs typeface="Calibri" panose="020F0502020204030204" pitchFamily="34" charset="0"/>
              </a:rPr>
              <a:t>CLICK HERE TO INSERT PICTURE 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883F03-DE34-E442-BEFC-E46FCF42C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63" y="1731977"/>
            <a:ext cx="7416803" cy="4813714"/>
          </a:xfrm>
        </p:spPr>
        <p:txBody>
          <a:bodyPr/>
          <a:lstStyle>
            <a:lvl1pPr marL="2286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4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4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22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1800" b="0" i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>
              <a:lnSpc>
                <a:spcPts val="1980"/>
              </a:lnSpc>
              <a:spcBef>
                <a:spcPts val="1200"/>
              </a:spcBef>
              <a:spcAft>
                <a:spcPts val="1200"/>
              </a:spcAft>
              <a:buClr>
                <a:srgbClr val="006E90"/>
              </a:buClr>
              <a:buFont typeface="Wingdings" pitchFamily="2" charset="2"/>
              <a:buChar char="§"/>
              <a:defRPr sz="1600" b="0" i="0" spc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A6E15-12FE-8B4C-86B0-AD359A8370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202057" y="6370481"/>
            <a:ext cx="2743200" cy="365125"/>
          </a:xfrm>
        </p:spPr>
        <p:txBody>
          <a:bodyPr/>
          <a:lstStyle>
            <a:lvl1pPr>
              <a:defRPr sz="1600" b="1" i="0">
                <a:solidFill>
                  <a:srgbClr val="FF400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5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B56DA-1AF3-2A4C-BC38-BCADBD68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A620C-27AA-5341-8787-48AC52670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069F8-0CED-6743-94FD-47AAA2BE6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34F2C-6A06-8843-9745-05C974265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F2A5B-D5B6-2248-B489-343EA5D77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B1A16-8CFE-4BD8-8061-D59F27648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8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BE44D-011C-4BF9-8494-B706656E3C2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0EAB-481C-455B-9C99-8159611B1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5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320226E-81C2-59E7-789B-AF5EC9914163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Data-Driven Decisions: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 New Resource for Understanding Early Childhood Care and Education Supply and Demand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F7AC144-335E-9D0A-8C0A-C32B1F758935}"/>
              </a:ext>
            </a:extLst>
          </p:cNvPr>
          <p:cNvSpPr txBox="1">
            <a:spLocks/>
          </p:cNvSpPr>
          <p:nvPr/>
        </p:nvSpPr>
        <p:spPr>
          <a:xfrm>
            <a:off x="1524000" y="360203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C2E71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A logo for a child's foundation&#10;&#10;Description automatically generated">
            <a:extLst>
              <a:ext uri="{FF2B5EF4-FFF2-40B4-BE49-F238E27FC236}">
                <a16:creationId xmlns:a16="http://schemas.microsoft.com/office/drawing/2014/main" id="{DA4C8D24-36AF-4813-E086-95403B6E5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111" y="5451473"/>
            <a:ext cx="2038350" cy="10763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B729D6C-0000-7327-B503-4A6DB9438C53}"/>
              </a:ext>
            </a:extLst>
          </p:cNvPr>
          <p:cNvSpPr txBox="1">
            <a:spLocks/>
          </p:cNvSpPr>
          <p:nvPr/>
        </p:nvSpPr>
        <p:spPr>
          <a:xfrm>
            <a:off x="1524000" y="333295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May 19, 2025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40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73CB9A-348C-207D-DE26-C4E4BC21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30EAB-481C-455B-9C99-8159611B16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1069C-79A3-146B-36C5-7749C17D4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71" y="0"/>
            <a:ext cx="11503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40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52F4B5-74CB-78AE-2B52-D4153824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EDAE5F-F8AC-1C86-50F6-24E81219B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75" y="0"/>
            <a:ext cx="11876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67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59C7FC-CE7F-FEAC-5897-2003ABC47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F2E8F4-C7A4-DC71-6DE0-C323BFB43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58" y="0"/>
            <a:ext cx="11867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68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9AF0E-988A-E4A8-A9F3-DE26537AC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DBF10-40F2-0848-E617-3B43CC75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26468-D135-C2D1-1E9C-3AAF64798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8" y="0"/>
            <a:ext cx="12015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21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16DC58-5395-B029-E154-4CE5F958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9A2C1-6A46-CDE6-047D-0F1437ABF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8" y="0"/>
            <a:ext cx="11902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42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E99535-7469-4E44-D5CC-C7DFA205B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EAAA5A-0376-A7E7-B327-8588BCCAA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14" y="0"/>
            <a:ext cx="11824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09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CABEEC-D619-D09F-F37F-D4EE0076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5E4DD-54C9-D5B5-767D-E29D11C8A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51" y="0"/>
            <a:ext cx="11913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69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2D0F9-50F3-8620-1733-0C01BF29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0FF6E-8CB4-5546-95FA-44DC7A1FA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4" y="0"/>
            <a:ext cx="11914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5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C3C635-E960-26F7-8FDD-68C00675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3548B-8EDB-5972-FCE9-E23C6D05E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5" y="0"/>
            <a:ext cx="11959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5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F373F-113B-9622-0DF7-49561B019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5F667A-562C-ED3B-E3A5-F990D829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Highlights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C49CA4-79B1-4E11-C6B1-EF730D934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792"/>
            <a:ext cx="10515600" cy="46331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/>
              <a:t>Developed with support of William R. Kenan, Jr. Charitable Trust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/>
              <a:t>Synthesized and integrated set of key Early Childhood Care and Education (ECCE) data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/>
              <a:t>Available for all Virginia localities and Ready Regions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/>
              <a:t>Unique data and features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269159-457D-67A6-AE1C-14690DA5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30EAB-481C-455B-9C99-8159611B16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45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B1D6D-0A92-37B9-E438-085C9DD2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One-stop for key ECCE indicators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0BAAE3-2C51-2426-854D-30C1488D2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792"/>
            <a:ext cx="10515600" cy="46331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/>
              <a:t>Synthesized and integrated Early Childhood Care and Education (ECCE) data from variety of sources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884420-DB26-CA06-7085-78D57A40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30EAB-481C-455B-9C99-8159611B16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0D5483-56C5-745F-141A-5DE3803B1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757" y="2791389"/>
            <a:ext cx="8678486" cy="1667108"/>
          </a:xfrm>
          <a:prstGeom prst="rect">
            <a:avLst/>
          </a:prstGeom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C26A921-9DAD-D7F5-38EB-530F911D5998}"/>
              </a:ext>
            </a:extLst>
          </p:cNvPr>
          <p:cNvGrpSpPr/>
          <p:nvPr/>
        </p:nvGrpSpPr>
        <p:grpSpPr>
          <a:xfrm>
            <a:off x="3096338" y="4786530"/>
            <a:ext cx="5999324" cy="1545336"/>
            <a:chOff x="2970504" y="4785386"/>
            <a:chExt cx="5999324" cy="1545336"/>
          </a:xfrm>
        </p:grpSpPr>
        <p:pic>
          <p:nvPicPr>
            <p:cNvPr id="1028" name="Picture 4" descr="Census.gov | U.S. Census Bureau Homepage">
              <a:extLst>
                <a:ext uri="{FF2B5EF4-FFF2-40B4-BE49-F238E27FC236}">
                  <a16:creationId xmlns:a16="http://schemas.microsoft.com/office/drawing/2014/main" id="{96B2C0F8-16B2-66EC-1C56-09599DA0F0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504" y="4787672"/>
              <a:ext cx="2952750" cy="154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Brucelli Advertising Company's Logo">
              <a:extLst>
                <a:ext uri="{FF2B5EF4-FFF2-40B4-BE49-F238E27FC236}">
                  <a16:creationId xmlns:a16="http://schemas.microsoft.com/office/drawing/2014/main" id="{B37C8C19-D2B0-1677-47B5-DFADF8385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368" y="4785386"/>
              <a:ext cx="2334460" cy="1545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250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2C9E7-0DDB-17A5-3499-78A0D3A71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F57A50-5E42-0701-7C69-56D153B70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One-stop for key ECCE indicators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885144-28A1-3934-48D8-C079C9668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792"/>
            <a:ext cx="5703849" cy="46331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/>
              <a:t>Indicators allow users to explore: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/>
              <a:t>Demand for ECCE services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/>
              <a:t>Supply of ECCE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800"/>
              <a:t>Key Outcomes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BA1070-32A0-1647-E2EB-62A1F28E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30EAB-481C-455B-9C99-8159611B16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E05915-784E-17D6-2D9E-81E1717185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860" t="18211" b="18700"/>
          <a:stretch/>
        </p:blipFill>
        <p:spPr>
          <a:xfrm>
            <a:off x="6844993" y="1498049"/>
            <a:ext cx="3908060" cy="52234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62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C394A-60D2-E07D-77A3-77A55612E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6359"/>
            <a:ext cx="12192000" cy="58052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BEBE9-DC36-8BA6-BE82-9ABAAE6F0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Locality-level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51F3BB-BAE7-4292-DE72-50A86328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EAB-481C-455B-9C99-8159611B16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9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C4595-A505-E5C9-E24E-137097A7F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B0608C-2B54-26BF-6E4C-D27F5FB3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Unique data &amp; features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A19911-450A-6E2F-16CF-4FE9C21CB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792"/>
            <a:ext cx="10515600" cy="463317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/>
              <a:t>Complete picture of ECCE supply in one place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/>
              <a:t>Locality-level Early Head Start/Head Start slots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/>
              <a:t>Custom methodology to estimate children in families at or below 85% SMI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/>
              <a:t>Price and affordability of ECCE services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/>
              <a:t>On-demand analysis of any combination of localities and/or Ready Regions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3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35A48D-3A64-8DC5-4C71-3FE6A96C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30EAB-481C-455B-9C99-8159611B16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54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2BDE7-8579-9361-4F35-C50D1D1FA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A0418F-B479-FA44-D26E-B6661BCEE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AF384F-3AD3-4328-326C-69F823177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792"/>
            <a:ext cx="10515600" cy="46331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/>
              <a:t>ECCE data resources for legislative districts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/>
              <a:t>Additional information on infant &amp; toddler supply and demand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/>
              <a:t>Neighborhood-level supply &amp; demand resources to better support strategic local investments and supply-building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778C5A-F0BE-D458-AA72-5B24D0CA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30EAB-481C-455B-9C99-8159611B16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80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EED3B-B06F-3A34-5485-0A36D90B6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8ACC7-79F8-7D69-A978-65DA3F7E6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453743"/>
            <a:ext cx="10515600" cy="635907"/>
          </a:xfrm>
        </p:spPr>
        <p:txBody>
          <a:bodyPr/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https://vecf.org/supply-and-demand-data/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C7BED-3486-F5F1-8061-426B7929A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30EAB-481C-455B-9C99-8159611B16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A55C7C-1E51-E1C4-D4F5-0CB8E5257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732" y="1167493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B0211-5762-C475-7B1B-FAEB567DF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Screenshots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F174C-79F2-35AC-BA93-7D1E3BA98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BA772-AAA3-1A1E-F27D-8593E7AF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30EAB-481C-455B-9C99-8159611B16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809141"/>
      </p:ext>
    </p:extLst>
  </p:cSld>
  <p:clrMapOvr>
    <a:masterClrMapping/>
  </p:clrMapOvr>
</p:sld>
</file>

<file path=ppt/theme/theme1.xml><?xml version="1.0" encoding="utf-8"?>
<a:theme xmlns:a="http://schemas.openxmlformats.org/drawingml/2006/main" name="VECF_arial">
  <a:themeElements>
    <a:clrScheme name="Custom 1">
      <a:dk1>
        <a:srgbClr val="212121"/>
      </a:dk1>
      <a:lt1>
        <a:srgbClr val="FEFFFF"/>
      </a:lt1>
      <a:dk2>
        <a:srgbClr val="1E4882"/>
      </a:dk2>
      <a:lt2>
        <a:srgbClr val="FEFFFF"/>
      </a:lt2>
      <a:accent1>
        <a:srgbClr val="006E90"/>
      </a:accent1>
      <a:accent2>
        <a:srgbClr val="8DC144"/>
      </a:accent2>
      <a:accent3>
        <a:srgbClr val="C2E714"/>
      </a:accent3>
      <a:accent4>
        <a:srgbClr val="F5BA00"/>
      </a:accent4>
      <a:accent5>
        <a:srgbClr val="FEC306"/>
      </a:accent5>
      <a:accent6>
        <a:srgbClr val="FF4001"/>
      </a:accent6>
      <a:hlink>
        <a:srgbClr val="F36700"/>
      </a:hlink>
      <a:folHlink>
        <a:srgbClr val="65CE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CF_arial" id="{BEFAA8C0-7B30-4C0D-963D-448D56599FC5}" vid="{F5E4FC70-D589-4564-B5B0-020AECDCC576}"/>
    </a:ext>
  </a:extLst>
</a:theme>
</file>

<file path=ppt/theme/theme2.xml><?xml version="1.0" encoding="utf-8"?>
<a:theme xmlns:a="http://schemas.openxmlformats.org/drawingml/2006/main" name="Basic_Arial">
  <a:themeElements>
    <a:clrScheme name="VECF_Playful">
      <a:dk1>
        <a:srgbClr val="212121"/>
      </a:dk1>
      <a:lt1>
        <a:srgbClr val="FEFFFF"/>
      </a:lt1>
      <a:dk2>
        <a:srgbClr val="1E4882"/>
      </a:dk2>
      <a:lt2>
        <a:srgbClr val="FEFFFF"/>
      </a:lt2>
      <a:accent1>
        <a:srgbClr val="006E90"/>
      </a:accent1>
      <a:accent2>
        <a:srgbClr val="8DC144"/>
      </a:accent2>
      <a:accent3>
        <a:srgbClr val="C2E714"/>
      </a:accent3>
      <a:accent4>
        <a:srgbClr val="F5BA00"/>
      </a:accent4>
      <a:accent5>
        <a:srgbClr val="FEC306"/>
      </a:accent5>
      <a:accent6>
        <a:srgbClr val="FF4001"/>
      </a:accent6>
      <a:hlink>
        <a:srgbClr val="F36700"/>
      </a:hlink>
      <a:folHlink>
        <a:srgbClr val="65CED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c_Arial" id="{3D5AF0B3-2F51-4B46-AA9F-D3B0CEAF1823}" vid="{7D44B2F2-6324-4E5F-BEEB-09AB974AE4D1}"/>
    </a:ext>
  </a:extLst>
</a:theme>
</file>

<file path=ppt/theme/theme3.xml><?xml version="1.0" encoding="utf-8"?>
<a:theme xmlns:a="http://schemas.openxmlformats.org/drawingml/2006/main" name="1_Basic_Arial">
  <a:themeElements>
    <a:clrScheme name="VECF_Playful">
      <a:dk1>
        <a:srgbClr val="212121"/>
      </a:dk1>
      <a:lt1>
        <a:srgbClr val="FEFFFF"/>
      </a:lt1>
      <a:dk2>
        <a:srgbClr val="1E4882"/>
      </a:dk2>
      <a:lt2>
        <a:srgbClr val="FEFFFF"/>
      </a:lt2>
      <a:accent1>
        <a:srgbClr val="006E90"/>
      </a:accent1>
      <a:accent2>
        <a:srgbClr val="8DC144"/>
      </a:accent2>
      <a:accent3>
        <a:srgbClr val="C2E714"/>
      </a:accent3>
      <a:accent4>
        <a:srgbClr val="F5BA00"/>
      </a:accent4>
      <a:accent5>
        <a:srgbClr val="FEC306"/>
      </a:accent5>
      <a:accent6>
        <a:srgbClr val="FF4001"/>
      </a:accent6>
      <a:hlink>
        <a:srgbClr val="F36700"/>
      </a:hlink>
      <a:folHlink>
        <a:srgbClr val="65CED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c_Arial" id="{3D5AF0B3-2F51-4B46-AA9F-D3B0CEAF1823}" vid="{7D44B2F2-6324-4E5F-BEEB-09AB974AE4D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59D6C08C705647946A520ACCBAE27F" ma:contentTypeVersion="17" ma:contentTypeDescription="Create a new document." ma:contentTypeScope="" ma:versionID="f16479d238efc3070770cfb80c287424">
  <xsd:schema xmlns:xsd="http://www.w3.org/2001/XMLSchema" xmlns:xs="http://www.w3.org/2001/XMLSchema" xmlns:p="http://schemas.microsoft.com/office/2006/metadata/properties" xmlns:ns2="93f7204d-94e8-457b-ad06-f91b16ded8c1" xmlns:ns3="04d7f812-27fb-417a-9c0a-4cc3d2b39208" targetNamespace="http://schemas.microsoft.com/office/2006/metadata/properties" ma:root="true" ma:fieldsID="e9b64c16920151de1df5ea6bfce0b4da" ns2:_="" ns3:_="">
    <xsd:import namespace="93f7204d-94e8-457b-ad06-f91b16ded8c1"/>
    <xsd:import namespace="04d7f812-27fb-417a-9c0a-4cc3d2b392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7204d-94e8-457b-ad06-f91b16ded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84e6a86-2246-4a3a-b7c0-bbe9ec25fa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7f812-27fb-417a-9c0a-4cc3d2b3920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c2a9397-75c4-4226-b3a1-ae59b395cd0a}" ma:internalName="TaxCatchAll" ma:showField="CatchAllData" ma:web="04d7f812-27fb-417a-9c0a-4cc3d2b392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d7f812-27fb-417a-9c0a-4cc3d2b39208" xsi:nil="true"/>
    <lcf76f155ced4ddcb4097134ff3c332f xmlns="93f7204d-94e8-457b-ad06-f91b16ded8c1">
      <Terms xmlns="http://schemas.microsoft.com/office/infopath/2007/PartnerControls"/>
    </lcf76f155ced4ddcb4097134ff3c332f>
    <Notes xmlns="93f7204d-94e8-457b-ad06-f91b16ded8c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B4AA37-2233-4717-92F1-5D48BE89ED7A}">
  <ds:schemaRefs>
    <ds:schemaRef ds:uri="04d7f812-27fb-417a-9c0a-4cc3d2b39208"/>
    <ds:schemaRef ds:uri="93f7204d-94e8-457b-ad06-f91b16ded8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DD20DFA-41C7-48B5-8B51-F0A9283BFE94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04d7f812-27fb-417a-9c0a-4cc3d2b39208"/>
    <ds:schemaRef ds:uri="http://www.w3.org/XML/1998/namespace"/>
    <ds:schemaRef ds:uri="http://purl.org/dc/terms/"/>
    <ds:schemaRef ds:uri="93f7204d-94e8-457b-ad06-f91b16ded8c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F254B0F-D383-4B42-AD73-C037D9FFAF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228</Words>
  <Application>Microsoft Office PowerPoint</Application>
  <PresentationFormat>Widescreen</PresentationFormat>
  <Paragraphs>62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Wingdings</vt:lpstr>
      <vt:lpstr>VECF_arial</vt:lpstr>
      <vt:lpstr>Basic_Arial</vt:lpstr>
      <vt:lpstr>1_Basic_Arial</vt:lpstr>
      <vt:lpstr>PowerPoint Presentation</vt:lpstr>
      <vt:lpstr>Highlights</vt:lpstr>
      <vt:lpstr>One-stop for key ECCE indicators</vt:lpstr>
      <vt:lpstr>One-stop for key ECCE indicators</vt:lpstr>
      <vt:lpstr>Locality-level data</vt:lpstr>
      <vt:lpstr>Unique data &amp; features</vt:lpstr>
      <vt:lpstr>Next Steps</vt:lpstr>
      <vt:lpstr>PowerPoint Presentation</vt:lpstr>
      <vt:lpstr>Screenshots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Becky Tippett</dc:creator>
  <cp:lastModifiedBy>Karin Bowles</cp:lastModifiedBy>
  <cp:revision>7</cp:revision>
  <dcterms:created xsi:type="dcterms:W3CDTF">2025-05-13T16:51:13Z</dcterms:created>
  <dcterms:modified xsi:type="dcterms:W3CDTF">2025-05-16T12:43:44Z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0x0101004959D6C08C705647946A520ACCBAE27F</vt:lpwstr>
  </property>
  <property fmtid="{D5CDD505-2E9C-101B-9397-08002B2CF9AE}" pid="3" name="MediaServiceImageTags">
    <vt:lpwstr/>
  </property>
</Properties>
</file>