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256" r:id="rId5"/>
    <p:sldId id="265" r:id="rId6"/>
    <p:sldId id="356" r:id="rId7"/>
    <p:sldId id="597" r:id="rId8"/>
    <p:sldId id="262" r:id="rId9"/>
    <p:sldId id="266" r:id="rId10"/>
    <p:sldId id="268" r:id="rId11"/>
    <p:sldId id="269" r:id="rId12"/>
    <p:sldId id="602" r:id="rId13"/>
    <p:sldId id="600" r:id="rId14"/>
    <p:sldId id="354" r:id="rId15"/>
    <p:sldId id="289" r:id="rId16"/>
    <p:sldId id="598" r:id="rId17"/>
    <p:sldId id="290" r:id="rId18"/>
    <p:sldId id="599" r:id="rId19"/>
    <p:sldId id="306" r:id="rId20"/>
    <p:sldId id="351" r:id="rId21"/>
    <p:sldId id="294" r:id="rId22"/>
    <p:sldId id="601" r:id="rId23"/>
    <p:sldId id="349" r:id="rId24"/>
    <p:sldId id="273" r:id="rId25"/>
    <p:sldId id="347" r:id="rId26"/>
    <p:sldId id="350" r:id="rId27"/>
    <p:sldId id="591" r:id="rId28"/>
    <p:sldId id="503" r:id="rId29"/>
    <p:sldId id="596" r:id="rId30"/>
    <p:sldId id="595" r:id="rId31"/>
    <p:sldId id="346"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3972B8-C5D6-99E7-0394-34DE3B551B91}" name="Brianna Bonat" initials="BB" userId="S::brianna.bonat@cca.virginia.gov::a4a6f843-6496-4586-96ce-cb11d293e2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E00"/>
    <a:srgbClr val="FFFFFF"/>
    <a:srgbClr val="CAD701"/>
    <a:srgbClr val="DFEEBD"/>
    <a:srgbClr val="CDDB01"/>
    <a:srgbClr val="BCC800"/>
    <a:srgbClr val="EEEEE4"/>
    <a:srgbClr val="EAEBE0"/>
    <a:srgbClr val="EDECD7"/>
    <a:srgbClr val="E6E6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8AEBA9-169C-4BA5-A366-1944A0EDC91A}" v="5" dt="2025-07-08T17:31:56.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00" autoAdjust="0"/>
  </p:normalViewPr>
  <p:slideViewPr>
    <p:cSldViewPr snapToGrid="0">
      <p:cViewPr varScale="1">
        <p:scale>
          <a:sx n="96" d="100"/>
          <a:sy n="96" d="100"/>
        </p:scale>
        <p:origin x="2100"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US" sz="1600" b="1" baseline="0">
                <a:solidFill>
                  <a:sysClr val="windowText" lastClr="000000"/>
                </a:solidFill>
              </a:rPr>
              <a:t>Purchased Medical Cannabis Products</a:t>
            </a:r>
            <a:endParaRPr lang="en-US" sz="1600" b="1">
              <a:solidFill>
                <a:sysClr val="windowText" lastClr="000000"/>
              </a:solidFill>
            </a:endParaRPr>
          </a:p>
        </c:rich>
      </c:tx>
      <c:layout>
        <c:manualLayout>
          <c:xMode val="edge"/>
          <c:yMode val="edge"/>
          <c:x val="0.2768325737677732"/>
          <c:y val="2.8240646378026448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barChart>
        <c:barDir val="bar"/>
        <c:grouping val="clustered"/>
        <c:varyColors val="1"/>
        <c:ser>
          <c:idx val="0"/>
          <c:order val="0"/>
          <c:tx>
            <c:strRef>
              <c:f>'Q25'!$B$1</c:f>
              <c:strCache>
                <c:ptCount val="1"/>
                <c:pt idx="0">
                  <c:v>Percentage</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1EC-4AF8-85AE-8A8FCD96D8D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E1EC-4AF8-85AE-8A8FCD96D8D5}"/>
              </c:ext>
            </c:extLst>
          </c:dPt>
          <c:dPt>
            <c:idx val="2"/>
            <c:invertIfNegative val="0"/>
            <c:bubble3D val="0"/>
            <c:spPr>
              <a:solidFill>
                <a:srgbClr val="FFFF00"/>
              </a:solidFill>
              <a:ln>
                <a:noFill/>
              </a:ln>
              <a:effectLst/>
            </c:spPr>
            <c:extLst>
              <c:ext xmlns:c16="http://schemas.microsoft.com/office/drawing/2014/chart" uri="{C3380CC4-5D6E-409C-BE32-E72D297353CC}">
                <c16:uniqueId val="{00000005-E1EC-4AF8-85AE-8A8FCD96D8D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E1EC-4AF8-85AE-8A8FCD96D8D5}"/>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E1EC-4AF8-85AE-8A8FCD96D8D5}"/>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E1EC-4AF8-85AE-8A8FCD96D8D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'Q25'!$A$2:$A$7</c:f>
              <c:strCache>
                <c:ptCount val="6"/>
                <c:pt idx="0">
                  <c:v>Other:</c:v>
                </c:pt>
                <c:pt idx="1">
                  <c:v>Tinctures, oral solutions</c:v>
                </c:pt>
                <c:pt idx="2">
                  <c:v>Topical products (i.e. lotion, balm)</c:v>
                </c:pt>
                <c:pt idx="3">
                  <c:v>Vape cartridges or pens, pre-filled</c:v>
                </c:pt>
                <c:pt idx="4">
                  <c:v>Edibles, tablets, gummies, lozenges</c:v>
                </c:pt>
                <c:pt idx="5">
                  <c:v>Whole flower (including pre-rolls)</c:v>
                </c:pt>
              </c:strCache>
            </c:strRef>
          </c:cat>
          <c:val>
            <c:numRef>
              <c:f>'Q25'!$B$2:$B$7</c:f>
              <c:numCache>
                <c:formatCode>0%</c:formatCode>
                <c:ptCount val="6"/>
                <c:pt idx="0">
                  <c:v>0.09</c:v>
                </c:pt>
                <c:pt idx="1">
                  <c:v>0.25</c:v>
                </c:pt>
                <c:pt idx="2">
                  <c:v>0.26</c:v>
                </c:pt>
                <c:pt idx="3">
                  <c:v>0.64</c:v>
                </c:pt>
                <c:pt idx="4">
                  <c:v>0.69</c:v>
                </c:pt>
                <c:pt idx="5">
                  <c:v>0.79</c:v>
                </c:pt>
              </c:numCache>
            </c:numRef>
          </c:val>
          <c:extLst>
            <c:ext xmlns:c16="http://schemas.microsoft.com/office/drawing/2014/chart" uri="{C3380CC4-5D6E-409C-BE32-E72D297353CC}">
              <c16:uniqueId val="{0000000C-E1EC-4AF8-85AE-8A8FCD96D8D5}"/>
            </c:ext>
          </c:extLst>
        </c:ser>
        <c:dLbls>
          <c:dLblPos val="outEnd"/>
          <c:showLegendKey val="0"/>
          <c:showVal val="1"/>
          <c:showCatName val="0"/>
          <c:showSerName val="0"/>
          <c:showPercent val="0"/>
          <c:showBubbleSize val="0"/>
        </c:dLbls>
        <c:gapWidth val="182"/>
        <c:axId val="331719920"/>
        <c:axId val="331719440"/>
      </c:barChart>
      <c:catAx>
        <c:axId val="331719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mn-lt"/>
                <a:ea typeface="+mn-ea"/>
                <a:cs typeface="+mn-cs"/>
              </a:defRPr>
            </a:pPr>
            <a:endParaRPr lang="en-US"/>
          </a:p>
        </c:txPr>
        <c:crossAx val="331719440"/>
        <c:crosses val="autoZero"/>
        <c:auto val="1"/>
        <c:lblAlgn val="ctr"/>
        <c:lblOffset val="100"/>
        <c:noMultiLvlLbl val="0"/>
      </c:catAx>
      <c:valAx>
        <c:axId val="33171944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31719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07439481878408"/>
          <c:y val="0.18819537223911992"/>
          <c:w val="0.69119109530553091"/>
          <c:h val="0.86796150307731179"/>
        </c:manualLayout>
      </c:layout>
      <c:pieChart>
        <c:varyColors val="1"/>
        <c:ser>
          <c:idx val="0"/>
          <c:order val="0"/>
          <c:tx>
            <c:strRef>
              <c:f>'Q16'!$B$1</c:f>
              <c:strCache>
                <c:ptCount val="1"/>
                <c:pt idx="0">
                  <c:v># of responses</c:v>
                </c:pt>
              </c:strCache>
            </c:strRef>
          </c:tx>
          <c:dPt>
            <c:idx val="0"/>
            <c:bubble3D val="0"/>
            <c:spPr>
              <a:solidFill>
                <a:srgbClr val="0F495C"/>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591-435C-A653-DA206F1EBB2A}"/>
              </c:ext>
            </c:extLst>
          </c:dPt>
          <c:dPt>
            <c:idx val="1"/>
            <c:bubble3D val="0"/>
            <c:spPr>
              <a:solidFill>
                <a:srgbClr val="898C8E"/>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591-435C-A653-DA206F1EBB2A}"/>
              </c:ext>
            </c:extLst>
          </c:dPt>
          <c:dPt>
            <c:idx val="2"/>
            <c:bubble3D val="0"/>
            <c:spPr>
              <a:solidFill>
                <a:srgbClr val="9CA6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591-435C-A653-DA206F1EBB2A}"/>
              </c:ext>
            </c:extLst>
          </c:dPt>
          <c:dPt>
            <c:idx val="3"/>
            <c:bubble3D val="0"/>
            <c:spPr>
              <a:solidFill>
                <a:srgbClr val="00303C"/>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591-435C-A653-DA206F1EBB2A}"/>
              </c:ext>
            </c:extLst>
          </c:dPt>
          <c:dPt>
            <c:idx val="4"/>
            <c:bubble3D val="0"/>
            <c:spPr>
              <a:solidFill>
                <a:srgbClr val="B2A77E"/>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591-435C-A653-DA206F1EBB2A}"/>
              </c:ext>
            </c:extLst>
          </c:dPt>
          <c:dPt>
            <c:idx val="5"/>
            <c:bubble3D val="0"/>
            <c:spPr>
              <a:solidFill>
                <a:schemeClr val="tx1">
                  <a:lumMod val="95000"/>
                  <a:lumOff val="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591-435C-A653-DA206F1EBB2A}"/>
              </c:ext>
            </c:extLst>
          </c:dPt>
          <c:dPt>
            <c:idx val="6"/>
            <c:bubble3D val="0"/>
            <c:spPr>
              <a:solidFill>
                <a:schemeClr val="accent3">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D591-435C-A653-DA206F1EBB2A}"/>
              </c:ext>
            </c:extLst>
          </c:dPt>
          <c:dPt>
            <c:idx val="7"/>
            <c:bubble3D val="0"/>
            <c:spPr>
              <a:solidFill>
                <a:schemeClr val="accent1">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D591-435C-A653-DA206F1EBB2A}"/>
              </c:ext>
            </c:extLst>
          </c:dPt>
          <c:dPt>
            <c:idx val="8"/>
            <c:bubble3D val="0"/>
            <c:spPr>
              <a:solidFill>
                <a:schemeClr val="bg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D591-435C-A653-DA206F1EBB2A}"/>
              </c:ext>
            </c:extLst>
          </c:dPt>
          <c:dPt>
            <c:idx val="9"/>
            <c:bubble3D val="0"/>
            <c:spPr>
              <a:solidFill>
                <a:schemeClr val="tx1">
                  <a:lumMod val="50000"/>
                  <a:lumOff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D591-435C-A653-DA206F1EBB2A}"/>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bg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1-D591-435C-A653-DA206F1EBB2A}"/>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bg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3-D591-435C-A653-DA206F1EBB2A}"/>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bg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5-D591-435C-A653-DA206F1EBB2A}"/>
                </c:ext>
              </c:extLst>
            </c:dLbl>
            <c:dLbl>
              <c:idx val="3"/>
              <c:layout>
                <c:manualLayout>
                  <c:x val="0.17315291983850856"/>
                  <c:y val="-0.12690891675483956"/>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385382059800662"/>
                      <c:h val="0.19330201820265663"/>
                    </c:manualLayout>
                  </c15:layout>
                </c:ext>
                <c:ext xmlns:c16="http://schemas.microsoft.com/office/drawing/2014/chart" uri="{C3380CC4-5D6E-409C-BE32-E72D297353CC}">
                  <c16:uniqueId val="{00000007-D591-435C-A653-DA206F1EBB2A}"/>
                </c:ext>
              </c:extLst>
            </c:dLbl>
            <c:dLbl>
              <c:idx val="4"/>
              <c:layout>
                <c:manualLayout>
                  <c:x val="0.13004264001883484"/>
                  <c:y val="3.2647419036853385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8327796234773"/>
                      <c:h val="0.2334599197246805"/>
                    </c:manualLayout>
                  </c15:layout>
                </c:ext>
                <c:ext xmlns:c16="http://schemas.microsoft.com/office/drawing/2014/chart" uri="{C3380CC4-5D6E-409C-BE32-E72D297353CC}">
                  <c16:uniqueId val="{00000009-D591-435C-A653-DA206F1EBB2A}"/>
                </c:ext>
              </c:extLst>
            </c:dLbl>
            <c:dLbl>
              <c:idx val="5"/>
              <c:layout>
                <c:manualLayout>
                  <c:x val="9.1976874983650345E-3"/>
                  <c:y val="2.2569572729659579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111317480663753"/>
                      <c:h val="0.11488933451351364"/>
                    </c:manualLayout>
                  </c15:layout>
                </c:ext>
                <c:ext xmlns:c16="http://schemas.microsoft.com/office/drawing/2014/chart" uri="{C3380CC4-5D6E-409C-BE32-E72D297353CC}">
                  <c16:uniqueId val="{0000000B-D591-435C-A653-DA206F1EBB2A}"/>
                </c:ext>
              </c:extLst>
            </c:dLbl>
            <c:dLbl>
              <c:idx val="6"/>
              <c:layout>
                <c:manualLayout>
                  <c:x val="-5.5029167865644726E-2"/>
                  <c:y val="9.9599330881786456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559246954595789"/>
                      <c:h val="0.16312743589058282"/>
                    </c:manualLayout>
                  </c15:layout>
                </c:ext>
                <c:ext xmlns:c16="http://schemas.microsoft.com/office/drawing/2014/chart" uri="{C3380CC4-5D6E-409C-BE32-E72D297353CC}">
                  <c16:uniqueId val="{0000000D-D591-435C-A653-DA206F1EBB2A}"/>
                </c:ext>
              </c:extLst>
            </c:dLbl>
            <c:dLbl>
              <c:idx val="7"/>
              <c:layout>
                <c:manualLayout>
                  <c:x val="-5.0525021581604622E-2"/>
                  <c:y val="-7.090986556320856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591-435C-A653-DA206F1EBB2A}"/>
                </c:ext>
              </c:extLst>
            </c:dLbl>
            <c:dLbl>
              <c:idx val="8"/>
              <c:layout>
                <c:manualLayout>
                  <c:x val="6.7428083117517287E-2"/>
                  <c:y val="-5.604592169618951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D591-435C-A653-DA206F1EBB2A}"/>
                </c:ext>
              </c:extLst>
            </c:dLbl>
            <c:dLbl>
              <c:idx val="9"/>
              <c:layout>
                <c:manualLayout>
                  <c:x val="0.26645678011178825"/>
                  <c:y val="-1.7470513834364949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340108649209544"/>
                      <c:h val="0.13509140632738054"/>
                    </c:manualLayout>
                  </c15:layout>
                </c:ext>
                <c:ext xmlns:c16="http://schemas.microsoft.com/office/drawing/2014/chart" uri="{C3380CC4-5D6E-409C-BE32-E72D297353CC}">
                  <c16:uniqueId val="{00000013-D591-435C-A653-DA206F1EBB2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'Q16'!$A$2:$A$11</c:f>
              <c:strCache>
                <c:ptCount val="10"/>
                <c:pt idx="0">
                  <c:v>Anxiety</c:v>
                </c:pt>
                <c:pt idx="1">
                  <c:v>Depression</c:v>
                </c:pt>
                <c:pt idx="2">
                  <c:v>Chronic pain or non-cancer pain</c:v>
                </c:pt>
                <c:pt idx="3">
                  <c:v>As an alternative to opioid use for pain</c:v>
                </c:pt>
                <c:pt idx="4">
                  <c:v>Post-traumatic stress disorder (PTSD)</c:v>
                </c:pt>
                <c:pt idx="5">
                  <c:v>Insomnia/Sleep</c:v>
                </c:pt>
                <c:pt idx="6">
                  <c:v>Damage to the nervous tissue</c:v>
                </c:pt>
                <c:pt idx="7">
                  <c:v>Inflammatory bowel disease</c:v>
                </c:pt>
                <c:pt idx="8">
                  <c:v>Neuropathies</c:v>
                </c:pt>
                <c:pt idx="9">
                  <c:v>Rheumatoid arthritis</c:v>
                </c:pt>
              </c:strCache>
            </c:strRef>
          </c:cat>
          <c:val>
            <c:numRef>
              <c:f>'Q16'!$B$2:$B$11</c:f>
              <c:numCache>
                <c:formatCode>General</c:formatCode>
                <c:ptCount val="10"/>
                <c:pt idx="0">
                  <c:v>564</c:v>
                </c:pt>
                <c:pt idx="1">
                  <c:v>373</c:v>
                </c:pt>
                <c:pt idx="2">
                  <c:v>347</c:v>
                </c:pt>
                <c:pt idx="3">
                  <c:v>221</c:v>
                </c:pt>
                <c:pt idx="4">
                  <c:v>198</c:v>
                </c:pt>
                <c:pt idx="5">
                  <c:v>97</c:v>
                </c:pt>
                <c:pt idx="6">
                  <c:v>91</c:v>
                </c:pt>
                <c:pt idx="7">
                  <c:v>74</c:v>
                </c:pt>
                <c:pt idx="8">
                  <c:v>66</c:v>
                </c:pt>
                <c:pt idx="9">
                  <c:v>59</c:v>
                </c:pt>
              </c:numCache>
            </c:numRef>
          </c:val>
          <c:extLst>
            <c:ext xmlns:c16="http://schemas.microsoft.com/office/drawing/2014/chart" uri="{C3380CC4-5D6E-409C-BE32-E72D297353CC}">
              <c16:uniqueId val="{00000014-D591-435C-A653-DA206F1EBB2A}"/>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explosion val="9"/>
            <c:spPr>
              <a:solidFill>
                <a:schemeClr val="accent2"/>
              </a:solidFill>
              <a:ln>
                <a:noFill/>
              </a:ln>
              <a:effectLst/>
            </c:spPr>
            <c:extLst>
              <c:ext xmlns:c16="http://schemas.microsoft.com/office/drawing/2014/chart" uri="{C3380CC4-5D6E-409C-BE32-E72D297353CC}">
                <c16:uniqueId val="{00000001-C64A-433C-9733-CE121AF0E608}"/>
              </c:ext>
            </c:extLst>
          </c:dPt>
          <c:dPt>
            <c:idx val="1"/>
            <c:bubble3D val="0"/>
            <c:spPr>
              <a:solidFill>
                <a:schemeClr val="accent1"/>
              </a:solidFill>
              <a:ln>
                <a:noFill/>
              </a:ln>
              <a:effectLst/>
            </c:spPr>
            <c:extLst>
              <c:ext xmlns:c16="http://schemas.microsoft.com/office/drawing/2014/chart" uri="{C3380CC4-5D6E-409C-BE32-E72D297353CC}">
                <c16:uniqueId val="{00000003-C64A-433C-9733-CE121AF0E608}"/>
              </c:ext>
            </c:extLst>
          </c:dPt>
          <c:dLbls>
            <c:dLbl>
              <c:idx val="0"/>
              <c:layout>
                <c:manualLayout>
                  <c:x val="0.23140976529077212"/>
                  <c:y val="2.7309479638145768E-3"/>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85000"/>
                            <a:lumOff val="15000"/>
                          </a:schemeClr>
                        </a:solidFill>
                        <a:latin typeface="+mn-lt"/>
                        <a:ea typeface="+mn-ea"/>
                        <a:cs typeface="+mn-cs"/>
                      </a:defRPr>
                    </a:pPr>
                    <a:fld id="{09872761-69BA-4648-97E6-8AA08949C2CC}" type="CATEGORYNAME">
                      <a:rPr lang="en-US" sz="1800" smtClean="0">
                        <a:solidFill>
                          <a:schemeClr val="tx1">
                            <a:lumMod val="85000"/>
                            <a:lumOff val="15000"/>
                          </a:schemeClr>
                        </a:solidFill>
                      </a:rPr>
                      <a:pPr>
                        <a:defRPr sz="2000" b="1">
                          <a:solidFill>
                            <a:schemeClr val="tx1">
                              <a:lumMod val="85000"/>
                              <a:lumOff val="15000"/>
                            </a:schemeClr>
                          </a:solidFill>
                        </a:defRPr>
                      </a:pPr>
                      <a:t>[CATEGORY NAME]</a:t>
                    </a:fld>
                    <a:r>
                      <a:rPr lang="en-US" sz="1800" baseline="0">
                        <a:solidFill>
                          <a:schemeClr val="tx1">
                            <a:lumMod val="85000"/>
                            <a:lumOff val="15000"/>
                          </a:schemeClr>
                        </a:solidFill>
                      </a:rPr>
                      <a:t> </a:t>
                    </a:r>
                  </a:p>
                  <a:p>
                    <a:pPr>
                      <a:defRPr sz="2000" b="1">
                        <a:solidFill>
                          <a:schemeClr val="tx1">
                            <a:lumMod val="85000"/>
                            <a:lumOff val="15000"/>
                          </a:schemeClr>
                        </a:solidFill>
                      </a:defRPr>
                    </a:pPr>
                    <a:fld id="{DD144A97-FC8E-4B13-9B35-AC6DD3FBE7D1}" type="VALUE">
                      <a:rPr lang="en-US" sz="3600" baseline="0" smtClean="0">
                        <a:solidFill>
                          <a:schemeClr val="accent2"/>
                        </a:solidFill>
                      </a:rPr>
                      <a:pPr>
                        <a:defRPr sz="2000" b="1">
                          <a:solidFill>
                            <a:schemeClr val="tx1">
                              <a:lumMod val="85000"/>
                              <a:lumOff val="15000"/>
                            </a:schemeClr>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0316547433968805"/>
                      <c:h val="0.63422870299309286"/>
                    </c:manualLayout>
                  </c15:layout>
                  <c15:dlblFieldTable/>
                  <c15:showDataLabelsRange val="0"/>
                </c:ext>
                <c:ext xmlns:c16="http://schemas.microsoft.com/office/drawing/2014/chart" uri="{C3380CC4-5D6E-409C-BE32-E72D297353CC}">
                  <c16:uniqueId val="{00000001-C64A-433C-9733-CE121AF0E608}"/>
                </c:ext>
              </c:extLst>
            </c:dLbl>
            <c:dLbl>
              <c:idx val="1"/>
              <c:layout>
                <c:manualLayout>
                  <c:x val="-0.22890934761515969"/>
                  <c:y val="-8.2011107015306894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85000"/>
                            <a:lumOff val="15000"/>
                          </a:schemeClr>
                        </a:solidFill>
                        <a:latin typeface="+mn-lt"/>
                        <a:ea typeface="+mn-ea"/>
                        <a:cs typeface="+mn-cs"/>
                      </a:defRPr>
                    </a:pPr>
                    <a:fld id="{70D88D8B-FCBF-436E-AACA-0692970C1095}" type="CATEGORYNAME">
                      <a:rPr lang="en-US" sz="1800" smtClean="0">
                        <a:solidFill>
                          <a:schemeClr val="tx1">
                            <a:lumMod val="85000"/>
                            <a:lumOff val="15000"/>
                          </a:schemeClr>
                        </a:solidFill>
                      </a:rPr>
                      <a:pPr>
                        <a:defRPr sz="2000" b="1">
                          <a:solidFill>
                            <a:schemeClr val="tx1">
                              <a:lumMod val="85000"/>
                              <a:lumOff val="15000"/>
                            </a:schemeClr>
                          </a:solidFill>
                        </a:defRPr>
                      </a:pPr>
                      <a:t>[CATEGORY NAME]</a:t>
                    </a:fld>
                    <a:r>
                      <a:rPr lang="en-US" baseline="0">
                        <a:solidFill>
                          <a:schemeClr val="tx1">
                            <a:lumMod val="85000"/>
                            <a:lumOff val="15000"/>
                          </a:schemeClr>
                        </a:solidFill>
                      </a:rPr>
                      <a:t> </a:t>
                    </a:r>
                  </a:p>
                  <a:p>
                    <a:pPr>
                      <a:defRPr sz="2000" b="1">
                        <a:solidFill>
                          <a:schemeClr val="tx1">
                            <a:lumMod val="85000"/>
                            <a:lumOff val="15000"/>
                          </a:schemeClr>
                        </a:solidFill>
                      </a:defRPr>
                    </a:pPr>
                    <a:fld id="{C2B70083-549C-4F97-85FD-EE21F0BD50B5}" type="VALUE">
                      <a:rPr lang="en-US" sz="3600" baseline="0" smtClean="0">
                        <a:solidFill>
                          <a:schemeClr val="accent1"/>
                        </a:solidFill>
                      </a:rPr>
                      <a:pPr>
                        <a:defRPr sz="2000" b="1">
                          <a:solidFill>
                            <a:schemeClr val="tx1">
                              <a:lumMod val="85000"/>
                              <a:lumOff val="15000"/>
                            </a:schemeClr>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85000"/>
                          <a:lumOff val="1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169149535558699"/>
                      <c:h val="0.65571757482732151"/>
                    </c:manualLayout>
                  </c15:layout>
                  <c15:dlblFieldTable/>
                  <c15:showDataLabelsRange val="0"/>
                </c:ext>
                <c:ext xmlns:c16="http://schemas.microsoft.com/office/drawing/2014/chart" uri="{C3380CC4-5D6E-409C-BE32-E72D297353CC}">
                  <c16:uniqueId val="{00000003-C64A-433C-9733-CE121AF0E60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People who consume marijuana tend to drive slower and more cautiously and are usually safer drivers</c:v>
                </c:pt>
                <c:pt idx="1">
                  <c:v>People who consume marijuana are a danger to others while driving and their driving behavior is impaired</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4-C64A-433C-9733-CE121AF0E608}"/>
            </c:ext>
          </c:extLst>
        </c:ser>
        <c:dLbls>
          <c:showLegendKey val="0"/>
          <c:showVal val="0"/>
          <c:showCatName val="0"/>
          <c:showSerName val="0"/>
          <c:showPercent val="0"/>
          <c:showBubbleSize val="0"/>
          <c:showLeaderLines val="0"/>
        </c:dLbls>
        <c:firstSliceAng val="0"/>
        <c:holeSize val="50"/>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96744856473378"/>
          <c:y val="0.12719502541077224"/>
          <c:w val="0.49461862546625879"/>
          <c:h val="0.83903674742115408"/>
        </c:manualLayout>
      </c:layout>
      <c:barChart>
        <c:barDir val="bar"/>
        <c:grouping val="percentStacked"/>
        <c:varyColors val="0"/>
        <c:ser>
          <c:idx val="0"/>
          <c:order val="0"/>
          <c:tx>
            <c:strRef>
              <c:f>Sheet1!$B$1</c:f>
              <c:strCache>
                <c:ptCount val="1"/>
                <c:pt idx="0">
                  <c:v>Extremely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Drive ten or more miles over the posted speed limit</c:v>
                </c:pt>
                <c:pt idx="1">
                  <c:v>Drive after taking a prescription drug as directed by a doctor</c:v>
                </c:pt>
                <c:pt idx="2">
                  <c:v>Drive after using marijuana</c:v>
                </c:pt>
                <c:pt idx="3">
                  <c:v>Drive after consuming three or more alcoholic drinks in a two-hour period</c:v>
                </c:pt>
                <c:pt idx="4">
                  <c:v>Drive after using illegal drugs</c:v>
                </c:pt>
                <c:pt idx="5">
                  <c:v>Text while driving</c:v>
                </c:pt>
              </c:strCache>
            </c:strRef>
          </c:cat>
          <c:val>
            <c:numRef>
              <c:f>Sheet1!$B$2:$B$7</c:f>
              <c:numCache>
                <c:formatCode>0%</c:formatCode>
                <c:ptCount val="6"/>
                <c:pt idx="0">
                  <c:v>0.18</c:v>
                </c:pt>
                <c:pt idx="1">
                  <c:v>0.2</c:v>
                </c:pt>
                <c:pt idx="2">
                  <c:v>0.34</c:v>
                </c:pt>
                <c:pt idx="3">
                  <c:v>0.53</c:v>
                </c:pt>
                <c:pt idx="4">
                  <c:v>0.56000000000000005</c:v>
                </c:pt>
                <c:pt idx="5">
                  <c:v>0.6</c:v>
                </c:pt>
              </c:numCache>
            </c:numRef>
          </c:val>
          <c:extLst>
            <c:ext xmlns:c16="http://schemas.microsoft.com/office/drawing/2014/chart" uri="{C3380CC4-5D6E-409C-BE32-E72D297353CC}">
              <c16:uniqueId val="{00000002-DDC9-4BC9-8422-4CF6BF334280}"/>
            </c:ext>
          </c:extLst>
        </c:ser>
        <c:ser>
          <c:idx val="1"/>
          <c:order val="1"/>
          <c:tx>
            <c:strRef>
              <c:f>Sheet1!$C$1</c:f>
              <c:strCache>
                <c:ptCount val="1"/>
                <c:pt idx="0">
                  <c:v>Very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Drive ten or more miles over the posted speed limit</c:v>
                </c:pt>
                <c:pt idx="1">
                  <c:v>Drive after taking a prescription drug as directed by a doctor</c:v>
                </c:pt>
                <c:pt idx="2">
                  <c:v>Drive after using marijuana</c:v>
                </c:pt>
                <c:pt idx="3">
                  <c:v>Drive after consuming three or more alcoholic drinks in a two-hour period</c:v>
                </c:pt>
                <c:pt idx="4">
                  <c:v>Drive after using illegal drugs</c:v>
                </c:pt>
                <c:pt idx="5">
                  <c:v>Text while driving</c:v>
                </c:pt>
              </c:strCache>
            </c:strRef>
          </c:cat>
          <c:val>
            <c:numRef>
              <c:f>Sheet1!$C$2:$C$7</c:f>
              <c:numCache>
                <c:formatCode>0%</c:formatCode>
                <c:ptCount val="6"/>
                <c:pt idx="0">
                  <c:v>0.28999999999999998</c:v>
                </c:pt>
                <c:pt idx="1">
                  <c:v>0.23</c:v>
                </c:pt>
                <c:pt idx="2">
                  <c:v>0.28000000000000003</c:v>
                </c:pt>
                <c:pt idx="3">
                  <c:v>0.32</c:v>
                </c:pt>
                <c:pt idx="4">
                  <c:v>0.3</c:v>
                </c:pt>
                <c:pt idx="5">
                  <c:v>0.3</c:v>
                </c:pt>
              </c:numCache>
            </c:numRef>
          </c:val>
          <c:extLst>
            <c:ext xmlns:c16="http://schemas.microsoft.com/office/drawing/2014/chart" uri="{C3380CC4-5D6E-409C-BE32-E72D297353CC}">
              <c16:uniqueId val="{00000003-DDC9-4BC9-8422-4CF6BF334280}"/>
            </c:ext>
          </c:extLst>
        </c:ser>
        <c:ser>
          <c:idx val="2"/>
          <c:order val="2"/>
          <c:tx>
            <c:strRef>
              <c:f>Sheet1!$D$1</c:f>
              <c:strCache>
                <c:ptCount val="1"/>
                <c:pt idx="0">
                  <c:v>Somewhat</c:v>
                </c:pt>
              </c:strCache>
            </c:strRef>
          </c:tx>
          <c:spPr>
            <a:solidFill>
              <a:schemeClr val="accent3"/>
            </a:solidFill>
            <a:ln>
              <a:solidFill>
                <a:schemeClr val="accent3">
                  <a:lumMod val="75000"/>
                </a:schemeClr>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Drive ten or more miles over the posted speed limit</c:v>
                </c:pt>
                <c:pt idx="1">
                  <c:v>Drive after taking a prescription drug as directed by a doctor</c:v>
                </c:pt>
                <c:pt idx="2">
                  <c:v>Drive after using marijuana</c:v>
                </c:pt>
                <c:pt idx="3">
                  <c:v>Drive after consuming three or more alcoholic drinks in a two-hour period</c:v>
                </c:pt>
                <c:pt idx="4">
                  <c:v>Drive after using illegal drugs</c:v>
                </c:pt>
                <c:pt idx="5">
                  <c:v>Text while driving</c:v>
                </c:pt>
              </c:strCache>
            </c:strRef>
          </c:cat>
          <c:val>
            <c:numRef>
              <c:f>Sheet1!$D$2:$D$7</c:f>
              <c:numCache>
                <c:formatCode>0%</c:formatCode>
                <c:ptCount val="6"/>
                <c:pt idx="0">
                  <c:v>0.41</c:v>
                </c:pt>
                <c:pt idx="1">
                  <c:v>0.32</c:v>
                </c:pt>
                <c:pt idx="2">
                  <c:v>0.27</c:v>
                </c:pt>
                <c:pt idx="3">
                  <c:v>0.13</c:v>
                </c:pt>
                <c:pt idx="4">
                  <c:v>0.11</c:v>
                </c:pt>
                <c:pt idx="5">
                  <c:v>0.09</c:v>
                </c:pt>
              </c:numCache>
            </c:numRef>
          </c:val>
          <c:extLst>
            <c:ext xmlns:c16="http://schemas.microsoft.com/office/drawing/2014/chart" uri="{C3380CC4-5D6E-409C-BE32-E72D297353CC}">
              <c16:uniqueId val="{00000004-DDC9-4BC9-8422-4CF6BF334280}"/>
            </c:ext>
          </c:extLst>
        </c:ser>
        <c:ser>
          <c:idx val="3"/>
          <c:order val="3"/>
          <c:tx>
            <c:strRef>
              <c:f>Sheet1!$E$1</c:f>
              <c:strCache>
                <c:ptCount val="1"/>
                <c:pt idx="0">
                  <c:v>Not very</c:v>
                </c:pt>
              </c:strCache>
            </c:strRef>
          </c:tx>
          <c:spPr>
            <a:solidFill>
              <a:schemeClr val="accent4"/>
            </a:solidFill>
            <a:ln>
              <a:noFill/>
            </a:ln>
            <a:effectLst/>
          </c:spPr>
          <c:invertIfNegative val="0"/>
          <c:dLbls>
            <c:dLbl>
              <c:idx val="3"/>
              <c:layout>
                <c:manualLayout>
                  <c:x val="-5.7244990316770326E-3"/>
                  <c:y val="-5.8747292223289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C9-4BC9-8422-4CF6BF334280}"/>
                </c:ext>
              </c:extLst>
            </c:dLbl>
            <c:dLbl>
              <c:idx val="4"/>
              <c:layout>
                <c:manualLayout>
                  <c:x val="-2.5712616563439961E-3"/>
                  <c:y val="-6.9114461439164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D1-4F01-906D-42AE141EBB1B}"/>
                </c:ext>
              </c:extLst>
            </c:dLbl>
            <c:dLbl>
              <c:idx val="5"/>
              <c:layout>
                <c:manualLayout>
                  <c:x val="6.5879769420807031E-3"/>
                  <c:y val="3.45572307195822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C9-4BC9-8422-4CF6BF334280}"/>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Drive ten or more miles over the posted speed limit</c:v>
                </c:pt>
                <c:pt idx="1">
                  <c:v>Drive after taking a prescription drug as directed by a doctor</c:v>
                </c:pt>
                <c:pt idx="2">
                  <c:v>Drive after using marijuana</c:v>
                </c:pt>
                <c:pt idx="3">
                  <c:v>Drive after consuming three or more alcoholic drinks in a two-hour period</c:v>
                </c:pt>
                <c:pt idx="4">
                  <c:v>Drive after using illegal drugs</c:v>
                </c:pt>
                <c:pt idx="5">
                  <c:v>Text while driving</c:v>
                </c:pt>
              </c:strCache>
            </c:strRef>
          </c:cat>
          <c:val>
            <c:numRef>
              <c:f>Sheet1!$E$2:$E$7</c:f>
              <c:numCache>
                <c:formatCode>0%</c:formatCode>
                <c:ptCount val="6"/>
                <c:pt idx="0">
                  <c:v>0.1</c:v>
                </c:pt>
                <c:pt idx="1">
                  <c:v>0.2</c:v>
                </c:pt>
                <c:pt idx="2">
                  <c:v>0.09</c:v>
                </c:pt>
                <c:pt idx="3">
                  <c:v>0.01</c:v>
                </c:pt>
                <c:pt idx="4">
                  <c:v>0.02</c:v>
                </c:pt>
                <c:pt idx="5">
                  <c:v>0.01</c:v>
                </c:pt>
              </c:numCache>
            </c:numRef>
          </c:val>
          <c:extLst>
            <c:ext xmlns:c16="http://schemas.microsoft.com/office/drawing/2014/chart" uri="{C3380CC4-5D6E-409C-BE32-E72D297353CC}">
              <c16:uniqueId val="{00000007-DDC9-4BC9-8422-4CF6BF334280}"/>
            </c:ext>
          </c:extLst>
        </c:ser>
        <c:ser>
          <c:idx val="4"/>
          <c:order val="4"/>
          <c:tx>
            <c:strRef>
              <c:f>Sheet1!$F$1</c:f>
              <c:strCache>
                <c:ptCount val="1"/>
                <c:pt idx="0">
                  <c:v>Not at all</c:v>
                </c:pt>
              </c:strCache>
            </c:strRef>
          </c:tx>
          <c:spPr>
            <a:solidFill>
              <a:schemeClr val="accent5"/>
            </a:solidFill>
            <a:ln>
              <a:noFill/>
            </a:ln>
            <a:effectLst/>
          </c:spPr>
          <c:invertIfNegative val="0"/>
          <c:dLbls>
            <c:dLbl>
              <c:idx val="0"/>
              <c:tx>
                <c:rich>
                  <a:bodyPr/>
                  <a:lstStyle/>
                  <a:p>
                    <a:fld id="{1E2D1D91-0E9E-4D32-B709-7A9259D557DD}" type="VALUE">
                      <a:rPr lang="en-US">
                        <a:solidFill>
                          <a:schemeClr val="tx1"/>
                        </a:solidFill>
                      </a:rPr>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DC9-4BC9-8422-4CF6BF334280}"/>
                </c:ext>
              </c:extLst>
            </c:dLbl>
            <c:dLbl>
              <c:idx val="1"/>
              <c:layout>
                <c:manualLayout>
                  <c:x val="9.1989599296244979E-4"/>
                  <c:y val="0"/>
                </c:manualLayout>
              </c:layout>
              <c:tx>
                <c:rich>
                  <a:bodyPr/>
                  <a:lstStyle/>
                  <a:p>
                    <a:fld id="{42CAEF5B-9517-4DF6-B60B-BAF3DC3A4FCD}"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DC9-4BC9-8422-4CF6BF334280}"/>
                </c:ext>
              </c:extLst>
            </c:dLbl>
            <c:dLbl>
              <c:idx val="2"/>
              <c:layout>
                <c:manualLayout>
                  <c:x val="3.9529590780288931E-3"/>
                  <c:y val="6.139758692572073E-3"/>
                </c:manualLayout>
              </c:layout>
              <c:tx>
                <c:rich>
                  <a:bodyPr/>
                  <a:lstStyle/>
                  <a:p>
                    <a:fld id="{D5E06D28-8D68-47E5-A073-002D486E8469}"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DC9-4BC9-8422-4CF6BF334280}"/>
                </c:ext>
              </c:extLst>
            </c:dLbl>
            <c:dLbl>
              <c:idx val="3"/>
              <c:layout>
                <c:manualLayout>
                  <c:x val="5.9312122719230821E-3"/>
                  <c:y val="1.0367169215874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DC9-4BC9-8422-4CF6BF334280}"/>
                </c:ext>
              </c:extLst>
            </c:dLbl>
            <c:dLbl>
              <c:idx val="4"/>
              <c:layout>
                <c:manualLayout>
                  <c:x val="5.9312122719230821E-3"/>
                  <c:y val="-6.911446143916508E-3"/>
                </c:manualLayout>
              </c:layout>
              <c:tx>
                <c:rich>
                  <a:bodyPr/>
                  <a:lstStyle/>
                  <a:p>
                    <a:fld id="{70709DC5-9D54-45EC-888D-90E7D45B4F28}"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DDC9-4BC9-8422-4CF6BF334280}"/>
                </c:ext>
              </c:extLst>
            </c:dLbl>
            <c:dLbl>
              <c:idx val="5"/>
              <c:delete val="1"/>
              <c:extLst>
                <c:ext xmlns:c15="http://schemas.microsoft.com/office/drawing/2012/chart" uri="{CE6537A1-D6FC-4f65-9D91-7224C49458BB}"/>
                <c:ext xmlns:c16="http://schemas.microsoft.com/office/drawing/2014/chart" uri="{C3380CC4-5D6E-409C-BE32-E72D297353CC}">
                  <c16:uniqueId val="{0000000D-DDC9-4BC9-8422-4CF6BF334280}"/>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Drive ten or more miles over the posted speed limit</c:v>
                </c:pt>
                <c:pt idx="1">
                  <c:v>Drive after taking a prescription drug as directed by a doctor</c:v>
                </c:pt>
                <c:pt idx="2">
                  <c:v>Drive after using marijuana</c:v>
                </c:pt>
                <c:pt idx="3">
                  <c:v>Drive after consuming three or more alcoholic drinks in a two-hour period</c:v>
                </c:pt>
                <c:pt idx="4">
                  <c:v>Drive after using illegal drugs</c:v>
                </c:pt>
                <c:pt idx="5">
                  <c:v>Text while driving</c:v>
                </c:pt>
              </c:strCache>
            </c:strRef>
          </c:cat>
          <c:val>
            <c:numRef>
              <c:f>Sheet1!$F$2:$F$7</c:f>
              <c:numCache>
                <c:formatCode>0%</c:formatCode>
                <c:ptCount val="6"/>
                <c:pt idx="0">
                  <c:v>0.02</c:v>
                </c:pt>
                <c:pt idx="1">
                  <c:v>0.05</c:v>
                </c:pt>
                <c:pt idx="2">
                  <c:v>0.03</c:v>
                </c:pt>
                <c:pt idx="3">
                  <c:v>0.01</c:v>
                </c:pt>
                <c:pt idx="4">
                  <c:v>0.01</c:v>
                </c:pt>
                <c:pt idx="5">
                  <c:v>0</c:v>
                </c:pt>
              </c:numCache>
            </c:numRef>
          </c:val>
          <c:extLst>
            <c:ext xmlns:c16="http://schemas.microsoft.com/office/drawing/2014/chart" uri="{C3380CC4-5D6E-409C-BE32-E72D297353CC}">
              <c16:uniqueId val="{0000000E-DDC9-4BC9-8422-4CF6BF334280}"/>
            </c:ext>
          </c:extLst>
        </c:ser>
        <c:dLbls>
          <c:showLegendKey val="0"/>
          <c:showVal val="1"/>
          <c:showCatName val="0"/>
          <c:showSerName val="0"/>
          <c:showPercent val="0"/>
          <c:showBubbleSize val="0"/>
        </c:dLbls>
        <c:gapWidth val="95"/>
        <c:overlap val="100"/>
        <c:axId val="404056232"/>
        <c:axId val="404057016"/>
      </c:barChart>
      <c:catAx>
        <c:axId val="404056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mn-lt"/>
                <a:ea typeface="+mn-ea"/>
                <a:cs typeface="+mn-cs"/>
              </a:defRPr>
            </a:pPr>
            <a:endParaRPr lang="en-US"/>
          </a:p>
        </c:txPr>
        <c:crossAx val="404057016"/>
        <c:crosses val="autoZero"/>
        <c:auto val="1"/>
        <c:lblAlgn val="ctr"/>
        <c:lblOffset val="100"/>
        <c:noMultiLvlLbl val="0"/>
      </c:catAx>
      <c:valAx>
        <c:axId val="404057016"/>
        <c:scaling>
          <c:orientation val="minMax"/>
        </c:scaling>
        <c:delete val="1"/>
        <c:axPos val="b"/>
        <c:numFmt formatCode="0%" sourceLinked="1"/>
        <c:majorTickMark val="none"/>
        <c:minorTickMark val="none"/>
        <c:tickLblPos val="nextTo"/>
        <c:crossAx val="4040562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9CBA2-F31C-4389-9091-331700DB3A24}" type="doc">
      <dgm:prSet loTypeId="urn:microsoft.com/office/officeart/2005/8/layout/lProcess3" loCatId="process" qsTypeId="urn:microsoft.com/office/officeart/2005/8/quickstyle/simple1" qsCatId="simple" csTypeId="urn:microsoft.com/office/officeart/2005/8/colors/accent1_2" csCatId="accent1" phldr="1"/>
      <dgm:spPr/>
    </dgm:pt>
    <dgm:pt modelId="{D52321DB-8355-470D-B31B-3FC7B84206B0}">
      <dgm:prSet phldrT="[Text]"/>
      <dgm:spPr/>
      <dgm:t>
        <a:bodyPr/>
        <a:lstStyle/>
        <a:p>
          <a:r>
            <a:rPr lang="en-US"/>
            <a:t>2021</a:t>
          </a:r>
        </a:p>
      </dgm:t>
    </dgm:pt>
    <dgm:pt modelId="{F873F341-A140-4D34-A194-227160717705}" type="parTrans" cxnId="{28B3AE66-04F1-497F-A48C-60E27D5523C1}">
      <dgm:prSet/>
      <dgm:spPr/>
      <dgm:t>
        <a:bodyPr/>
        <a:lstStyle/>
        <a:p>
          <a:endParaRPr lang="en-US"/>
        </a:p>
      </dgm:t>
    </dgm:pt>
    <dgm:pt modelId="{D87917DF-64EB-45DC-9285-475555B6D394}" type="sibTrans" cxnId="{28B3AE66-04F1-497F-A48C-60E27D5523C1}">
      <dgm:prSet/>
      <dgm:spPr/>
      <dgm:t>
        <a:bodyPr/>
        <a:lstStyle/>
        <a:p>
          <a:endParaRPr lang="en-US"/>
        </a:p>
      </dgm:t>
    </dgm:pt>
    <dgm:pt modelId="{A76CF0BA-CC8E-4DAB-8C0D-855A9367B1E6}">
      <dgm:prSet phldrT="[Text]"/>
      <dgm:spPr/>
      <dgm:t>
        <a:bodyPr/>
        <a:lstStyle/>
        <a:p>
          <a:r>
            <a:rPr lang="en-US"/>
            <a:t>2022</a:t>
          </a:r>
        </a:p>
      </dgm:t>
    </dgm:pt>
    <dgm:pt modelId="{8498CBCD-6ACB-4A5A-BE70-E40A190EDD91}" type="parTrans" cxnId="{79BC4E5B-5FEE-43A4-95C3-377D0DF33ED8}">
      <dgm:prSet/>
      <dgm:spPr/>
      <dgm:t>
        <a:bodyPr/>
        <a:lstStyle/>
        <a:p>
          <a:endParaRPr lang="en-US"/>
        </a:p>
      </dgm:t>
    </dgm:pt>
    <dgm:pt modelId="{59843E6C-17A2-4009-8F0C-395C1A420B5A}" type="sibTrans" cxnId="{79BC4E5B-5FEE-43A4-95C3-377D0DF33ED8}">
      <dgm:prSet/>
      <dgm:spPr/>
      <dgm:t>
        <a:bodyPr/>
        <a:lstStyle/>
        <a:p>
          <a:endParaRPr lang="en-US"/>
        </a:p>
      </dgm:t>
    </dgm:pt>
    <dgm:pt modelId="{B4E5D32C-F27E-4BA2-8118-EDC569B4D615}">
      <dgm:prSet phldrT="[Text]"/>
      <dgm:spPr/>
      <dgm:t>
        <a:bodyPr/>
        <a:lstStyle/>
        <a:p>
          <a:r>
            <a:rPr lang="en-US"/>
            <a:t>2024</a:t>
          </a:r>
        </a:p>
      </dgm:t>
    </dgm:pt>
    <dgm:pt modelId="{FA3E72EB-7649-4C4C-B34F-1F8F5B046F8B}" type="parTrans" cxnId="{17C6D5E8-3524-429A-8A22-3306D042DE5E}">
      <dgm:prSet/>
      <dgm:spPr/>
      <dgm:t>
        <a:bodyPr/>
        <a:lstStyle/>
        <a:p>
          <a:endParaRPr lang="en-US"/>
        </a:p>
      </dgm:t>
    </dgm:pt>
    <dgm:pt modelId="{43CB334C-E3B7-46A6-99E6-06743FCA5E93}" type="sibTrans" cxnId="{17C6D5E8-3524-429A-8A22-3306D042DE5E}">
      <dgm:prSet/>
      <dgm:spPr/>
      <dgm:t>
        <a:bodyPr/>
        <a:lstStyle/>
        <a:p>
          <a:endParaRPr lang="en-US"/>
        </a:p>
      </dgm:t>
    </dgm:pt>
    <dgm:pt modelId="{C6A72FE0-4E0F-44BA-A312-64E8AFF48705}">
      <dgm:prSet phldrT="[Text]"/>
      <dgm:spPr/>
      <dgm:t>
        <a:bodyPr/>
        <a:lstStyle/>
        <a:p>
          <a:pPr algn="l"/>
          <a:r>
            <a:rPr lang="en-US"/>
            <a:t>Established by General Assembly</a:t>
          </a:r>
        </a:p>
      </dgm:t>
    </dgm:pt>
    <dgm:pt modelId="{297C7D3E-980D-46A6-BB42-8B4B82D30319}" type="parTrans" cxnId="{C9A434ED-BEB8-4B7C-849E-8C09AF7CB808}">
      <dgm:prSet/>
      <dgm:spPr/>
      <dgm:t>
        <a:bodyPr/>
        <a:lstStyle/>
        <a:p>
          <a:endParaRPr lang="en-US"/>
        </a:p>
      </dgm:t>
    </dgm:pt>
    <dgm:pt modelId="{812CD8A2-1B45-4FA7-969F-DA5195AC6102}" type="sibTrans" cxnId="{C9A434ED-BEB8-4B7C-849E-8C09AF7CB808}">
      <dgm:prSet/>
      <dgm:spPr/>
      <dgm:t>
        <a:bodyPr/>
        <a:lstStyle/>
        <a:p>
          <a:endParaRPr lang="en-US"/>
        </a:p>
      </dgm:t>
    </dgm:pt>
    <dgm:pt modelId="{EC10CCD0-9210-44FB-9843-F88BB6645603}">
      <dgm:prSet phldrT="[Text]"/>
      <dgm:spPr/>
      <dgm:t>
        <a:bodyPr/>
        <a:lstStyle/>
        <a:p>
          <a:pPr algn="l"/>
          <a:r>
            <a:rPr lang="en-US"/>
            <a:t>First staff hired</a:t>
          </a:r>
        </a:p>
      </dgm:t>
    </dgm:pt>
    <dgm:pt modelId="{B6AA55E5-8432-476A-8F26-9EE679BA7E13}" type="parTrans" cxnId="{627F8FF1-A853-4321-9871-AFC9BEE6E547}">
      <dgm:prSet/>
      <dgm:spPr/>
      <dgm:t>
        <a:bodyPr/>
        <a:lstStyle/>
        <a:p>
          <a:endParaRPr lang="en-US"/>
        </a:p>
      </dgm:t>
    </dgm:pt>
    <dgm:pt modelId="{D1441D6A-C1F6-4819-AA60-632BD1ABA6B0}" type="sibTrans" cxnId="{627F8FF1-A853-4321-9871-AFC9BEE6E547}">
      <dgm:prSet/>
      <dgm:spPr/>
      <dgm:t>
        <a:bodyPr/>
        <a:lstStyle/>
        <a:p>
          <a:endParaRPr lang="en-US"/>
        </a:p>
      </dgm:t>
    </dgm:pt>
    <dgm:pt modelId="{96CE4882-A143-47B6-AD13-2E34173EA9BE}">
      <dgm:prSet phldrT="[Text]"/>
      <dgm:spPr/>
      <dgm:t>
        <a:bodyPr/>
        <a:lstStyle/>
        <a:p>
          <a:pPr algn="l"/>
          <a:r>
            <a:rPr lang="en-US"/>
            <a:t>Began regulating medical cannabis</a:t>
          </a:r>
        </a:p>
      </dgm:t>
    </dgm:pt>
    <dgm:pt modelId="{D2014279-3C0D-4B16-900A-AE47B71B0AE6}" type="parTrans" cxnId="{AC4F6AD8-01D7-4FBA-A246-89A2D3A2FDFD}">
      <dgm:prSet/>
      <dgm:spPr/>
      <dgm:t>
        <a:bodyPr/>
        <a:lstStyle/>
        <a:p>
          <a:endParaRPr lang="en-US"/>
        </a:p>
      </dgm:t>
    </dgm:pt>
    <dgm:pt modelId="{9581169B-5BD2-41E2-BCB2-B5763A6D4F1A}" type="sibTrans" cxnId="{AC4F6AD8-01D7-4FBA-A246-89A2D3A2FDFD}">
      <dgm:prSet/>
      <dgm:spPr/>
      <dgm:t>
        <a:bodyPr/>
        <a:lstStyle/>
        <a:p>
          <a:endParaRPr lang="en-US"/>
        </a:p>
      </dgm:t>
    </dgm:pt>
    <dgm:pt modelId="{2D397588-C7F0-482F-897D-846A92EDEF1D}" type="pres">
      <dgm:prSet presAssocID="{96F9CBA2-F31C-4389-9091-331700DB3A24}" presName="Name0" presStyleCnt="0">
        <dgm:presLayoutVars>
          <dgm:chPref val="3"/>
          <dgm:dir/>
          <dgm:animLvl val="lvl"/>
          <dgm:resizeHandles/>
        </dgm:presLayoutVars>
      </dgm:prSet>
      <dgm:spPr/>
    </dgm:pt>
    <dgm:pt modelId="{E46BEF5F-E070-46AB-AD4D-DE4EEE4F79BC}" type="pres">
      <dgm:prSet presAssocID="{D52321DB-8355-470D-B31B-3FC7B84206B0}" presName="horFlow" presStyleCnt="0"/>
      <dgm:spPr/>
    </dgm:pt>
    <dgm:pt modelId="{2866BB79-9CA0-499B-A207-07DBC64E2E2A}" type="pres">
      <dgm:prSet presAssocID="{D52321DB-8355-470D-B31B-3FC7B84206B0}" presName="bigChev" presStyleLbl="node1" presStyleIdx="0" presStyleCnt="3"/>
      <dgm:spPr/>
    </dgm:pt>
    <dgm:pt modelId="{58CD1390-FD95-41EF-A039-2448378A9D3E}" type="pres">
      <dgm:prSet presAssocID="{297C7D3E-980D-46A6-BB42-8B4B82D30319}" presName="parTrans" presStyleCnt="0"/>
      <dgm:spPr/>
    </dgm:pt>
    <dgm:pt modelId="{605D220B-C575-4452-A1AD-13241B0948B4}" type="pres">
      <dgm:prSet presAssocID="{C6A72FE0-4E0F-44BA-A312-64E8AFF48705}" presName="node" presStyleLbl="alignAccFollowNode1" presStyleIdx="0" presStyleCnt="3" custScaleX="445092">
        <dgm:presLayoutVars>
          <dgm:bulletEnabled val="1"/>
        </dgm:presLayoutVars>
      </dgm:prSet>
      <dgm:spPr/>
    </dgm:pt>
    <dgm:pt modelId="{D232339D-8182-4438-A34C-D346EBE265D9}" type="pres">
      <dgm:prSet presAssocID="{D52321DB-8355-470D-B31B-3FC7B84206B0}" presName="vSp" presStyleCnt="0"/>
      <dgm:spPr/>
    </dgm:pt>
    <dgm:pt modelId="{C7A7BE4E-5986-4DBB-BA09-3839B1DD1877}" type="pres">
      <dgm:prSet presAssocID="{A76CF0BA-CC8E-4DAB-8C0D-855A9367B1E6}" presName="horFlow" presStyleCnt="0"/>
      <dgm:spPr/>
    </dgm:pt>
    <dgm:pt modelId="{D3D7220B-6B9E-4E98-A272-00631A06BBD3}" type="pres">
      <dgm:prSet presAssocID="{A76CF0BA-CC8E-4DAB-8C0D-855A9367B1E6}" presName="bigChev" presStyleLbl="node1" presStyleIdx="1" presStyleCnt="3"/>
      <dgm:spPr/>
    </dgm:pt>
    <dgm:pt modelId="{E05539C4-0467-4712-A33C-90A16B993135}" type="pres">
      <dgm:prSet presAssocID="{B6AA55E5-8432-476A-8F26-9EE679BA7E13}" presName="parTrans" presStyleCnt="0"/>
      <dgm:spPr/>
    </dgm:pt>
    <dgm:pt modelId="{E9085253-70F6-41F7-857A-C492C92E6C36}" type="pres">
      <dgm:prSet presAssocID="{EC10CCD0-9210-44FB-9843-F88BB6645603}" presName="node" presStyleLbl="alignAccFollowNode1" presStyleIdx="1" presStyleCnt="3" custScaleX="431750">
        <dgm:presLayoutVars>
          <dgm:bulletEnabled val="1"/>
        </dgm:presLayoutVars>
      </dgm:prSet>
      <dgm:spPr/>
    </dgm:pt>
    <dgm:pt modelId="{7D655CE4-3FF6-4729-9A26-F50BF1B5AA2C}" type="pres">
      <dgm:prSet presAssocID="{A76CF0BA-CC8E-4DAB-8C0D-855A9367B1E6}" presName="vSp" presStyleCnt="0"/>
      <dgm:spPr/>
    </dgm:pt>
    <dgm:pt modelId="{32819FB9-11FC-4B24-9281-D415A4AF6E1D}" type="pres">
      <dgm:prSet presAssocID="{B4E5D32C-F27E-4BA2-8118-EDC569B4D615}" presName="horFlow" presStyleCnt="0"/>
      <dgm:spPr/>
    </dgm:pt>
    <dgm:pt modelId="{50EA1FEC-0B08-4A3E-BD70-C9F013EC16B4}" type="pres">
      <dgm:prSet presAssocID="{B4E5D32C-F27E-4BA2-8118-EDC569B4D615}" presName="bigChev" presStyleLbl="node1" presStyleIdx="2" presStyleCnt="3"/>
      <dgm:spPr/>
    </dgm:pt>
    <dgm:pt modelId="{9D17F5DF-CD88-4D75-A9BD-71DE779495BE}" type="pres">
      <dgm:prSet presAssocID="{D2014279-3C0D-4B16-900A-AE47B71B0AE6}" presName="parTrans" presStyleCnt="0"/>
      <dgm:spPr/>
    </dgm:pt>
    <dgm:pt modelId="{5CA91B7F-13E6-4D8C-AF00-BADF0E16D805}" type="pres">
      <dgm:prSet presAssocID="{96CE4882-A143-47B6-AD13-2E34173EA9BE}" presName="node" presStyleLbl="alignAccFollowNode1" presStyleIdx="2" presStyleCnt="3" custScaleX="447892">
        <dgm:presLayoutVars>
          <dgm:bulletEnabled val="1"/>
        </dgm:presLayoutVars>
      </dgm:prSet>
      <dgm:spPr/>
    </dgm:pt>
  </dgm:ptLst>
  <dgm:cxnLst>
    <dgm:cxn modelId="{2501BE05-5DDA-4053-BD6D-24EBA012295D}" type="presOf" srcId="{96F9CBA2-F31C-4389-9091-331700DB3A24}" destId="{2D397588-C7F0-482F-897D-846A92EDEF1D}" srcOrd="0" destOrd="0" presId="urn:microsoft.com/office/officeart/2005/8/layout/lProcess3"/>
    <dgm:cxn modelId="{21FCC831-4EAF-4CBF-AD22-D928E5DFE047}" type="presOf" srcId="{96CE4882-A143-47B6-AD13-2E34173EA9BE}" destId="{5CA91B7F-13E6-4D8C-AF00-BADF0E16D805}" srcOrd="0" destOrd="0" presId="urn:microsoft.com/office/officeart/2005/8/layout/lProcess3"/>
    <dgm:cxn modelId="{79BC4E5B-5FEE-43A4-95C3-377D0DF33ED8}" srcId="{96F9CBA2-F31C-4389-9091-331700DB3A24}" destId="{A76CF0BA-CC8E-4DAB-8C0D-855A9367B1E6}" srcOrd="1" destOrd="0" parTransId="{8498CBCD-6ACB-4A5A-BE70-E40A190EDD91}" sibTransId="{59843E6C-17A2-4009-8F0C-395C1A420B5A}"/>
    <dgm:cxn modelId="{28B3AE66-04F1-497F-A48C-60E27D5523C1}" srcId="{96F9CBA2-F31C-4389-9091-331700DB3A24}" destId="{D52321DB-8355-470D-B31B-3FC7B84206B0}" srcOrd="0" destOrd="0" parTransId="{F873F341-A140-4D34-A194-227160717705}" sibTransId="{D87917DF-64EB-45DC-9285-475555B6D394}"/>
    <dgm:cxn modelId="{A8F6587D-6B16-4B1A-9C26-E471EB709A69}" type="presOf" srcId="{A76CF0BA-CC8E-4DAB-8C0D-855A9367B1E6}" destId="{D3D7220B-6B9E-4E98-A272-00631A06BBD3}" srcOrd="0" destOrd="0" presId="urn:microsoft.com/office/officeart/2005/8/layout/lProcess3"/>
    <dgm:cxn modelId="{AEF227A6-0E17-4206-B502-4DE35A2D6289}" type="presOf" srcId="{B4E5D32C-F27E-4BA2-8118-EDC569B4D615}" destId="{50EA1FEC-0B08-4A3E-BD70-C9F013EC16B4}" srcOrd="0" destOrd="0" presId="urn:microsoft.com/office/officeart/2005/8/layout/lProcess3"/>
    <dgm:cxn modelId="{1834DBA6-1436-40BE-B91D-0658FB6717D1}" type="presOf" srcId="{C6A72FE0-4E0F-44BA-A312-64E8AFF48705}" destId="{605D220B-C575-4452-A1AD-13241B0948B4}" srcOrd="0" destOrd="0" presId="urn:microsoft.com/office/officeart/2005/8/layout/lProcess3"/>
    <dgm:cxn modelId="{66B01EBA-F679-4CCC-873C-5E401CB6407E}" type="presOf" srcId="{EC10CCD0-9210-44FB-9843-F88BB6645603}" destId="{E9085253-70F6-41F7-857A-C492C92E6C36}" srcOrd="0" destOrd="0" presId="urn:microsoft.com/office/officeart/2005/8/layout/lProcess3"/>
    <dgm:cxn modelId="{89AAFDCE-366A-4D48-A685-7D68ABC16AFE}" type="presOf" srcId="{D52321DB-8355-470D-B31B-3FC7B84206B0}" destId="{2866BB79-9CA0-499B-A207-07DBC64E2E2A}" srcOrd="0" destOrd="0" presId="urn:microsoft.com/office/officeart/2005/8/layout/lProcess3"/>
    <dgm:cxn modelId="{AC4F6AD8-01D7-4FBA-A246-89A2D3A2FDFD}" srcId="{B4E5D32C-F27E-4BA2-8118-EDC569B4D615}" destId="{96CE4882-A143-47B6-AD13-2E34173EA9BE}" srcOrd="0" destOrd="0" parTransId="{D2014279-3C0D-4B16-900A-AE47B71B0AE6}" sibTransId="{9581169B-5BD2-41E2-BCB2-B5763A6D4F1A}"/>
    <dgm:cxn modelId="{17C6D5E8-3524-429A-8A22-3306D042DE5E}" srcId="{96F9CBA2-F31C-4389-9091-331700DB3A24}" destId="{B4E5D32C-F27E-4BA2-8118-EDC569B4D615}" srcOrd="2" destOrd="0" parTransId="{FA3E72EB-7649-4C4C-B34F-1F8F5B046F8B}" sibTransId="{43CB334C-E3B7-46A6-99E6-06743FCA5E93}"/>
    <dgm:cxn modelId="{C9A434ED-BEB8-4B7C-849E-8C09AF7CB808}" srcId="{D52321DB-8355-470D-B31B-3FC7B84206B0}" destId="{C6A72FE0-4E0F-44BA-A312-64E8AFF48705}" srcOrd="0" destOrd="0" parTransId="{297C7D3E-980D-46A6-BB42-8B4B82D30319}" sibTransId="{812CD8A2-1B45-4FA7-969F-DA5195AC6102}"/>
    <dgm:cxn modelId="{627F8FF1-A853-4321-9871-AFC9BEE6E547}" srcId="{A76CF0BA-CC8E-4DAB-8C0D-855A9367B1E6}" destId="{EC10CCD0-9210-44FB-9843-F88BB6645603}" srcOrd="0" destOrd="0" parTransId="{B6AA55E5-8432-476A-8F26-9EE679BA7E13}" sibTransId="{D1441D6A-C1F6-4819-AA60-632BD1ABA6B0}"/>
    <dgm:cxn modelId="{0396C115-1A71-48D4-BC6D-6AE74429C2CF}" type="presParOf" srcId="{2D397588-C7F0-482F-897D-846A92EDEF1D}" destId="{E46BEF5F-E070-46AB-AD4D-DE4EEE4F79BC}" srcOrd="0" destOrd="0" presId="urn:microsoft.com/office/officeart/2005/8/layout/lProcess3"/>
    <dgm:cxn modelId="{AB7EA822-73E0-43EB-BBD7-1EE009680805}" type="presParOf" srcId="{E46BEF5F-E070-46AB-AD4D-DE4EEE4F79BC}" destId="{2866BB79-9CA0-499B-A207-07DBC64E2E2A}" srcOrd="0" destOrd="0" presId="urn:microsoft.com/office/officeart/2005/8/layout/lProcess3"/>
    <dgm:cxn modelId="{36F833E9-9545-4CEC-81DC-B5396ABAF68B}" type="presParOf" srcId="{E46BEF5F-E070-46AB-AD4D-DE4EEE4F79BC}" destId="{58CD1390-FD95-41EF-A039-2448378A9D3E}" srcOrd="1" destOrd="0" presId="urn:microsoft.com/office/officeart/2005/8/layout/lProcess3"/>
    <dgm:cxn modelId="{DF63C10F-21DD-4A7A-97D0-F5E4BFF07EE4}" type="presParOf" srcId="{E46BEF5F-E070-46AB-AD4D-DE4EEE4F79BC}" destId="{605D220B-C575-4452-A1AD-13241B0948B4}" srcOrd="2" destOrd="0" presId="urn:microsoft.com/office/officeart/2005/8/layout/lProcess3"/>
    <dgm:cxn modelId="{7A71B9BE-8CEC-46E8-9771-B7BE18F4D9AF}" type="presParOf" srcId="{2D397588-C7F0-482F-897D-846A92EDEF1D}" destId="{D232339D-8182-4438-A34C-D346EBE265D9}" srcOrd="1" destOrd="0" presId="urn:microsoft.com/office/officeart/2005/8/layout/lProcess3"/>
    <dgm:cxn modelId="{17972F6C-C877-453F-814F-24766785398D}" type="presParOf" srcId="{2D397588-C7F0-482F-897D-846A92EDEF1D}" destId="{C7A7BE4E-5986-4DBB-BA09-3839B1DD1877}" srcOrd="2" destOrd="0" presId="urn:microsoft.com/office/officeart/2005/8/layout/lProcess3"/>
    <dgm:cxn modelId="{83BB2B0F-6B41-447C-9FA0-29478CF06026}" type="presParOf" srcId="{C7A7BE4E-5986-4DBB-BA09-3839B1DD1877}" destId="{D3D7220B-6B9E-4E98-A272-00631A06BBD3}" srcOrd="0" destOrd="0" presId="urn:microsoft.com/office/officeart/2005/8/layout/lProcess3"/>
    <dgm:cxn modelId="{1E6C8D56-F05D-47CB-A5AB-FCB58D63CF87}" type="presParOf" srcId="{C7A7BE4E-5986-4DBB-BA09-3839B1DD1877}" destId="{E05539C4-0467-4712-A33C-90A16B993135}" srcOrd="1" destOrd="0" presId="urn:microsoft.com/office/officeart/2005/8/layout/lProcess3"/>
    <dgm:cxn modelId="{BB4709C5-7AD5-40B6-9CFA-81F03B9D6C92}" type="presParOf" srcId="{C7A7BE4E-5986-4DBB-BA09-3839B1DD1877}" destId="{E9085253-70F6-41F7-857A-C492C92E6C36}" srcOrd="2" destOrd="0" presId="urn:microsoft.com/office/officeart/2005/8/layout/lProcess3"/>
    <dgm:cxn modelId="{E53DCFA2-922F-434A-8506-F50EC820B4B7}" type="presParOf" srcId="{2D397588-C7F0-482F-897D-846A92EDEF1D}" destId="{7D655CE4-3FF6-4729-9A26-F50BF1B5AA2C}" srcOrd="3" destOrd="0" presId="urn:microsoft.com/office/officeart/2005/8/layout/lProcess3"/>
    <dgm:cxn modelId="{ADF3682C-1857-445D-A290-803943C19B3B}" type="presParOf" srcId="{2D397588-C7F0-482F-897D-846A92EDEF1D}" destId="{32819FB9-11FC-4B24-9281-D415A4AF6E1D}" srcOrd="4" destOrd="0" presId="urn:microsoft.com/office/officeart/2005/8/layout/lProcess3"/>
    <dgm:cxn modelId="{95E1F70C-B2FE-4248-BD89-91A022BDA17D}" type="presParOf" srcId="{32819FB9-11FC-4B24-9281-D415A4AF6E1D}" destId="{50EA1FEC-0B08-4A3E-BD70-C9F013EC16B4}" srcOrd="0" destOrd="0" presId="urn:microsoft.com/office/officeart/2005/8/layout/lProcess3"/>
    <dgm:cxn modelId="{13E96975-4D11-4CBE-97B6-A46B12EC2684}" type="presParOf" srcId="{32819FB9-11FC-4B24-9281-D415A4AF6E1D}" destId="{9D17F5DF-CD88-4D75-A9BD-71DE779495BE}" srcOrd="1" destOrd="0" presId="urn:microsoft.com/office/officeart/2005/8/layout/lProcess3"/>
    <dgm:cxn modelId="{4E31BC50-6B79-44C7-A67B-136ADA0F724A}" type="presParOf" srcId="{32819FB9-11FC-4B24-9281-D415A4AF6E1D}" destId="{5CA91B7F-13E6-4D8C-AF00-BADF0E16D805}"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6BB79-9CA0-499B-A207-07DBC64E2E2A}">
      <dsp:nvSpPr>
        <dsp:cNvPr id="0" name=""/>
        <dsp:cNvSpPr/>
      </dsp:nvSpPr>
      <dsp:spPr>
        <a:xfrm>
          <a:off x="3350" y="32244"/>
          <a:ext cx="1514674" cy="6058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marL="0" lvl="0" indent="0" algn="ctr" defTabSz="1466850">
            <a:lnSpc>
              <a:spcPct val="90000"/>
            </a:lnSpc>
            <a:spcBef>
              <a:spcPct val="0"/>
            </a:spcBef>
            <a:spcAft>
              <a:spcPct val="35000"/>
            </a:spcAft>
            <a:buNone/>
          </a:pPr>
          <a:r>
            <a:rPr lang="en-US" sz="3300" kern="1200"/>
            <a:t>2021</a:t>
          </a:r>
        </a:p>
      </dsp:txBody>
      <dsp:txXfrm>
        <a:off x="306285" y="32244"/>
        <a:ext cx="908805" cy="605869"/>
      </dsp:txXfrm>
    </dsp:sp>
    <dsp:sp modelId="{605D220B-C575-4452-A1AD-13241B0948B4}">
      <dsp:nvSpPr>
        <dsp:cNvPr id="0" name=""/>
        <dsp:cNvSpPr/>
      </dsp:nvSpPr>
      <dsp:spPr>
        <a:xfrm>
          <a:off x="1321117" y="83743"/>
          <a:ext cx="5595605" cy="50287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l" defTabSz="1244600">
            <a:lnSpc>
              <a:spcPct val="90000"/>
            </a:lnSpc>
            <a:spcBef>
              <a:spcPct val="0"/>
            </a:spcBef>
            <a:spcAft>
              <a:spcPct val="35000"/>
            </a:spcAft>
            <a:buNone/>
          </a:pPr>
          <a:r>
            <a:rPr lang="en-US" sz="2800" kern="1200"/>
            <a:t>Established by General Assembly</a:t>
          </a:r>
        </a:p>
      </dsp:txBody>
      <dsp:txXfrm>
        <a:off x="1572553" y="83743"/>
        <a:ext cx="5092734" cy="502871"/>
      </dsp:txXfrm>
    </dsp:sp>
    <dsp:sp modelId="{D3D7220B-6B9E-4E98-A272-00631A06BBD3}">
      <dsp:nvSpPr>
        <dsp:cNvPr id="0" name=""/>
        <dsp:cNvSpPr/>
      </dsp:nvSpPr>
      <dsp:spPr>
        <a:xfrm>
          <a:off x="3350" y="722935"/>
          <a:ext cx="1514674" cy="6058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marL="0" lvl="0" indent="0" algn="ctr" defTabSz="1466850">
            <a:lnSpc>
              <a:spcPct val="90000"/>
            </a:lnSpc>
            <a:spcBef>
              <a:spcPct val="0"/>
            </a:spcBef>
            <a:spcAft>
              <a:spcPct val="35000"/>
            </a:spcAft>
            <a:buNone/>
          </a:pPr>
          <a:r>
            <a:rPr lang="en-US" sz="3300" kern="1200"/>
            <a:t>2022</a:t>
          </a:r>
        </a:p>
      </dsp:txBody>
      <dsp:txXfrm>
        <a:off x="306285" y="722935"/>
        <a:ext cx="908805" cy="605869"/>
      </dsp:txXfrm>
    </dsp:sp>
    <dsp:sp modelId="{E9085253-70F6-41F7-857A-C492C92E6C36}">
      <dsp:nvSpPr>
        <dsp:cNvPr id="0" name=""/>
        <dsp:cNvSpPr/>
      </dsp:nvSpPr>
      <dsp:spPr>
        <a:xfrm>
          <a:off x="1321117" y="774434"/>
          <a:ext cx="5427872" cy="50287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l" defTabSz="1244600">
            <a:lnSpc>
              <a:spcPct val="90000"/>
            </a:lnSpc>
            <a:spcBef>
              <a:spcPct val="0"/>
            </a:spcBef>
            <a:spcAft>
              <a:spcPct val="35000"/>
            </a:spcAft>
            <a:buNone/>
          </a:pPr>
          <a:r>
            <a:rPr lang="en-US" sz="2800" kern="1200"/>
            <a:t>First staff hired</a:t>
          </a:r>
        </a:p>
      </dsp:txBody>
      <dsp:txXfrm>
        <a:off x="1572553" y="774434"/>
        <a:ext cx="4925001" cy="502871"/>
      </dsp:txXfrm>
    </dsp:sp>
    <dsp:sp modelId="{50EA1FEC-0B08-4A3E-BD70-C9F013EC16B4}">
      <dsp:nvSpPr>
        <dsp:cNvPr id="0" name=""/>
        <dsp:cNvSpPr/>
      </dsp:nvSpPr>
      <dsp:spPr>
        <a:xfrm>
          <a:off x="3350" y="1413627"/>
          <a:ext cx="1514674" cy="6058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marL="0" lvl="0" indent="0" algn="ctr" defTabSz="1466850">
            <a:lnSpc>
              <a:spcPct val="90000"/>
            </a:lnSpc>
            <a:spcBef>
              <a:spcPct val="0"/>
            </a:spcBef>
            <a:spcAft>
              <a:spcPct val="35000"/>
            </a:spcAft>
            <a:buNone/>
          </a:pPr>
          <a:r>
            <a:rPr lang="en-US" sz="3300" kern="1200"/>
            <a:t>2024</a:t>
          </a:r>
        </a:p>
      </dsp:txBody>
      <dsp:txXfrm>
        <a:off x="306285" y="1413627"/>
        <a:ext cx="908805" cy="605869"/>
      </dsp:txXfrm>
    </dsp:sp>
    <dsp:sp modelId="{5CA91B7F-13E6-4D8C-AF00-BADF0E16D805}">
      <dsp:nvSpPr>
        <dsp:cNvPr id="0" name=""/>
        <dsp:cNvSpPr/>
      </dsp:nvSpPr>
      <dsp:spPr>
        <a:xfrm>
          <a:off x="1321117" y="1465126"/>
          <a:ext cx="5630806" cy="50287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l" defTabSz="1244600">
            <a:lnSpc>
              <a:spcPct val="90000"/>
            </a:lnSpc>
            <a:spcBef>
              <a:spcPct val="0"/>
            </a:spcBef>
            <a:spcAft>
              <a:spcPct val="35000"/>
            </a:spcAft>
            <a:buNone/>
          </a:pPr>
          <a:r>
            <a:rPr lang="en-US" sz="2800" kern="1200"/>
            <a:t>Began regulating medical cannabis</a:t>
          </a:r>
        </a:p>
      </dsp:txBody>
      <dsp:txXfrm>
        <a:off x="1572553" y="1465126"/>
        <a:ext cx="5127935" cy="50287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0.93386</cdr:y>
    </cdr:from>
    <cdr:to>
      <cdr:x>1</cdr:x>
      <cdr:y>1</cdr:y>
    </cdr:to>
    <cdr:sp macro="" textlink="">
      <cdr:nvSpPr>
        <cdr:cNvPr id="2" name="TextBox 1">
          <a:extLst xmlns:a="http://schemas.openxmlformats.org/drawingml/2006/main">
            <a:ext uri="{FF2B5EF4-FFF2-40B4-BE49-F238E27FC236}">
              <a16:creationId xmlns:a16="http://schemas.microsoft.com/office/drawing/2014/main" id="{97A5B83A-BF93-DEDF-CBCE-93EEB28A62CD}"/>
            </a:ext>
          </a:extLst>
        </cdr:cNvPr>
        <cdr:cNvSpPr txBox="1"/>
      </cdr:nvSpPr>
      <cdr:spPr>
        <a:xfrm xmlns:a="http://schemas.openxmlformats.org/drawingml/2006/main">
          <a:off x="0" y="4383087"/>
          <a:ext cx="3987800" cy="2898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dirty="0"/>
        </a:p>
      </cdr:txBody>
    </cdr:sp>
  </cdr:relSizeAnchor>
  <cdr:relSizeAnchor xmlns:cdr="http://schemas.openxmlformats.org/drawingml/2006/chartDrawing">
    <cdr:from>
      <cdr:x>0</cdr:x>
      <cdr:y>0.93386</cdr:y>
    </cdr:from>
    <cdr:to>
      <cdr:x>1</cdr:x>
      <cdr:y>1</cdr:y>
    </cdr:to>
    <cdr:sp macro="" textlink="">
      <cdr:nvSpPr>
        <cdr:cNvPr id="3" name="TextBox 2">
          <a:extLst xmlns:a="http://schemas.openxmlformats.org/drawingml/2006/main">
            <a:ext uri="{FF2B5EF4-FFF2-40B4-BE49-F238E27FC236}">
              <a16:creationId xmlns:a16="http://schemas.microsoft.com/office/drawing/2014/main" id="{49B77818-F284-495C-3AF9-C8685936874D}"/>
            </a:ext>
          </a:extLst>
        </cdr:cNvPr>
        <cdr:cNvSpPr txBox="1"/>
      </cdr:nvSpPr>
      <cdr:spPr>
        <a:xfrm xmlns:a="http://schemas.openxmlformats.org/drawingml/2006/main">
          <a:off x="0" y="4383087"/>
          <a:ext cx="3987800" cy="2898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F57696-D226-C34D-81E9-D0CCBF243142}" type="datetimeFigureOut">
              <a:rPr lang="en-US" smtClean="0"/>
              <a:t>7/9/2025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6FD9C9-AE4C-3745-8E8B-7D3A28443F91}" type="slidenum">
              <a:rPr lang="en-US" smtClean="0"/>
              <a:t>‹#›</a:t>
            </a:fld>
            <a:endParaRPr lang="en-US"/>
          </a:p>
        </p:txBody>
      </p:sp>
    </p:spTree>
    <p:extLst>
      <p:ext uri="{BB962C8B-B14F-4D97-AF65-F5344CB8AC3E}">
        <p14:creationId xmlns:p14="http://schemas.microsoft.com/office/powerpoint/2010/main" val="739724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8DB6D-DAAF-244E-A30A-E77686E5BEAD}" type="datetimeFigureOut">
              <a:rPr lang="en-US" smtClean="0"/>
              <a:t>7/9/2025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4110B-D5E7-F34F-96F8-98FE7AF4AA0B}" type="slidenum">
              <a:rPr lang="en-US" smtClean="0"/>
              <a:t>‹#›</a:t>
            </a:fld>
            <a:endParaRPr lang="en-US"/>
          </a:p>
        </p:txBody>
      </p:sp>
    </p:spTree>
    <p:extLst>
      <p:ext uri="{BB962C8B-B14F-4D97-AF65-F5344CB8AC3E}">
        <p14:creationId xmlns:p14="http://schemas.microsoft.com/office/powerpoint/2010/main" val="782430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04110B-D5E7-F34F-96F8-98FE7AF4AA0B}" type="slidenum">
              <a:rPr lang="en-US" smtClean="0"/>
              <a:t>1</a:t>
            </a:fld>
            <a:endParaRPr lang="en-US"/>
          </a:p>
        </p:txBody>
      </p:sp>
    </p:spTree>
    <p:extLst>
      <p:ext uri="{BB962C8B-B14F-4D97-AF65-F5344CB8AC3E}">
        <p14:creationId xmlns:p14="http://schemas.microsoft.com/office/powerpoint/2010/main" val="1962054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04110B-D5E7-F34F-96F8-98FE7AF4AA0B}" type="slidenum">
              <a:rPr lang="en-US" smtClean="0"/>
              <a:t>22</a:t>
            </a:fld>
            <a:endParaRPr lang="en-US"/>
          </a:p>
        </p:txBody>
      </p:sp>
    </p:spTree>
    <p:extLst>
      <p:ext uri="{BB962C8B-B14F-4D97-AF65-F5344CB8AC3E}">
        <p14:creationId xmlns:p14="http://schemas.microsoft.com/office/powerpoint/2010/main" val="3164985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2022 Extremely dangerous: 60% texting, 53% illegal drugs, 49% alcohol, 26% marijuana, 12% prescription drugs, 11% speed limit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4110B-D5E7-F34F-96F8-98FE7AF4AA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623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4110B-D5E7-F34F-96F8-98FE7AF4AA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06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04110B-D5E7-F34F-96F8-98FE7AF4AA0B}" type="slidenum">
              <a:rPr lang="en-US" smtClean="0"/>
              <a:t>6</a:t>
            </a:fld>
            <a:endParaRPr lang="en-US"/>
          </a:p>
        </p:txBody>
      </p:sp>
    </p:spTree>
    <p:extLst>
      <p:ext uri="{BB962C8B-B14F-4D97-AF65-F5344CB8AC3E}">
        <p14:creationId xmlns:p14="http://schemas.microsoft.com/office/powerpoint/2010/main" val="356297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62815-7D45-1B5E-0345-861601927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3C7A81-AD40-715C-C1BF-C0C2526DE2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CD061-AAC4-4D9A-3E51-535596502F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FB47C4-1358-52D8-FD39-8A5BEC05D7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4110B-D5E7-F34F-96F8-98FE7AF4AA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52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be less detailed</a:t>
            </a:r>
          </a:p>
        </p:txBody>
      </p:sp>
      <p:sp>
        <p:nvSpPr>
          <p:cNvPr id="4" name="Slide Number Placeholder 3"/>
          <p:cNvSpPr>
            <a:spLocks noGrp="1"/>
          </p:cNvSpPr>
          <p:nvPr>
            <p:ph type="sldNum" sz="quarter" idx="5"/>
          </p:nvPr>
        </p:nvSpPr>
        <p:spPr/>
        <p:txBody>
          <a:bodyPr/>
          <a:lstStyle/>
          <a:p>
            <a:fld id="{FD04110B-D5E7-F34F-96F8-98FE7AF4AA0B}" type="slidenum">
              <a:rPr lang="en-US" smtClean="0"/>
              <a:t>14</a:t>
            </a:fld>
            <a:endParaRPr lang="en-US"/>
          </a:p>
        </p:txBody>
      </p:sp>
    </p:spTree>
    <p:extLst>
      <p:ext uri="{BB962C8B-B14F-4D97-AF65-F5344CB8AC3E}">
        <p14:creationId xmlns:p14="http://schemas.microsoft.com/office/powerpoint/2010/main" val="3936418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no limits on number of plants. </a:t>
            </a:r>
          </a:p>
        </p:txBody>
      </p:sp>
      <p:sp>
        <p:nvSpPr>
          <p:cNvPr id="4" name="Slide Number Placeholder 3"/>
          <p:cNvSpPr>
            <a:spLocks noGrp="1"/>
          </p:cNvSpPr>
          <p:nvPr>
            <p:ph type="sldNum" sz="quarter" idx="5"/>
          </p:nvPr>
        </p:nvSpPr>
        <p:spPr/>
        <p:txBody>
          <a:bodyPr/>
          <a:lstStyle/>
          <a:p>
            <a:fld id="{FD04110B-D5E7-F34F-96F8-98FE7AF4AA0B}" type="slidenum">
              <a:rPr lang="en-US" smtClean="0"/>
              <a:t>15</a:t>
            </a:fld>
            <a:endParaRPr lang="en-US"/>
          </a:p>
        </p:txBody>
      </p:sp>
    </p:spTree>
    <p:extLst>
      <p:ext uri="{BB962C8B-B14F-4D97-AF65-F5344CB8AC3E}">
        <p14:creationId xmlns:p14="http://schemas.microsoft.com/office/powerpoint/2010/main" val="4154762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recent patient survey. A detailed report is on our website. </a:t>
            </a:r>
          </a:p>
        </p:txBody>
      </p:sp>
      <p:sp>
        <p:nvSpPr>
          <p:cNvPr id="4" name="Slide Number Placeholder 3"/>
          <p:cNvSpPr>
            <a:spLocks noGrp="1"/>
          </p:cNvSpPr>
          <p:nvPr>
            <p:ph type="sldNum" sz="quarter" idx="5"/>
          </p:nvPr>
        </p:nvSpPr>
        <p:spPr/>
        <p:txBody>
          <a:bodyPr/>
          <a:lstStyle/>
          <a:p>
            <a:fld id="{FD04110B-D5E7-F34F-96F8-98FE7AF4AA0B}" type="slidenum">
              <a:rPr lang="en-US" smtClean="0"/>
              <a:t>16</a:t>
            </a:fld>
            <a:endParaRPr lang="en-US"/>
          </a:p>
        </p:txBody>
      </p:sp>
    </p:spTree>
    <p:extLst>
      <p:ext uri="{BB962C8B-B14F-4D97-AF65-F5344CB8AC3E}">
        <p14:creationId xmlns:p14="http://schemas.microsoft.com/office/powerpoint/2010/main" val="3346776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04110B-D5E7-F34F-96F8-98FE7AF4AA0B}" type="slidenum">
              <a:rPr lang="en-US" smtClean="0"/>
              <a:t>17</a:t>
            </a:fld>
            <a:endParaRPr lang="en-US"/>
          </a:p>
        </p:txBody>
      </p:sp>
    </p:spTree>
    <p:extLst>
      <p:ext uri="{BB962C8B-B14F-4D97-AF65-F5344CB8AC3E}">
        <p14:creationId xmlns:p14="http://schemas.microsoft.com/office/powerpoint/2010/main" val="4321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04110B-D5E7-F34F-96F8-98FE7AF4AA0B}" type="slidenum">
              <a:rPr lang="en-US" smtClean="0"/>
              <a:t>18</a:t>
            </a:fld>
            <a:endParaRPr lang="en-US"/>
          </a:p>
        </p:txBody>
      </p:sp>
    </p:spTree>
    <p:extLst>
      <p:ext uri="{BB962C8B-B14F-4D97-AF65-F5344CB8AC3E}">
        <p14:creationId xmlns:p14="http://schemas.microsoft.com/office/powerpoint/2010/main" val="2009174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04110B-D5E7-F34F-96F8-98FE7AF4AA0B}" type="slidenum">
              <a:rPr lang="en-US" smtClean="0"/>
              <a:t>21</a:t>
            </a:fld>
            <a:endParaRPr lang="en-US"/>
          </a:p>
        </p:txBody>
      </p:sp>
    </p:spTree>
    <p:extLst>
      <p:ext uri="{BB962C8B-B14F-4D97-AF65-F5344CB8AC3E}">
        <p14:creationId xmlns:p14="http://schemas.microsoft.com/office/powerpoint/2010/main" val="587106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89150" y="2557915"/>
            <a:ext cx="4399723" cy="939041"/>
          </a:xfrm>
          <a:solidFill>
            <a:schemeClr val="accent1"/>
          </a:solidFill>
        </p:spPr>
        <p:txBody>
          <a:bodyPr anchor="b"/>
          <a:lstStyle>
            <a:lvl1pPr algn="r">
              <a:defRPr sz="6000" b="1" i="0">
                <a:solidFill>
                  <a:schemeClr val="bg1"/>
                </a:solidFill>
                <a:latin typeface="Open Sans Semibold" charset="0"/>
                <a:ea typeface="Open Sans Semibold" charset="0"/>
                <a:cs typeface="Open Sans Semibold" charset="0"/>
              </a:defRPr>
            </a:lvl1pPr>
          </a:lstStyle>
          <a:p>
            <a:r>
              <a:rPr lang="en-US"/>
              <a:t>Title Slide</a:t>
            </a:r>
          </a:p>
        </p:txBody>
      </p:sp>
      <p:sp>
        <p:nvSpPr>
          <p:cNvPr id="3" name="Subtitle 2"/>
          <p:cNvSpPr>
            <a:spLocks noGrp="1"/>
          </p:cNvSpPr>
          <p:nvPr>
            <p:ph type="subTitle" idx="1" hasCustomPrompt="1"/>
          </p:nvPr>
        </p:nvSpPr>
        <p:spPr>
          <a:xfrm>
            <a:off x="7389150" y="3500161"/>
            <a:ext cx="4399723" cy="506136"/>
          </a:xfrm>
        </p:spPr>
        <p:txBody>
          <a:bodyPr/>
          <a:lstStyle>
            <a:lvl1pPr marL="0" indent="0" algn="r">
              <a:buNone/>
              <a:defRPr sz="2400">
                <a:solidFill>
                  <a:schemeClr val="bg1"/>
                </a:solidFill>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4" name="Picture 13"/>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410090" y="15078583"/>
            <a:ext cx="3694059" cy="3700048"/>
          </a:xfrm>
          <a:prstGeom prst="rect">
            <a:avLst/>
          </a:prstGeom>
        </p:spPr>
      </p:pic>
      <p:pic>
        <p:nvPicPr>
          <p:cNvPr id="15" name="Picture 14"/>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876976" y="13007258"/>
            <a:ext cx="3694059" cy="3700048"/>
          </a:xfrm>
          <a:prstGeom prst="rect">
            <a:avLst/>
          </a:prstGeom>
        </p:spPr>
      </p:pic>
      <p:pic>
        <p:nvPicPr>
          <p:cNvPr id="16" name="Picture 15"/>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410089" y="10956061"/>
            <a:ext cx="3694059" cy="3700048"/>
          </a:xfrm>
          <a:prstGeom prst="rect">
            <a:avLst/>
          </a:prstGeom>
        </p:spPr>
      </p:pic>
      <p:pic>
        <p:nvPicPr>
          <p:cNvPr id="17" name="Picture 1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876976" y="8884736"/>
            <a:ext cx="3694059" cy="3700048"/>
          </a:xfrm>
          <a:prstGeom prst="rect">
            <a:avLst/>
          </a:prstGeom>
        </p:spPr>
      </p:pic>
      <p:sp>
        <p:nvSpPr>
          <p:cNvPr id="5" name="Text Placeholder 4"/>
          <p:cNvSpPr>
            <a:spLocks noGrp="1"/>
          </p:cNvSpPr>
          <p:nvPr>
            <p:ph type="body" sz="quarter" idx="13" hasCustomPrompt="1"/>
          </p:nvPr>
        </p:nvSpPr>
        <p:spPr>
          <a:xfrm>
            <a:off x="10333659" y="4006297"/>
            <a:ext cx="1455214" cy="254112"/>
          </a:xfrm>
        </p:spPr>
        <p:txBody>
          <a:bodyPr>
            <a:normAutofit/>
          </a:bodyPr>
          <a:lstStyle>
            <a:lvl1pPr marL="0" indent="0" algn="r">
              <a:buNone/>
              <a:defRPr sz="1400" spc="20" baseline="0">
                <a:solidFill>
                  <a:schemeClr val="bg1"/>
                </a:solidFill>
                <a:latin typeface="Open Sans" charset="0"/>
                <a:ea typeface="Open Sans" charset="0"/>
                <a:cs typeface="Open Sans" charset="0"/>
              </a:defRPr>
            </a:lvl1pPr>
          </a:lstStyle>
          <a:p>
            <a:r>
              <a:rPr lang="en-US"/>
              <a:t>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8299" y="6111617"/>
            <a:ext cx="1260574" cy="524828"/>
          </a:xfrm>
          <a:prstGeom prst="rect">
            <a:avLst/>
          </a:prstGeom>
        </p:spPr>
      </p:pic>
      <p:sp>
        <p:nvSpPr>
          <p:cNvPr id="21" name="Slide Number Placeholder 4"/>
          <p:cNvSpPr>
            <a:spLocks noGrp="1"/>
          </p:cNvSpPr>
          <p:nvPr>
            <p:ph type="sldNum" sz="quarter" idx="12"/>
          </p:nvPr>
        </p:nvSpPr>
        <p:spPr>
          <a:xfrm>
            <a:off x="10737764" y="216516"/>
            <a:ext cx="1051109" cy="365125"/>
          </a:xfrm>
          <a:noFill/>
        </p:spPr>
        <p:txBody>
          <a:bodyPr/>
          <a:lstStyle>
            <a:lvl1pPr>
              <a:defRPr>
                <a:solidFill>
                  <a:schemeClr val="bg1"/>
                </a:solidFill>
              </a:defRPr>
            </a:lvl1pPr>
          </a:lstStyle>
          <a:p>
            <a:endParaRPr lang="en-US"/>
          </a:p>
        </p:txBody>
      </p:sp>
      <p:pic>
        <p:nvPicPr>
          <p:cNvPr id="9" name="Picture 8"/>
          <p:cNvPicPr>
            <a:picLocks noChangeAspect="1"/>
          </p:cNvPicPr>
          <p:nvPr userDrawn="1"/>
        </p:nvPicPr>
        <p:blipFill>
          <a:blip r:embed="rId4">
            <a:alphaModFix amt="21000"/>
          </a:blip>
          <a:stretch>
            <a:fillRect/>
          </a:stretch>
        </p:blipFill>
        <p:spPr>
          <a:xfrm>
            <a:off x="-8229317" y="-515937"/>
            <a:ext cx="15258251" cy="15172046"/>
          </a:xfrm>
          <a:prstGeom prst="rect">
            <a:avLst/>
          </a:prstGeom>
        </p:spPr>
      </p:pic>
    </p:spTree>
    <p:extLst>
      <p:ext uri="{BB962C8B-B14F-4D97-AF65-F5344CB8AC3E}">
        <p14:creationId xmlns:p14="http://schemas.microsoft.com/office/powerpoint/2010/main" val="7285347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14715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8299" y="6108824"/>
            <a:ext cx="1260574" cy="525056"/>
          </a:xfrm>
          <a:prstGeom prst="rect">
            <a:avLst/>
          </a:prstGeom>
        </p:spPr>
      </p:pic>
      <p:sp>
        <p:nvSpPr>
          <p:cNvPr id="2" name="Title 1"/>
          <p:cNvSpPr>
            <a:spLocks noGrp="1"/>
          </p:cNvSpPr>
          <p:nvPr>
            <p:ph type="title" hasCustomPrompt="1"/>
          </p:nvPr>
        </p:nvSpPr>
        <p:spPr>
          <a:xfrm>
            <a:off x="7126941" y="2620822"/>
            <a:ext cx="4824600" cy="1373155"/>
          </a:xfrm>
        </p:spPr>
        <p:txBody>
          <a:bodyPr>
            <a:noAutofit/>
          </a:bodyPr>
          <a:lstStyle>
            <a:lvl1pPr marL="0" marR="0" indent="0" algn="r" defTabSz="914400" rtl="0" eaLnBrk="1" fontAlgn="auto" latinLnBrk="0" hangingPunct="1">
              <a:lnSpc>
                <a:spcPct val="90000"/>
              </a:lnSpc>
              <a:spcBef>
                <a:spcPct val="0"/>
              </a:spcBef>
              <a:spcAft>
                <a:spcPts val="0"/>
              </a:spcAft>
              <a:buClrTx/>
              <a:buSzTx/>
              <a:buFontTx/>
              <a:buNone/>
              <a:tabLst/>
              <a:defRPr sz="4000" b="1" i="0">
                <a:solidFill>
                  <a:schemeClr val="accent1"/>
                </a:solidFill>
                <a:latin typeface="Open Sans Semibold" charset="0"/>
                <a:ea typeface="Open Sans Semibold" charset="0"/>
                <a:cs typeface="Open Sans Semibold" charset="0"/>
              </a:defRPr>
            </a:lvl1pPr>
          </a:lstStyle>
          <a:p>
            <a:pPr lvl="0"/>
            <a:r>
              <a:rPr lang="en-US"/>
              <a:t>Section Divider</a:t>
            </a:r>
            <a:br>
              <a:rPr lang="en-US"/>
            </a:br>
            <a:r>
              <a:rPr lang="en-US"/>
              <a:t>Slide Title Text</a:t>
            </a:r>
          </a:p>
        </p:txBody>
      </p:sp>
      <p:sp>
        <p:nvSpPr>
          <p:cNvPr id="5" name="Slide Number Placeholder 4"/>
          <p:cNvSpPr>
            <a:spLocks noGrp="1"/>
          </p:cNvSpPr>
          <p:nvPr>
            <p:ph type="sldNum" sz="quarter" idx="12"/>
          </p:nvPr>
        </p:nvSpPr>
        <p:spPr>
          <a:xfrm>
            <a:off x="10737764" y="204971"/>
            <a:ext cx="1051109" cy="365125"/>
          </a:xfrm>
          <a:noFill/>
        </p:spPr>
        <p:txBody>
          <a:bodyPr/>
          <a:lstStyle>
            <a:lvl1pPr>
              <a:defRPr>
                <a:solidFill>
                  <a:schemeClr val="accent1"/>
                </a:solidFill>
              </a:defRPr>
            </a:lvl1pPr>
          </a:lstStyle>
          <a:p>
            <a:endParaRPr lang="en-US"/>
          </a:p>
        </p:txBody>
      </p:sp>
      <p:sp>
        <p:nvSpPr>
          <p:cNvPr id="22" name="Text Placeholder 50"/>
          <p:cNvSpPr>
            <a:spLocks noGrp="1"/>
          </p:cNvSpPr>
          <p:nvPr>
            <p:ph type="body" sz="quarter" idx="17" hasCustomPrompt="1"/>
          </p:nvPr>
        </p:nvSpPr>
        <p:spPr>
          <a:xfrm>
            <a:off x="9974536" y="3993977"/>
            <a:ext cx="1977005" cy="314384"/>
          </a:xfrm>
        </p:spPr>
        <p:txBody>
          <a:bodyPr>
            <a:noAutofit/>
          </a:bodyPr>
          <a:lstStyle>
            <a:lvl1pPr marL="0" indent="0" algn="r">
              <a:buSzPct val="50000"/>
              <a:buFont typeface="Wingdings" charset="2"/>
              <a:buNone/>
              <a:defRPr sz="2000" b="0" i="1" spc="30" baseline="0">
                <a:solidFill>
                  <a:schemeClr val="accent1"/>
                </a:solidFill>
                <a:latin typeface="Open Sans" charset="0"/>
                <a:ea typeface="Open Sans" charset="0"/>
                <a:cs typeface="Open Sans"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Subtext</a:t>
            </a:r>
          </a:p>
        </p:txBody>
      </p:sp>
      <p:pic>
        <p:nvPicPr>
          <p:cNvPr id="30" name="Picture 29"/>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4551153" y="13651235"/>
            <a:ext cx="2750815" cy="2755275"/>
          </a:xfrm>
          <a:prstGeom prst="rect">
            <a:avLst/>
          </a:prstGeom>
        </p:spPr>
      </p:pic>
      <p:pic>
        <p:nvPicPr>
          <p:cNvPr id="33" name="Picture 32"/>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2623199" y="12161096"/>
            <a:ext cx="2750815" cy="2755275"/>
          </a:xfrm>
          <a:prstGeom prst="rect">
            <a:avLst/>
          </a:prstGeom>
        </p:spPr>
      </p:pic>
      <p:pic>
        <p:nvPicPr>
          <p:cNvPr id="35" name="Picture 34"/>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6480351" y="12161095"/>
            <a:ext cx="2750815" cy="2755275"/>
          </a:xfrm>
          <a:prstGeom prst="rect">
            <a:avLst/>
          </a:prstGeom>
        </p:spPr>
      </p:pic>
      <p:pic>
        <p:nvPicPr>
          <p:cNvPr id="39" name="Picture 38"/>
          <p:cNvPicPr>
            <a:picLocks noChangeAspect="1"/>
          </p:cNvPicPr>
          <p:nvPr userDrawn="1"/>
        </p:nvPicPr>
        <p:blipFill rotWithShape="1">
          <a:blip r:embed="rId4">
            <a:alphaModFix amt="21000"/>
          </a:blip>
          <a:srcRect l="46596" t="37412" r="33481" b="18257"/>
          <a:stretch/>
        </p:blipFill>
        <p:spPr>
          <a:xfrm>
            <a:off x="-799423" y="-10391"/>
            <a:ext cx="3099661" cy="6858000"/>
          </a:xfrm>
          <a:prstGeom prst="rect">
            <a:avLst/>
          </a:prstGeom>
        </p:spPr>
      </p:pic>
    </p:spTree>
    <p:extLst>
      <p:ext uri="{BB962C8B-B14F-4D97-AF65-F5344CB8AC3E}">
        <p14:creationId xmlns:p14="http://schemas.microsoft.com/office/powerpoint/2010/main" val="144016390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0" name="Content Placeholder 2"/>
          <p:cNvSpPr>
            <a:spLocks noGrp="1"/>
          </p:cNvSpPr>
          <p:nvPr>
            <p:ph idx="15" hasCustomPrompt="1"/>
          </p:nvPr>
        </p:nvSpPr>
        <p:spPr>
          <a:xfrm>
            <a:off x="630316" y="2854618"/>
            <a:ext cx="1473025" cy="342056"/>
          </a:xfrm>
        </p:spPr>
        <p:txBody>
          <a:bodyPr>
            <a:normAutofit/>
          </a:bodyPr>
          <a:lstStyle>
            <a:lvl1pPr marL="0" indent="0">
              <a:buNone/>
              <a:defRPr sz="2000" baseline="0">
                <a:solidFill>
                  <a:schemeClr val="accent1"/>
                </a:solidFill>
                <a:latin typeface="Open Sans" charset="0"/>
                <a:ea typeface="Open Sans" charset="0"/>
                <a:cs typeface="Open Sans" charset="0"/>
              </a:defRPr>
            </a:lvl1pPr>
          </a:lstStyle>
          <a:p>
            <a:pPr lvl="0"/>
            <a:r>
              <a:rPr lang="en-US"/>
              <a:t>Agenda 1:</a:t>
            </a:r>
          </a:p>
        </p:txBody>
      </p:sp>
      <p:sp>
        <p:nvSpPr>
          <p:cNvPr id="41" name="Text Placeholder 37"/>
          <p:cNvSpPr>
            <a:spLocks noGrp="1"/>
          </p:cNvSpPr>
          <p:nvPr>
            <p:ph type="body" sz="quarter" idx="16" hasCustomPrompt="1"/>
          </p:nvPr>
        </p:nvSpPr>
        <p:spPr>
          <a:xfrm>
            <a:off x="630319" y="3441045"/>
            <a:ext cx="1993310" cy="1693797"/>
          </a:xfrm>
        </p:spPr>
        <p:txBody>
          <a:bodyPr>
            <a:noAutofit/>
          </a:bodyPr>
          <a:lstStyle>
            <a:lvl1pPr marL="0" marR="0" indent="0" algn="l" defTabSz="914400" rtl="0" eaLnBrk="1" fontAlgn="auto" latinLnBrk="0" hangingPunct="1">
              <a:lnSpc>
                <a:spcPct val="110000"/>
              </a:lnSpc>
              <a:spcBef>
                <a:spcPts val="1000"/>
              </a:spcBef>
              <a:spcAft>
                <a:spcPts val="0"/>
              </a:spcAft>
              <a:buClrTx/>
              <a:buSzTx/>
              <a:buFont typeface="Arial"/>
              <a:buNone/>
              <a:tabLst/>
              <a:defRPr lang="en-US" sz="1100" spc="30" baseline="0" smtClean="0">
                <a:effectLst/>
              </a:defRPr>
            </a:lvl1pPr>
            <a:lvl2pPr marL="457200" indent="0">
              <a:buNone/>
              <a:defRPr sz="1200">
                <a:latin typeface="Open Sans" charset="0"/>
                <a:ea typeface="Open Sans" charset="0"/>
                <a:cs typeface="Open Sans" charset="0"/>
              </a:defRPr>
            </a:lvl2pPr>
            <a:lvl3pPr marL="914400" indent="0">
              <a:buNone/>
              <a:defRPr sz="1200">
                <a:latin typeface="Open Sans" charset="0"/>
                <a:ea typeface="Open Sans" charset="0"/>
                <a:cs typeface="Open Sans" charset="0"/>
              </a:defRPr>
            </a:lvl3pPr>
            <a:lvl4pPr marL="1371600" indent="0">
              <a:buNone/>
              <a:defRPr sz="1200">
                <a:latin typeface="Open Sans" charset="0"/>
                <a:ea typeface="Open Sans" charset="0"/>
                <a:cs typeface="Open Sans" charset="0"/>
              </a:defRPr>
            </a:lvl4pPr>
            <a:lvl5pPr marL="1828800" indent="0">
              <a:buNone/>
              <a:defRPr sz="1200">
                <a:latin typeface="Open Sans" charset="0"/>
                <a:ea typeface="Open Sans" charset="0"/>
                <a:cs typeface="Open Sans" charset="0"/>
              </a:defRPr>
            </a:lvl5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endParaRPr lang="en-US"/>
          </a:p>
          <a:p>
            <a:pPr lvl="0"/>
            <a:endParaRPr lang="en-US"/>
          </a:p>
        </p:txBody>
      </p:sp>
      <p:sp>
        <p:nvSpPr>
          <p:cNvPr id="42" name="Content Placeholder 2"/>
          <p:cNvSpPr>
            <a:spLocks noGrp="1"/>
          </p:cNvSpPr>
          <p:nvPr>
            <p:ph idx="17" hasCustomPrompt="1"/>
          </p:nvPr>
        </p:nvSpPr>
        <p:spPr>
          <a:xfrm>
            <a:off x="630316" y="2616875"/>
            <a:ext cx="1275969" cy="237743"/>
          </a:xfrm>
        </p:spPr>
        <p:txBody>
          <a:bodyPr>
            <a:normAutofit/>
          </a:bodyPr>
          <a:lstStyle>
            <a:lvl1pPr marL="0" indent="0">
              <a:buNone/>
              <a:defRPr sz="1400" b="0" i="1" baseline="0">
                <a:solidFill>
                  <a:schemeClr val="accent1"/>
                </a:solidFill>
                <a:latin typeface="Open Sans" charset="0"/>
                <a:ea typeface="Open Sans" charset="0"/>
                <a:cs typeface="Open Sans" charset="0"/>
              </a:defRPr>
            </a:lvl1pPr>
          </a:lstStyle>
          <a:p>
            <a:pPr lvl="0"/>
            <a:r>
              <a:rPr lang="en-US"/>
              <a:t>Time</a:t>
            </a:r>
          </a:p>
        </p:txBody>
      </p:sp>
      <p:cxnSp>
        <p:nvCxnSpPr>
          <p:cNvPr id="43" name="Straight Connector 42"/>
          <p:cNvCxnSpPr/>
          <p:nvPr userDrawn="1"/>
        </p:nvCxnSpPr>
        <p:spPr>
          <a:xfrm>
            <a:off x="3059369" y="2619632"/>
            <a:ext cx="0" cy="42411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Content Placeholder 2"/>
          <p:cNvSpPr>
            <a:spLocks noGrp="1"/>
          </p:cNvSpPr>
          <p:nvPr>
            <p:ph idx="18" hasCustomPrompt="1"/>
          </p:nvPr>
        </p:nvSpPr>
        <p:spPr>
          <a:xfrm>
            <a:off x="3465094" y="2854618"/>
            <a:ext cx="1410082" cy="342056"/>
          </a:xfrm>
        </p:spPr>
        <p:txBody>
          <a:bodyPr>
            <a:normAutofit/>
          </a:bodyPr>
          <a:lstStyle>
            <a:lvl1pPr marL="0" indent="0">
              <a:buNone/>
              <a:defRPr sz="2000" baseline="0">
                <a:solidFill>
                  <a:schemeClr val="accent1"/>
                </a:solidFill>
                <a:latin typeface="Open Sans" charset="0"/>
                <a:ea typeface="Open Sans" charset="0"/>
                <a:cs typeface="Open Sans" charset="0"/>
              </a:defRPr>
            </a:lvl1pPr>
          </a:lstStyle>
          <a:p>
            <a:pPr lvl="0"/>
            <a:r>
              <a:rPr lang="en-US"/>
              <a:t>Agenda 2:</a:t>
            </a:r>
          </a:p>
        </p:txBody>
      </p:sp>
      <p:sp>
        <p:nvSpPr>
          <p:cNvPr id="46" name="Content Placeholder 2"/>
          <p:cNvSpPr>
            <a:spLocks noGrp="1"/>
          </p:cNvSpPr>
          <p:nvPr>
            <p:ph idx="20" hasCustomPrompt="1"/>
          </p:nvPr>
        </p:nvSpPr>
        <p:spPr>
          <a:xfrm>
            <a:off x="3465094" y="2616875"/>
            <a:ext cx="1275969" cy="237743"/>
          </a:xfrm>
        </p:spPr>
        <p:txBody>
          <a:bodyPr>
            <a:normAutofit/>
          </a:bodyPr>
          <a:lstStyle>
            <a:lvl1pPr marL="0" indent="0">
              <a:buNone/>
              <a:defRPr sz="1400" b="0" i="1" baseline="0">
                <a:solidFill>
                  <a:schemeClr val="accent1"/>
                </a:solidFill>
                <a:latin typeface="Open Sans" charset="0"/>
                <a:ea typeface="Open Sans" charset="0"/>
                <a:cs typeface="Open Sans" charset="0"/>
              </a:defRPr>
            </a:lvl1pPr>
          </a:lstStyle>
          <a:p>
            <a:pPr lvl="0"/>
            <a:r>
              <a:rPr lang="en-US"/>
              <a:t>Time</a:t>
            </a:r>
          </a:p>
        </p:txBody>
      </p:sp>
      <p:sp>
        <p:nvSpPr>
          <p:cNvPr id="47" name="Text Placeholder 37"/>
          <p:cNvSpPr>
            <a:spLocks noGrp="1"/>
          </p:cNvSpPr>
          <p:nvPr>
            <p:ph type="body" sz="quarter" idx="21" hasCustomPrompt="1"/>
          </p:nvPr>
        </p:nvSpPr>
        <p:spPr>
          <a:xfrm>
            <a:off x="3465094" y="3441045"/>
            <a:ext cx="2008001" cy="1693797"/>
          </a:xfrm>
        </p:spPr>
        <p:txBody>
          <a:bodyPr>
            <a:noAutofit/>
          </a:bodyPr>
          <a:lstStyle>
            <a:lvl1pPr marL="0" marR="0" indent="0" algn="l" defTabSz="914400" rtl="0" eaLnBrk="1" fontAlgn="auto" latinLnBrk="0" hangingPunct="1">
              <a:lnSpc>
                <a:spcPct val="110000"/>
              </a:lnSpc>
              <a:spcBef>
                <a:spcPts val="1000"/>
              </a:spcBef>
              <a:spcAft>
                <a:spcPts val="0"/>
              </a:spcAft>
              <a:buClrTx/>
              <a:buSzTx/>
              <a:buFont typeface="Arial"/>
              <a:buNone/>
              <a:tabLst/>
              <a:defRPr lang="en-US" sz="1100" spc="30" baseline="0" smtClean="0">
                <a:effectLst/>
              </a:defRPr>
            </a:lvl1pPr>
            <a:lvl2pPr marL="457200" indent="0">
              <a:buNone/>
              <a:defRPr sz="1200">
                <a:latin typeface="Open Sans" charset="0"/>
                <a:ea typeface="Open Sans" charset="0"/>
                <a:cs typeface="Open Sans" charset="0"/>
              </a:defRPr>
            </a:lvl2pPr>
            <a:lvl3pPr marL="914400" indent="0">
              <a:buNone/>
              <a:defRPr sz="1200">
                <a:latin typeface="Open Sans" charset="0"/>
                <a:ea typeface="Open Sans" charset="0"/>
                <a:cs typeface="Open Sans" charset="0"/>
              </a:defRPr>
            </a:lvl3pPr>
            <a:lvl4pPr marL="1371600" indent="0">
              <a:buNone/>
              <a:defRPr sz="1200">
                <a:latin typeface="Open Sans" charset="0"/>
                <a:ea typeface="Open Sans" charset="0"/>
                <a:cs typeface="Open Sans" charset="0"/>
              </a:defRPr>
            </a:lvl4pPr>
            <a:lvl5pPr marL="1828800" indent="0">
              <a:buNone/>
              <a:defRPr sz="1200">
                <a:latin typeface="Open Sans" charset="0"/>
                <a:ea typeface="Open Sans" charset="0"/>
                <a:cs typeface="Open Sans" charset="0"/>
              </a:defRPr>
            </a:lvl5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endParaRPr lang="en-US"/>
          </a:p>
          <a:p>
            <a:pPr lvl="0"/>
            <a:endParaRPr lang="en-US"/>
          </a:p>
        </p:txBody>
      </p:sp>
      <p:sp>
        <p:nvSpPr>
          <p:cNvPr id="50" name="Content Placeholder 2"/>
          <p:cNvSpPr>
            <a:spLocks noGrp="1"/>
          </p:cNvSpPr>
          <p:nvPr>
            <p:ph idx="22" hasCustomPrompt="1"/>
          </p:nvPr>
        </p:nvSpPr>
        <p:spPr>
          <a:xfrm>
            <a:off x="6410022" y="2854618"/>
            <a:ext cx="1410082" cy="342056"/>
          </a:xfrm>
        </p:spPr>
        <p:txBody>
          <a:bodyPr>
            <a:normAutofit/>
          </a:bodyPr>
          <a:lstStyle>
            <a:lvl1pPr marL="0" indent="0">
              <a:buNone/>
              <a:defRPr sz="2000" baseline="0">
                <a:solidFill>
                  <a:schemeClr val="accent1"/>
                </a:solidFill>
                <a:latin typeface="Open Sans" charset="0"/>
                <a:ea typeface="Open Sans" charset="0"/>
                <a:cs typeface="Open Sans" charset="0"/>
              </a:defRPr>
            </a:lvl1pPr>
          </a:lstStyle>
          <a:p>
            <a:pPr lvl="0"/>
            <a:r>
              <a:rPr lang="en-US"/>
              <a:t>Agenda 3:</a:t>
            </a:r>
          </a:p>
        </p:txBody>
      </p:sp>
      <p:sp>
        <p:nvSpPr>
          <p:cNvPr id="51" name="Content Placeholder 2"/>
          <p:cNvSpPr>
            <a:spLocks noGrp="1"/>
          </p:cNvSpPr>
          <p:nvPr>
            <p:ph idx="23" hasCustomPrompt="1"/>
          </p:nvPr>
        </p:nvSpPr>
        <p:spPr>
          <a:xfrm>
            <a:off x="6410022" y="2616875"/>
            <a:ext cx="1275969" cy="237743"/>
          </a:xfrm>
        </p:spPr>
        <p:txBody>
          <a:bodyPr>
            <a:normAutofit/>
          </a:bodyPr>
          <a:lstStyle>
            <a:lvl1pPr marL="0" indent="0">
              <a:buNone/>
              <a:defRPr sz="1400" b="0" i="1" baseline="0">
                <a:solidFill>
                  <a:schemeClr val="accent1"/>
                </a:solidFill>
                <a:latin typeface="Open Sans" charset="0"/>
                <a:ea typeface="Open Sans" charset="0"/>
                <a:cs typeface="Open Sans" charset="0"/>
              </a:defRPr>
            </a:lvl1pPr>
          </a:lstStyle>
          <a:p>
            <a:pPr lvl="0"/>
            <a:r>
              <a:rPr lang="en-US"/>
              <a:t>Time</a:t>
            </a:r>
          </a:p>
        </p:txBody>
      </p:sp>
      <p:sp>
        <p:nvSpPr>
          <p:cNvPr id="52" name="Text Placeholder 37"/>
          <p:cNvSpPr>
            <a:spLocks noGrp="1"/>
          </p:cNvSpPr>
          <p:nvPr>
            <p:ph type="body" sz="quarter" idx="24" hasCustomPrompt="1"/>
          </p:nvPr>
        </p:nvSpPr>
        <p:spPr>
          <a:xfrm>
            <a:off x="6410022" y="3441045"/>
            <a:ext cx="2008001" cy="1693797"/>
          </a:xfrm>
        </p:spPr>
        <p:txBody>
          <a:bodyPr>
            <a:noAutofit/>
          </a:bodyPr>
          <a:lstStyle>
            <a:lvl1pPr marL="0" marR="0" indent="0" algn="l" defTabSz="914400" rtl="0" eaLnBrk="1" fontAlgn="auto" latinLnBrk="0" hangingPunct="1">
              <a:lnSpc>
                <a:spcPct val="110000"/>
              </a:lnSpc>
              <a:spcBef>
                <a:spcPts val="1000"/>
              </a:spcBef>
              <a:spcAft>
                <a:spcPts val="0"/>
              </a:spcAft>
              <a:buClrTx/>
              <a:buSzTx/>
              <a:buFont typeface="Arial"/>
              <a:buNone/>
              <a:tabLst/>
              <a:defRPr lang="en-US" sz="1100" spc="30" baseline="0" smtClean="0">
                <a:effectLst/>
              </a:defRPr>
            </a:lvl1pPr>
            <a:lvl2pPr marL="457200" indent="0">
              <a:buNone/>
              <a:defRPr sz="1200">
                <a:latin typeface="Open Sans" charset="0"/>
                <a:ea typeface="Open Sans" charset="0"/>
                <a:cs typeface="Open Sans" charset="0"/>
              </a:defRPr>
            </a:lvl2pPr>
            <a:lvl3pPr marL="914400" indent="0">
              <a:buNone/>
              <a:defRPr sz="1200">
                <a:latin typeface="Open Sans" charset="0"/>
                <a:ea typeface="Open Sans" charset="0"/>
                <a:cs typeface="Open Sans" charset="0"/>
              </a:defRPr>
            </a:lvl3pPr>
            <a:lvl4pPr marL="1371600" indent="0">
              <a:buNone/>
              <a:defRPr sz="1200">
                <a:latin typeface="Open Sans" charset="0"/>
                <a:ea typeface="Open Sans" charset="0"/>
                <a:cs typeface="Open Sans" charset="0"/>
              </a:defRPr>
            </a:lvl4pPr>
            <a:lvl5pPr marL="1828800" indent="0">
              <a:buNone/>
              <a:defRPr sz="1200">
                <a:latin typeface="Open Sans" charset="0"/>
                <a:ea typeface="Open Sans" charset="0"/>
                <a:cs typeface="Open Sans" charset="0"/>
              </a:defRPr>
            </a:lvl5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endParaRPr lang="en-US"/>
          </a:p>
          <a:p>
            <a:pPr lvl="0"/>
            <a:endParaRPr lang="en-US"/>
          </a:p>
        </p:txBody>
      </p:sp>
      <p:sp>
        <p:nvSpPr>
          <p:cNvPr id="55" name="Content Placeholder 2"/>
          <p:cNvSpPr>
            <a:spLocks noGrp="1"/>
          </p:cNvSpPr>
          <p:nvPr>
            <p:ph idx="25" hasCustomPrompt="1"/>
          </p:nvPr>
        </p:nvSpPr>
        <p:spPr>
          <a:xfrm>
            <a:off x="9308889" y="2856137"/>
            <a:ext cx="1410082" cy="342056"/>
          </a:xfrm>
        </p:spPr>
        <p:txBody>
          <a:bodyPr>
            <a:normAutofit/>
          </a:bodyPr>
          <a:lstStyle>
            <a:lvl1pPr marL="0" indent="0">
              <a:buNone/>
              <a:defRPr sz="2000" baseline="0">
                <a:solidFill>
                  <a:schemeClr val="accent1"/>
                </a:solidFill>
                <a:latin typeface="Open Sans" charset="0"/>
                <a:ea typeface="Open Sans" charset="0"/>
                <a:cs typeface="Open Sans" charset="0"/>
              </a:defRPr>
            </a:lvl1pPr>
          </a:lstStyle>
          <a:p>
            <a:pPr lvl="0"/>
            <a:r>
              <a:rPr lang="en-US"/>
              <a:t>Agenda 4:</a:t>
            </a:r>
          </a:p>
        </p:txBody>
      </p:sp>
      <p:sp>
        <p:nvSpPr>
          <p:cNvPr id="56" name="Content Placeholder 2"/>
          <p:cNvSpPr>
            <a:spLocks noGrp="1"/>
          </p:cNvSpPr>
          <p:nvPr>
            <p:ph idx="26" hasCustomPrompt="1"/>
          </p:nvPr>
        </p:nvSpPr>
        <p:spPr>
          <a:xfrm>
            <a:off x="9308889" y="2616875"/>
            <a:ext cx="1275969" cy="237743"/>
          </a:xfrm>
        </p:spPr>
        <p:txBody>
          <a:bodyPr>
            <a:normAutofit/>
          </a:bodyPr>
          <a:lstStyle>
            <a:lvl1pPr marL="0" indent="0">
              <a:buNone/>
              <a:defRPr sz="1400" b="0" i="1" baseline="0">
                <a:solidFill>
                  <a:schemeClr val="accent1"/>
                </a:solidFill>
                <a:latin typeface="Open Sans" charset="0"/>
                <a:ea typeface="Open Sans" charset="0"/>
                <a:cs typeface="Open Sans" charset="0"/>
              </a:defRPr>
            </a:lvl1pPr>
          </a:lstStyle>
          <a:p>
            <a:pPr lvl="0"/>
            <a:r>
              <a:rPr lang="en-US"/>
              <a:t>Time</a:t>
            </a:r>
          </a:p>
        </p:txBody>
      </p:sp>
      <p:sp>
        <p:nvSpPr>
          <p:cNvPr id="57" name="Text Placeholder 37"/>
          <p:cNvSpPr>
            <a:spLocks noGrp="1"/>
          </p:cNvSpPr>
          <p:nvPr>
            <p:ph type="body" sz="quarter" idx="27" hasCustomPrompt="1"/>
          </p:nvPr>
        </p:nvSpPr>
        <p:spPr>
          <a:xfrm>
            <a:off x="9308889" y="3441045"/>
            <a:ext cx="2008001" cy="1693797"/>
          </a:xfrm>
        </p:spPr>
        <p:txBody>
          <a:bodyPr>
            <a:noAutofit/>
          </a:bodyPr>
          <a:lstStyle>
            <a:lvl1pPr marL="0" marR="0" indent="0" algn="l" defTabSz="914400" rtl="0" eaLnBrk="1" fontAlgn="auto" latinLnBrk="0" hangingPunct="1">
              <a:lnSpc>
                <a:spcPct val="110000"/>
              </a:lnSpc>
              <a:spcBef>
                <a:spcPts val="1000"/>
              </a:spcBef>
              <a:spcAft>
                <a:spcPts val="0"/>
              </a:spcAft>
              <a:buClrTx/>
              <a:buSzTx/>
              <a:buFont typeface="Arial"/>
              <a:buNone/>
              <a:tabLst/>
              <a:defRPr lang="en-US" sz="1100" spc="30" baseline="0" smtClean="0">
                <a:effectLst/>
              </a:defRPr>
            </a:lvl1pPr>
            <a:lvl2pPr marL="457200" indent="0">
              <a:buNone/>
              <a:defRPr sz="1200">
                <a:latin typeface="Open Sans" charset="0"/>
                <a:ea typeface="Open Sans" charset="0"/>
                <a:cs typeface="Open Sans" charset="0"/>
              </a:defRPr>
            </a:lvl2pPr>
            <a:lvl3pPr marL="914400" indent="0">
              <a:buNone/>
              <a:defRPr sz="1200">
                <a:latin typeface="Open Sans" charset="0"/>
                <a:ea typeface="Open Sans" charset="0"/>
                <a:cs typeface="Open Sans" charset="0"/>
              </a:defRPr>
            </a:lvl3pPr>
            <a:lvl4pPr marL="1371600" indent="0">
              <a:buNone/>
              <a:defRPr sz="1200">
                <a:latin typeface="Open Sans" charset="0"/>
                <a:ea typeface="Open Sans" charset="0"/>
                <a:cs typeface="Open Sans" charset="0"/>
              </a:defRPr>
            </a:lvl4pPr>
            <a:lvl5pPr marL="1828800" indent="0">
              <a:buNone/>
              <a:defRPr sz="1200">
                <a:latin typeface="Open Sans" charset="0"/>
                <a:ea typeface="Open Sans" charset="0"/>
                <a:cs typeface="Open Sans" charset="0"/>
              </a:defRPr>
            </a:lvl5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endParaRPr lang="en-US"/>
          </a:p>
          <a:p>
            <a:pPr lvl="0"/>
            <a:endParaRPr lang="en-US"/>
          </a:p>
        </p:txBody>
      </p:sp>
      <p:sp>
        <p:nvSpPr>
          <p:cNvPr id="97" name="Rectangle 96"/>
          <p:cNvSpPr/>
          <p:nvPr userDrawn="1"/>
        </p:nvSpPr>
        <p:spPr>
          <a:xfrm rot="10800000">
            <a:off x="-18617" y="671232"/>
            <a:ext cx="7022878" cy="7432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itle 1"/>
          <p:cNvSpPr>
            <a:spLocks noGrp="1"/>
          </p:cNvSpPr>
          <p:nvPr>
            <p:ph type="title" hasCustomPrompt="1"/>
          </p:nvPr>
        </p:nvSpPr>
        <p:spPr>
          <a:xfrm>
            <a:off x="3024624" y="838643"/>
            <a:ext cx="3350653" cy="429211"/>
          </a:xfrm>
        </p:spPr>
        <p:txBody>
          <a:bodyPr>
            <a:noAutofit/>
          </a:bodyPr>
          <a:lstStyle>
            <a:lvl1pPr algn="l">
              <a:defRPr sz="4000" b="1" i="0" baseline="0">
                <a:solidFill>
                  <a:schemeClr val="bg1"/>
                </a:solidFill>
                <a:latin typeface="Open Sans Semibold" charset="0"/>
                <a:ea typeface="Open Sans Semibold" charset="0"/>
                <a:cs typeface="Open Sans Semibold" charset="0"/>
              </a:defRPr>
            </a:lvl1pPr>
          </a:lstStyle>
          <a:p>
            <a:r>
              <a:rPr lang="en-US"/>
              <a:t>Agenda Slide</a:t>
            </a:r>
          </a:p>
        </p:txBody>
      </p:sp>
      <p:pic>
        <p:nvPicPr>
          <p:cNvPr id="109" name="Picture 108"/>
          <p:cNvPicPr>
            <a:picLocks noChangeAspect="1"/>
          </p:cNvPicPr>
          <p:nvPr userDrawn="1"/>
        </p:nvPicPr>
        <p:blipFill rotWithShape="1">
          <a:blip r:embed="rId2">
            <a:alphaModFix amt="7000"/>
          </a:blip>
          <a:srcRect l="63045" t="31446" b="12442"/>
          <a:stretch/>
        </p:blipFill>
        <p:spPr>
          <a:xfrm>
            <a:off x="-18617" y="-158262"/>
            <a:ext cx="2414257" cy="3645019"/>
          </a:xfrm>
          <a:prstGeom prst="rect">
            <a:avLst/>
          </a:prstGeom>
        </p:spPr>
      </p:pic>
      <p:pic>
        <p:nvPicPr>
          <p:cNvPr id="110" name="Picture 10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8299" y="6108824"/>
            <a:ext cx="1260574" cy="525056"/>
          </a:xfrm>
          <a:prstGeom prst="rect">
            <a:avLst/>
          </a:prstGeom>
        </p:spPr>
      </p:pic>
      <p:sp>
        <p:nvSpPr>
          <p:cNvPr id="112" name="Slide Number Placeholder 4"/>
          <p:cNvSpPr>
            <a:spLocks noGrp="1"/>
          </p:cNvSpPr>
          <p:nvPr>
            <p:ph type="sldNum" sz="quarter" idx="12"/>
          </p:nvPr>
        </p:nvSpPr>
        <p:spPr>
          <a:xfrm>
            <a:off x="10737764" y="204971"/>
            <a:ext cx="1051109" cy="365125"/>
          </a:xfrm>
          <a:solidFill>
            <a:schemeClr val="bg1"/>
          </a:solidFill>
        </p:spPr>
        <p:txBody>
          <a:bodyPr/>
          <a:lstStyle>
            <a:lvl1pPr>
              <a:defRPr>
                <a:solidFill>
                  <a:schemeClr val="accent1"/>
                </a:solidFill>
              </a:defRPr>
            </a:lvl1pPr>
          </a:lstStyle>
          <a:p>
            <a:endParaRPr lang="en-US"/>
          </a:p>
        </p:txBody>
      </p:sp>
      <p:cxnSp>
        <p:nvCxnSpPr>
          <p:cNvPr id="24" name="Straight Connector 23"/>
          <p:cNvCxnSpPr/>
          <p:nvPr userDrawn="1"/>
        </p:nvCxnSpPr>
        <p:spPr>
          <a:xfrm>
            <a:off x="5970819" y="2619632"/>
            <a:ext cx="0" cy="42411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8845693" y="2616875"/>
            <a:ext cx="0" cy="42411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03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4" name="Picture 33"/>
          <p:cNvPicPr>
            <a:picLocks noChangeAspect="1"/>
          </p:cNvPicPr>
          <p:nvPr userDrawn="1"/>
        </p:nvPicPr>
        <p:blipFill rotWithShape="1">
          <a:blip r:embed="rId2">
            <a:alphaModFix amt="21000"/>
          </a:blip>
          <a:srcRect l="58096" t="56630" r="32446" b="-1093"/>
          <a:stretch/>
        </p:blipFill>
        <p:spPr>
          <a:xfrm>
            <a:off x="-2700699" y="0"/>
            <a:ext cx="1471554" cy="6878462"/>
          </a:xfrm>
          <a:prstGeom prst="rect">
            <a:avLst/>
          </a:prstGeom>
        </p:spPr>
      </p:pic>
      <p:sp>
        <p:nvSpPr>
          <p:cNvPr id="21" name="Picture Placeholder 20"/>
          <p:cNvSpPr>
            <a:spLocks noGrp="1"/>
          </p:cNvSpPr>
          <p:nvPr>
            <p:ph type="pic" sz="quarter" idx="29"/>
          </p:nvPr>
        </p:nvSpPr>
        <p:spPr>
          <a:xfrm>
            <a:off x="723455" y="1756909"/>
            <a:ext cx="3988605" cy="4383088"/>
          </a:xfrm>
        </p:spPr>
        <p:txBody>
          <a:bodyPr/>
          <a:lstStyle/>
          <a:p>
            <a:endParaRPr lang="en-US"/>
          </a:p>
        </p:txBody>
      </p:sp>
      <p:sp>
        <p:nvSpPr>
          <p:cNvPr id="51" name="Rectangle 50"/>
          <p:cNvSpPr/>
          <p:nvPr userDrawn="1"/>
        </p:nvSpPr>
        <p:spPr>
          <a:xfrm rot="10800000">
            <a:off x="-18617" y="680064"/>
            <a:ext cx="7022878" cy="7432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itle 1"/>
          <p:cNvSpPr>
            <a:spLocks noGrp="1"/>
          </p:cNvSpPr>
          <p:nvPr>
            <p:ph type="title" hasCustomPrompt="1"/>
          </p:nvPr>
        </p:nvSpPr>
        <p:spPr>
          <a:xfrm>
            <a:off x="2978466" y="837084"/>
            <a:ext cx="3422187" cy="429211"/>
          </a:xfrm>
        </p:spPr>
        <p:txBody>
          <a:bodyPr>
            <a:noAutofit/>
          </a:bodyPr>
          <a:lstStyle>
            <a:lvl1pPr algn="l">
              <a:defRPr sz="4000" b="1" i="0" baseline="0">
                <a:solidFill>
                  <a:schemeClr val="bg1"/>
                </a:solidFill>
                <a:latin typeface="Open Sans Semibold" charset="0"/>
                <a:ea typeface="Open Sans Semibold" charset="0"/>
                <a:cs typeface="Open Sans Semibold" charset="0"/>
              </a:defRPr>
            </a:lvl1pPr>
          </a:lstStyle>
          <a:p>
            <a:r>
              <a:rPr lang="en-US"/>
              <a:t>Context Slide</a:t>
            </a:r>
          </a:p>
        </p:txBody>
      </p:sp>
      <p:sp>
        <p:nvSpPr>
          <p:cNvPr id="55" name="Picture Placeholder 20"/>
          <p:cNvSpPr>
            <a:spLocks noGrp="1"/>
          </p:cNvSpPr>
          <p:nvPr>
            <p:ph type="pic" sz="quarter" idx="30"/>
          </p:nvPr>
        </p:nvSpPr>
        <p:spPr>
          <a:xfrm>
            <a:off x="5088842" y="1756909"/>
            <a:ext cx="3988605" cy="4383088"/>
          </a:xfrm>
        </p:spPr>
        <p:txBody>
          <a:bodyPr/>
          <a:lstStyle/>
          <a:p>
            <a:endParaRPr lang="en-US"/>
          </a:p>
        </p:txBody>
      </p:sp>
      <p:pic>
        <p:nvPicPr>
          <p:cNvPr id="56" name="Picture 5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8299" y="6108824"/>
            <a:ext cx="1260574" cy="525056"/>
          </a:xfrm>
          <a:prstGeom prst="rect">
            <a:avLst/>
          </a:prstGeom>
        </p:spPr>
      </p:pic>
      <p:sp>
        <p:nvSpPr>
          <p:cNvPr id="62" name="Slide Number Placeholder 4"/>
          <p:cNvSpPr>
            <a:spLocks noGrp="1"/>
          </p:cNvSpPr>
          <p:nvPr>
            <p:ph type="sldNum" sz="quarter" idx="12"/>
          </p:nvPr>
        </p:nvSpPr>
        <p:spPr>
          <a:xfrm>
            <a:off x="10737764" y="204971"/>
            <a:ext cx="1051109" cy="365125"/>
          </a:xfrm>
          <a:solidFill>
            <a:schemeClr val="bg1"/>
          </a:solidFill>
        </p:spPr>
        <p:txBody>
          <a:bodyPr/>
          <a:lstStyle>
            <a:lvl1pPr>
              <a:defRPr>
                <a:solidFill>
                  <a:schemeClr val="accent1"/>
                </a:solidFill>
              </a:defRPr>
            </a:lvl1pPr>
          </a:lstStyle>
          <a:p>
            <a:endParaRPr lang="en-US"/>
          </a:p>
        </p:txBody>
      </p:sp>
      <p:pic>
        <p:nvPicPr>
          <p:cNvPr id="10" name="Picture 9"/>
          <p:cNvPicPr>
            <a:picLocks noChangeAspect="1"/>
          </p:cNvPicPr>
          <p:nvPr userDrawn="1"/>
        </p:nvPicPr>
        <p:blipFill rotWithShape="1">
          <a:blip r:embed="rId4">
            <a:alphaModFix amt="7000"/>
          </a:blip>
          <a:srcRect l="63045" t="31446" b="12442"/>
          <a:stretch/>
        </p:blipFill>
        <p:spPr>
          <a:xfrm>
            <a:off x="-18617" y="-158262"/>
            <a:ext cx="2414257" cy="3645019"/>
          </a:xfrm>
          <a:prstGeom prst="rect">
            <a:avLst/>
          </a:prstGeom>
        </p:spPr>
      </p:pic>
      <p:sp>
        <p:nvSpPr>
          <p:cNvPr id="11" name="Text Placeholder 37"/>
          <p:cNvSpPr>
            <a:spLocks noGrp="1"/>
          </p:cNvSpPr>
          <p:nvPr>
            <p:ph type="body" sz="quarter" idx="24" hasCustomPrompt="1"/>
          </p:nvPr>
        </p:nvSpPr>
        <p:spPr>
          <a:xfrm>
            <a:off x="9423056" y="1752889"/>
            <a:ext cx="2008001" cy="1341622"/>
          </a:xfrm>
        </p:spPr>
        <p:txBody>
          <a:bodyPr>
            <a:noAutofit/>
          </a:bodyPr>
          <a:lstStyle>
            <a:lvl1pPr marL="0" marR="0" indent="0" algn="l" defTabSz="914400" rtl="0" eaLnBrk="1" fontAlgn="auto" latinLnBrk="0" hangingPunct="1">
              <a:lnSpc>
                <a:spcPct val="110000"/>
              </a:lnSpc>
              <a:spcBef>
                <a:spcPts val="1000"/>
              </a:spcBef>
              <a:spcAft>
                <a:spcPts val="0"/>
              </a:spcAft>
              <a:buClrTx/>
              <a:buSzTx/>
              <a:buFont typeface="Arial"/>
              <a:buNone/>
              <a:tabLst/>
              <a:defRPr lang="en-US" sz="1100" spc="30" baseline="0" smtClean="0">
                <a:effectLst/>
              </a:defRPr>
            </a:lvl1pPr>
            <a:lvl2pPr marL="457200" indent="0">
              <a:buNone/>
              <a:defRPr sz="1200">
                <a:latin typeface="Open Sans" charset="0"/>
                <a:ea typeface="Open Sans" charset="0"/>
                <a:cs typeface="Open Sans" charset="0"/>
              </a:defRPr>
            </a:lvl2pPr>
            <a:lvl3pPr marL="914400" indent="0">
              <a:buNone/>
              <a:defRPr sz="1200">
                <a:latin typeface="Open Sans" charset="0"/>
                <a:ea typeface="Open Sans" charset="0"/>
                <a:cs typeface="Open Sans" charset="0"/>
              </a:defRPr>
            </a:lvl3pPr>
            <a:lvl4pPr marL="1371600" indent="0">
              <a:buNone/>
              <a:defRPr sz="1200">
                <a:latin typeface="Open Sans" charset="0"/>
                <a:ea typeface="Open Sans" charset="0"/>
                <a:cs typeface="Open Sans" charset="0"/>
              </a:defRPr>
            </a:lvl4pPr>
            <a:lvl5pPr marL="1828800" indent="0">
              <a:buNone/>
              <a:defRPr sz="1200">
                <a:latin typeface="Open Sans" charset="0"/>
                <a:ea typeface="Open Sans" charset="0"/>
                <a:cs typeface="Open Sans" charset="0"/>
              </a:defRPr>
            </a:lvl5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endParaRPr lang="en-US"/>
          </a:p>
          <a:p>
            <a:pPr lvl="0"/>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7" name="Text Placeholder 37"/>
          <p:cNvSpPr>
            <a:spLocks noGrp="1"/>
          </p:cNvSpPr>
          <p:nvPr>
            <p:ph type="body" sz="quarter" idx="27" hasCustomPrompt="1"/>
          </p:nvPr>
        </p:nvSpPr>
        <p:spPr>
          <a:xfrm>
            <a:off x="2473895" y="1702907"/>
            <a:ext cx="3432957" cy="3958624"/>
          </a:xfrm>
        </p:spPr>
        <p:txBody>
          <a:bodyPr>
            <a:noAutofit/>
          </a:bodyPr>
          <a:lstStyle>
            <a:lvl1pPr marL="0" marR="0" indent="0" algn="l" defTabSz="914400" rtl="0" eaLnBrk="1" fontAlgn="auto" latinLnBrk="0" hangingPunct="1">
              <a:lnSpc>
                <a:spcPct val="120000"/>
              </a:lnSpc>
              <a:spcBef>
                <a:spcPts val="1000"/>
              </a:spcBef>
              <a:spcAft>
                <a:spcPts val="0"/>
              </a:spcAft>
              <a:buClrTx/>
              <a:buSzTx/>
              <a:buFont typeface="Arial"/>
              <a:buNone/>
              <a:tabLst/>
              <a:defRPr lang="en-US" sz="1100" spc="30" baseline="0" smtClean="0">
                <a:effectLst/>
              </a:defRPr>
            </a:lvl1pPr>
            <a:lvl2pPr marL="457200" indent="0">
              <a:buNone/>
              <a:defRPr sz="1200">
                <a:latin typeface="Open Sans" charset="0"/>
                <a:ea typeface="Open Sans" charset="0"/>
                <a:cs typeface="Open Sans" charset="0"/>
              </a:defRPr>
            </a:lvl2pPr>
            <a:lvl3pPr marL="914400" indent="0">
              <a:buNone/>
              <a:defRPr sz="1200">
                <a:latin typeface="Open Sans" charset="0"/>
                <a:ea typeface="Open Sans" charset="0"/>
                <a:cs typeface="Open Sans" charset="0"/>
              </a:defRPr>
            </a:lvl3pPr>
            <a:lvl4pPr marL="1371600" indent="0">
              <a:buNone/>
              <a:defRPr sz="1200">
                <a:latin typeface="Open Sans" charset="0"/>
                <a:ea typeface="Open Sans" charset="0"/>
                <a:cs typeface="Open Sans" charset="0"/>
              </a:defRPr>
            </a:lvl4pPr>
            <a:lvl5pPr marL="1828800" indent="0">
              <a:buNone/>
              <a:defRPr sz="1200">
                <a:latin typeface="Open Sans" charset="0"/>
                <a:ea typeface="Open Sans" charset="0"/>
                <a:cs typeface="Open Sans" charset="0"/>
              </a:defRPr>
            </a:lvl5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lvl="0"/>
            <a:endParaRPr lang="en-US"/>
          </a:p>
        </p:txBody>
      </p:sp>
      <p:cxnSp>
        <p:nvCxnSpPr>
          <p:cNvPr id="80" name="Straight Connector 79"/>
          <p:cNvCxnSpPr/>
          <p:nvPr userDrawn="1"/>
        </p:nvCxnSpPr>
        <p:spPr>
          <a:xfrm>
            <a:off x="322107" y="5117902"/>
            <a:ext cx="347352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Rectangle 81"/>
          <p:cNvSpPr/>
          <p:nvPr userDrawn="1"/>
        </p:nvSpPr>
        <p:spPr>
          <a:xfrm rot="5400000">
            <a:off x="-2703453" y="2703455"/>
            <a:ext cx="6878461" cy="14715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userDrawn="1"/>
        </p:nvSpPr>
        <p:spPr>
          <a:xfrm>
            <a:off x="1" y="5581322"/>
            <a:ext cx="1471554" cy="1297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p:nvPr userDrawn="1"/>
        </p:nvCxnSpPr>
        <p:spPr>
          <a:xfrm>
            <a:off x="0" y="5581322"/>
            <a:ext cx="147155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90" name="Picture 89"/>
          <p:cNvPicPr>
            <a:picLocks noChangeAspect="1"/>
          </p:cNvPicPr>
          <p:nvPr userDrawn="1"/>
        </p:nvPicPr>
        <p:blipFill rotWithShape="1">
          <a:blip r:embed="rId2">
            <a:alphaModFix amt="21000"/>
          </a:blip>
          <a:srcRect l="45271" t="58624" r="45271" b="5298"/>
          <a:stretch/>
        </p:blipFill>
        <p:spPr>
          <a:xfrm>
            <a:off x="10391" y="-1"/>
            <a:ext cx="1471554" cy="5581322"/>
          </a:xfrm>
          <a:prstGeom prst="rect">
            <a:avLst/>
          </a:prstGeom>
        </p:spPr>
      </p:pic>
      <p:sp>
        <p:nvSpPr>
          <p:cNvPr id="89" name="Title 1"/>
          <p:cNvSpPr>
            <a:spLocks noGrp="1"/>
          </p:cNvSpPr>
          <p:nvPr>
            <p:ph type="title" hasCustomPrompt="1"/>
          </p:nvPr>
        </p:nvSpPr>
        <p:spPr>
          <a:xfrm>
            <a:off x="2344591" y="1059768"/>
            <a:ext cx="3432957" cy="429211"/>
          </a:xfrm>
        </p:spPr>
        <p:txBody>
          <a:bodyPr>
            <a:noAutofit/>
          </a:bodyPr>
          <a:lstStyle>
            <a:lvl1pPr algn="l">
              <a:defRPr sz="3600" b="1" i="0" baseline="0">
                <a:solidFill>
                  <a:schemeClr val="accent1"/>
                </a:solidFill>
                <a:latin typeface="Open Sans Semibold" charset="0"/>
                <a:ea typeface="Open Sans Semibold" charset="0"/>
                <a:cs typeface="Open Sans Semibold" charset="0"/>
              </a:defRPr>
            </a:lvl1pPr>
          </a:lstStyle>
          <a:p>
            <a:r>
              <a:rPr lang="en-US"/>
              <a:t>Context Slide</a:t>
            </a:r>
          </a:p>
        </p:txBody>
      </p:sp>
      <p:cxnSp>
        <p:nvCxnSpPr>
          <p:cNvPr id="91" name="Straight Connector 90"/>
          <p:cNvCxnSpPr/>
          <p:nvPr userDrawn="1"/>
        </p:nvCxnSpPr>
        <p:spPr>
          <a:xfrm flipH="1">
            <a:off x="2473895" y="1578851"/>
            <a:ext cx="1321740" cy="1118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7" name="Picture 9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8299" y="6108824"/>
            <a:ext cx="1260574" cy="525056"/>
          </a:xfrm>
          <a:prstGeom prst="rect">
            <a:avLst/>
          </a:prstGeom>
        </p:spPr>
      </p:pic>
      <p:sp>
        <p:nvSpPr>
          <p:cNvPr id="100" name="Picture Placeholder 99"/>
          <p:cNvSpPr>
            <a:spLocks noGrp="1"/>
          </p:cNvSpPr>
          <p:nvPr>
            <p:ph type="pic" sz="quarter" idx="28"/>
          </p:nvPr>
        </p:nvSpPr>
        <p:spPr>
          <a:xfrm>
            <a:off x="6567493" y="1702907"/>
            <a:ext cx="4695825" cy="3957637"/>
          </a:xfrm>
        </p:spPr>
        <p:txBody>
          <a:bodyPr/>
          <a:lstStyle/>
          <a:p>
            <a:endParaRPr lang="en-US"/>
          </a:p>
        </p:txBody>
      </p:sp>
      <p:sp>
        <p:nvSpPr>
          <p:cNvPr id="101" name="Slide Number Placeholder 4"/>
          <p:cNvSpPr>
            <a:spLocks noGrp="1"/>
          </p:cNvSpPr>
          <p:nvPr>
            <p:ph type="sldNum" sz="quarter" idx="12"/>
          </p:nvPr>
        </p:nvSpPr>
        <p:spPr>
          <a:xfrm>
            <a:off x="10737764" y="204971"/>
            <a:ext cx="1051109" cy="365125"/>
          </a:xfrm>
          <a:solidFill>
            <a:schemeClr val="bg1"/>
          </a:solidFill>
        </p:spPr>
        <p:txBody>
          <a:bodyPr/>
          <a:lstStyle>
            <a:lvl1pPr>
              <a:defRPr>
                <a:solidFill>
                  <a:schemeClr val="accent1"/>
                </a:solidFill>
              </a:defRPr>
            </a:lvl1pPr>
          </a:lstStyle>
          <a:p>
            <a:endParaRPr lang="en-US"/>
          </a:p>
        </p:txBody>
      </p:sp>
      <p:sp>
        <p:nvSpPr>
          <p:cNvPr id="2" name="TextBox 1"/>
          <p:cNvSpPr txBox="1"/>
          <p:nvPr userDrawn="1"/>
        </p:nvSpPr>
        <p:spPr>
          <a:xfrm>
            <a:off x="9192986" y="759279"/>
            <a:ext cx="184731" cy="369332"/>
          </a:xfrm>
          <a:prstGeom prst="rect">
            <a:avLst/>
          </a:prstGeom>
          <a:noFill/>
        </p:spPr>
        <p:txBody>
          <a:bodyPr wrap="none" rtlCol="0">
            <a:spAutoFit/>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7" name="Text Placeholder 37"/>
          <p:cNvSpPr>
            <a:spLocks noGrp="1"/>
          </p:cNvSpPr>
          <p:nvPr>
            <p:ph type="body" sz="quarter" idx="27" hasCustomPrompt="1"/>
          </p:nvPr>
        </p:nvSpPr>
        <p:spPr>
          <a:xfrm>
            <a:off x="2444206" y="4239345"/>
            <a:ext cx="3432957" cy="1734433"/>
          </a:xfrm>
        </p:spPr>
        <p:txBody>
          <a:bodyPr>
            <a:noAutofit/>
          </a:bodyPr>
          <a:lstStyle>
            <a:lvl1pPr marL="0" marR="0" indent="0" algn="l" defTabSz="914400" rtl="0" eaLnBrk="1" fontAlgn="auto" latinLnBrk="0" hangingPunct="1">
              <a:lnSpc>
                <a:spcPct val="120000"/>
              </a:lnSpc>
              <a:spcBef>
                <a:spcPts val="1000"/>
              </a:spcBef>
              <a:spcAft>
                <a:spcPts val="0"/>
              </a:spcAft>
              <a:buClrTx/>
              <a:buSzTx/>
              <a:buFont typeface="Arial"/>
              <a:buNone/>
              <a:tabLst/>
              <a:defRPr lang="en-US" sz="1200" spc="30" baseline="0" smtClean="0">
                <a:effectLst/>
              </a:defRPr>
            </a:lvl1pPr>
            <a:lvl2pPr marL="457200" indent="0">
              <a:buNone/>
              <a:defRPr sz="1200">
                <a:latin typeface="Open Sans" charset="0"/>
                <a:ea typeface="Open Sans" charset="0"/>
                <a:cs typeface="Open Sans" charset="0"/>
              </a:defRPr>
            </a:lvl2pPr>
            <a:lvl3pPr marL="914400" indent="0">
              <a:buNone/>
              <a:defRPr sz="1200">
                <a:latin typeface="Open Sans" charset="0"/>
                <a:ea typeface="Open Sans" charset="0"/>
                <a:cs typeface="Open Sans" charset="0"/>
              </a:defRPr>
            </a:lvl3pPr>
            <a:lvl4pPr marL="1371600" indent="0">
              <a:buNone/>
              <a:defRPr sz="1200">
                <a:latin typeface="Open Sans" charset="0"/>
                <a:ea typeface="Open Sans" charset="0"/>
                <a:cs typeface="Open Sans" charset="0"/>
              </a:defRPr>
            </a:lvl4pPr>
            <a:lvl5pPr marL="1828800" indent="0">
              <a:buNone/>
              <a:defRPr sz="1200">
                <a:latin typeface="Open Sans" charset="0"/>
                <a:ea typeface="Open Sans" charset="0"/>
                <a:cs typeface="Open Sans" charset="0"/>
              </a:defRPr>
            </a:lvl5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endParaRPr lang="en-US"/>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a:p>
          <a:p>
            <a:pPr lvl="0"/>
            <a:endParaRPr lang="en-US"/>
          </a:p>
        </p:txBody>
      </p:sp>
      <p:sp>
        <p:nvSpPr>
          <p:cNvPr id="13" name="Content Placeholder 2"/>
          <p:cNvSpPr>
            <a:spLocks noGrp="1"/>
          </p:cNvSpPr>
          <p:nvPr>
            <p:ph idx="15" hasCustomPrompt="1"/>
          </p:nvPr>
        </p:nvSpPr>
        <p:spPr>
          <a:xfrm>
            <a:off x="2444206" y="1603242"/>
            <a:ext cx="1473025" cy="342056"/>
          </a:xfrm>
        </p:spPr>
        <p:txBody>
          <a:bodyPr>
            <a:normAutofit/>
          </a:bodyPr>
          <a:lstStyle>
            <a:lvl1pPr marL="0" indent="0">
              <a:buNone/>
              <a:defRPr sz="2000" baseline="0">
                <a:solidFill>
                  <a:schemeClr val="accent1"/>
                </a:solidFill>
                <a:latin typeface="Open Sans" charset="0"/>
                <a:ea typeface="Open Sans" charset="0"/>
                <a:cs typeface="Open Sans" charset="0"/>
              </a:defRPr>
            </a:lvl1pPr>
          </a:lstStyle>
          <a:p>
            <a:pPr lvl="0"/>
            <a:r>
              <a:rPr lang="en-US"/>
              <a:t>Header 2</a:t>
            </a:r>
          </a:p>
        </p:txBody>
      </p:sp>
      <p:sp>
        <p:nvSpPr>
          <p:cNvPr id="14" name="Content Placeholder 2"/>
          <p:cNvSpPr>
            <a:spLocks noGrp="1"/>
          </p:cNvSpPr>
          <p:nvPr>
            <p:ph idx="17" hasCustomPrompt="1"/>
          </p:nvPr>
        </p:nvSpPr>
        <p:spPr>
          <a:xfrm>
            <a:off x="2444206" y="2081597"/>
            <a:ext cx="1275969" cy="237743"/>
          </a:xfrm>
        </p:spPr>
        <p:txBody>
          <a:bodyPr>
            <a:normAutofit/>
          </a:bodyPr>
          <a:lstStyle>
            <a:lvl1pPr marL="0" indent="0">
              <a:buNone/>
              <a:defRPr sz="1400" b="0" i="1" spc="20" baseline="0">
                <a:solidFill>
                  <a:schemeClr val="accent1"/>
                </a:solidFill>
                <a:latin typeface="Open Sans" charset="0"/>
                <a:ea typeface="Open Sans" charset="0"/>
                <a:cs typeface="Open Sans" charset="0"/>
              </a:defRPr>
            </a:lvl1pPr>
          </a:lstStyle>
          <a:p>
            <a:pPr lvl="0"/>
            <a:r>
              <a:rPr lang="en-US"/>
              <a:t>Header 3</a:t>
            </a:r>
          </a:p>
        </p:txBody>
      </p:sp>
      <p:sp>
        <p:nvSpPr>
          <p:cNvPr id="18" name="Text Placeholder 37"/>
          <p:cNvSpPr>
            <a:spLocks noGrp="1"/>
          </p:cNvSpPr>
          <p:nvPr>
            <p:ph type="body" sz="quarter" idx="29" hasCustomPrompt="1"/>
          </p:nvPr>
        </p:nvSpPr>
        <p:spPr>
          <a:xfrm>
            <a:off x="2444206" y="2717512"/>
            <a:ext cx="3996299" cy="1052299"/>
          </a:xfrm>
        </p:spPr>
        <p:txBody>
          <a:bodyPr>
            <a:noAutofit/>
          </a:bodyPr>
          <a:lstStyle>
            <a:lvl1pPr marL="0" marR="0" indent="0" algn="l" defTabSz="914400" rtl="0" eaLnBrk="1" fontAlgn="auto" latinLnBrk="0" hangingPunct="1">
              <a:lnSpc>
                <a:spcPct val="100000"/>
              </a:lnSpc>
              <a:spcBef>
                <a:spcPts val="0"/>
              </a:spcBef>
              <a:spcAft>
                <a:spcPts val="5400"/>
              </a:spcAft>
              <a:buClrTx/>
              <a:buSzTx/>
              <a:buFont typeface="Arial"/>
              <a:buNone/>
              <a:tabLst/>
              <a:defRPr lang="en-US" sz="1800" spc="30" baseline="0" smtClean="0">
                <a:solidFill>
                  <a:schemeClr val="accent2">
                    <a:lumMod val="75000"/>
                  </a:schemeClr>
                </a:solidFill>
                <a:effectLst/>
              </a:defRPr>
            </a:lvl1pPr>
            <a:lvl2pPr marL="457200" indent="0">
              <a:buNone/>
              <a:defRPr sz="1200">
                <a:latin typeface="Open Sans" charset="0"/>
                <a:ea typeface="Open Sans" charset="0"/>
                <a:cs typeface="Open Sans" charset="0"/>
              </a:defRPr>
            </a:lvl2pPr>
            <a:lvl3pPr marL="914400" indent="0">
              <a:buNone/>
              <a:defRPr sz="1200">
                <a:latin typeface="Open Sans" charset="0"/>
                <a:ea typeface="Open Sans" charset="0"/>
                <a:cs typeface="Open Sans" charset="0"/>
              </a:defRPr>
            </a:lvl3pPr>
            <a:lvl4pPr marL="1371600" indent="0">
              <a:buNone/>
              <a:defRPr sz="1200">
                <a:latin typeface="Open Sans" charset="0"/>
                <a:ea typeface="Open Sans" charset="0"/>
                <a:cs typeface="Open Sans" charset="0"/>
              </a:defRPr>
            </a:lvl4pPr>
            <a:lvl5pPr marL="1828800" indent="0">
              <a:buNone/>
              <a:defRPr sz="1200">
                <a:latin typeface="Open Sans" charset="0"/>
                <a:ea typeface="Open Sans" charset="0"/>
                <a:cs typeface="Open Sans" charset="0"/>
              </a:defRPr>
            </a:lvl5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 Lorem ipsum dolor sit </a:t>
            </a:r>
            <a:r>
              <a:rPr lang="en-US" err="1"/>
              <a:t>amet</a:t>
            </a:r>
            <a:r>
              <a:rPr lang="en-US"/>
              <a:t>, </a:t>
            </a:r>
            <a:r>
              <a:rPr lang="en-US" err="1"/>
              <a:t>consecteur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itncidunt</a:t>
            </a:r>
            <a:r>
              <a:rPr lang="en-US"/>
              <a:t> ”</a:t>
            </a:r>
          </a:p>
        </p:txBody>
      </p:sp>
      <p:sp>
        <p:nvSpPr>
          <p:cNvPr id="19" name="Text Placeholder 37"/>
          <p:cNvSpPr>
            <a:spLocks noGrp="1"/>
          </p:cNvSpPr>
          <p:nvPr>
            <p:ph type="body" sz="quarter" idx="30" hasCustomPrompt="1"/>
          </p:nvPr>
        </p:nvSpPr>
        <p:spPr>
          <a:xfrm>
            <a:off x="7700724" y="898933"/>
            <a:ext cx="3432957" cy="1233441"/>
          </a:xfrm>
        </p:spPr>
        <p:txBody>
          <a:bodyPr>
            <a:noAutofit/>
          </a:bodyPr>
          <a:lstStyle>
            <a:lvl1pPr marL="171450" marR="0" indent="-171450" algn="l" defTabSz="914400" rtl="0" eaLnBrk="1" fontAlgn="auto" latinLnBrk="0" hangingPunct="1">
              <a:lnSpc>
                <a:spcPct val="90000"/>
              </a:lnSpc>
              <a:spcBef>
                <a:spcPts val="1000"/>
              </a:spcBef>
              <a:spcAft>
                <a:spcPts val="0"/>
              </a:spcAft>
              <a:buClr>
                <a:schemeClr val="accent2">
                  <a:lumMod val="75000"/>
                </a:schemeClr>
              </a:buClr>
              <a:buSzPct val="65000"/>
              <a:buFont typeface=".PingFangSC-Regular" charset="-122"/>
              <a:buChar char="◆"/>
              <a:tabLst/>
              <a:defRPr lang="en-US" sz="1200" spc="30" baseline="0" smtClean="0">
                <a:effectLst/>
              </a:defRPr>
            </a:lvl1pPr>
            <a:lvl2pPr marL="457200" indent="0">
              <a:buNone/>
              <a:defRPr sz="1200">
                <a:latin typeface="Open Sans" charset="0"/>
                <a:ea typeface="Open Sans" charset="0"/>
                <a:cs typeface="Open Sans" charset="0"/>
              </a:defRPr>
            </a:lvl2pPr>
            <a:lvl3pPr marL="914400" indent="0">
              <a:buNone/>
              <a:defRPr sz="1200">
                <a:latin typeface="Open Sans" charset="0"/>
                <a:ea typeface="Open Sans" charset="0"/>
                <a:cs typeface="Open Sans" charset="0"/>
              </a:defRPr>
            </a:lvl3pPr>
            <a:lvl4pPr marL="1371600" indent="0">
              <a:buNone/>
              <a:defRPr sz="1200">
                <a:latin typeface="Open Sans" charset="0"/>
                <a:ea typeface="Open Sans" charset="0"/>
                <a:cs typeface="Open Sans" charset="0"/>
              </a:defRPr>
            </a:lvl4pPr>
            <a:lvl5pPr marL="1828800" indent="0">
              <a:buNone/>
              <a:defRPr sz="1200">
                <a:latin typeface="Open Sans" charset="0"/>
                <a:ea typeface="Open Sans" charset="0"/>
                <a:cs typeface="Open Sans" charset="0"/>
              </a:defRPr>
            </a:lvl5pPr>
          </a:lstStyle>
          <a:p>
            <a:pPr marL="0" marR="0" lvl="0" indent="0" algn="l" defTabSz="914400" rtl="0" eaLnBrk="1" fontAlgn="auto" latinLnBrk="0" hangingPunct="1">
              <a:lnSpc>
                <a:spcPct val="90000"/>
              </a:lnSpc>
              <a:spcBef>
                <a:spcPts val="1000"/>
              </a:spcBef>
              <a:spcAft>
                <a:spcPts val="0"/>
              </a:spcAft>
              <a:buClrTx/>
              <a:buSzTx/>
              <a:tabLst/>
              <a:defRPr/>
            </a:pPr>
            <a:r>
              <a:rPr lang="en-US"/>
              <a:t> Lorem ipsum dolor sit </a:t>
            </a:r>
            <a:r>
              <a:rPr lang="en-US" err="1"/>
              <a:t>amet</a:t>
            </a:r>
            <a:r>
              <a:rPr lang="en-US"/>
              <a:t>, </a:t>
            </a:r>
            <a:r>
              <a:rPr lang="en-US" err="1"/>
              <a:t>consecteur</a:t>
            </a:r>
            <a:endParaRPr lang="en-US"/>
          </a:p>
          <a:p>
            <a:pPr marL="0" marR="0" lvl="0" indent="0" algn="l" defTabSz="914400" rtl="0" eaLnBrk="1" fontAlgn="auto" latinLnBrk="0" hangingPunct="1">
              <a:lnSpc>
                <a:spcPct val="90000"/>
              </a:lnSpc>
              <a:spcBef>
                <a:spcPts val="1000"/>
              </a:spcBef>
              <a:spcAft>
                <a:spcPts val="0"/>
              </a:spcAft>
              <a:buClrTx/>
              <a:buSzTx/>
              <a:buFont typeface="Arial" charset="0"/>
              <a:buChar char="•"/>
              <a:tabLst/>
              <a:defRPr/>
            </a:pPr>
            <a:r>
              <a:rPr lang="en-US"/>
              <a:t> Lorem ipsum dolor sit </a:t>
            </a:r>
            <a:r>
              <a:rPr lang="en-US" err="1"/>
              <a:t>amet</a:t>
            </a:r>
            <a:r>
              <a:rPr lang="en-US"/>
              <a:t>, </a:t>
            </a:r>
            <a:r>
              <a:rPr lang="en-US" err="1"/>
              <a:t>consecteur</a:t>
            </a:r>
            <a:endParaRPr lang="en-US"/>
          </a:p>
          <a:p>
            <a:pPr marL="0" marR="0" lvl="0" indent="0" algn="l" defTabSz="914400" rtl="0" eaLnBrk="1" fontAlgn="auto" latinLnBrk="0" hangingPunct="1">
              <a:lnSpc>
                <a:spcPct val="90000"/>
              </a:lnSpc>
              <a:spcBef>
                <a:spcPts val="1000"/>
              </a:spcBef>
              <a:spcAft>
                <a:spcPts val="0"/>
              </a:spcAft>
              <a:buClrTx/>
              <a:buSzTx/>
              <a:buFont typeface="Arial" charset="0"/>
              <a:buChar char="•"/>
              <a:tabLst/>
              <a:defRPr/>
            </a:pPr>
            <a:r>
              <a:rPr lang="en-US"/>
              <a:t> Lorem ipsum dolor sit </a:t>
            </a:r>
            <a:r>
              <a:rPr lang="en-US" err="1"/>
              <a:t>amet</a:t>
            </a:r>
            <a:r>
              <a:rPr lang="en-US"/>
              <a:t>, </a:t>
            </a:r>
            <a:r>
              <a:rPr lang="en-US" err="1"/>
              <a:t>consecteur</a:t>
            </a:r>
            <a:endParaRPr lang="en-US"/>
          </a:p>
          <a:p>
            <a:pPr marL="0" marR="0" lvl="0" indent="0" algn="l" defTabSz="914400" rtl="0" eaLnBrk="1" fontAlgn="auto" latinLnBrk="0" hangingPunct="1">
              <a:lnSpc>
                <a:spcPct val="90000"/>
              </a:lnSpc>
              <a:spcBef>
                <a:spcPts val="1000"/>
              </a:spcBef>
              <a:spcAft>
                <a:spcPts val="0"/>
              </a:spcAft>
              <a:buClrTx/>
              <a:buSzTx/>
              <a:buFont typeface="Arial" charset="0"/>
              <a:buChar char="•"/>
              <a:tabLst/>
              <a:defRPr/>
            </a:pPr>
            <a:r>
              <a:rPr lang="en-US"/>
              <a:t> Lorem ipsum dolor sit </a:t>
            </a:r>
            <a:r>
              <a:rPr lang="en-US" err="1"/>
              <a:t>amet</a:t>
            </a:r>
            <a:r>
              <a:rPr lang="en-US"/>
              <a:t>, </a:t>
            </a:r>
            <a:r>
              <a:rPr lang="en-US" err="1"/>
              <a:t>consecteur</a:t>
            </a:r>
            <a:endParaRPr lang="en-US"/>
          </a:p>
        </p:txBody>
      </p:sp>
      <p:sp>
        <p:nvSpPr>
          <p:cNvPr id="22" name="Text Placeholder 37"/>
          <p:cNvSpPr>
            <a:spLocks noGrp="1"/>
          </p:cNvSpPr>
          <p:nvPr>
            <p:ph type="body" sz="quarter" idx="31" hasCustomPrompt="1"/>
          </p:nvPr>
        </p:nvSpPr>
        <p:spPr>
          <a:xfrm>
            <a:off x="7700724" y="2319340"/>
            <a:ext cx="3432957" cy="1233441"/>
          </a:xfrm>
        </p:spPr>
        <p:txBody>
          <a:bodyPr>
            <a:noAutofit/>
          </a:bodyPr>
          <a:lstStyle>
            <a:lvl1pPr marL="228600" marR="0" indent="-228600" algn="l" defTabSz="914400" rtl="0" eaLnBrk="1" fontAlgn="auto" latinLnBrk="0" hangingPunct="1">
              <a:lnSpc>
                <a:spcPct val="90000"/>
              </a:lnSpc>
              <a:spcBef>
                <a:spcPts val="1000"/>
              </a:spcBef>
              <a:spcAft>
                <a:spcPts val="0"/>
              </a:spcAft>
              <a:buClr>
                <a:schemeClr val="accent2">
                  <a:lumMod val="75000"/>
                </a:schemeClr>
              </a:buClr>
              <a:buSzTx/>
              <a:buFont typeface="+mj-lt"/>
              <a:buAutoNum type="romanUcPeriod"/>
              <a:tabLst/>
              <a:defRPr lang="en-US" sz="1200" spc="30" baseline="0" smtClean="0">
                <a:effectLst/>
              </a:defRPr>
            </a:lvl1pPr>
            <a:lvl2pPr marL="457200" indent="0">
              <a:buNone/>
              <a:defRPr sz="1200">
                <a:latin typeface="Open Sans" charset="0"/>
                <a:ea typeface="Open Sans" charset="0"/>
                <a:cs typeface="Open Sans" charset="0"/>
              </a:defRPr>
            </a:lvl2pPr>
            <a:lvl3pPr marL="914400" indent="0">
              <a:buNone/>
              <a:defRPr sz="1200">
                <a:latin typeface="Open Sans" charset="0"/>
                <a:ea typeface="Open Sans" charset="0"/>
                <a:cs typeface="Open Sans" charset="0"/>
              </a:defRPr>
            </a:lvl3pPr>
            <a:lvl4pPr marL="1371600" indent="0">
              <a:buNone/>
              <a:defRPr sz="1200">
                <a:latin typeface="Open Sans" charset="0"/>
                <a:ea typeface="Open Sans" charset="0"/>
                <a:cs typeface="Open Sans" charset="0"/>
              </a:defRPr>
            </a:lvl4pPr>
            <a:lvl5pPr marL="1828800" indent="0">
              <a:buNone/>
              <a:defRPr sz="1200">
                <a:latin typeface="Open Sans" charset="0"/>
                <a:ea typeface="Open Sans" charset="0"/>
                <a:cs typeface="Open Sans" charset="0"/>
              </a:defRPr>
            </a:lvl5pPr>
          </a:lstStyle>
          <a:p>
            <a:pPr marL="0" marR="0" lvl="0" indent="0" algn="l" defTabSz="914400" rtl="0" eaLnBrk="1" fontAlgn="auto" latinLnBrk="0" hangingPunct="1">
              <a:lnSpc>
                <a:spcPct val="90000"/>
              </a:lnSpc>
              <a:spcBef>
                <a:spcPts val="1000"/>
              </a:spcBef>
              <a:spcAft>
                <a:spcPts val="0"/>
              </a:spcAft>
              <a:buClrTx/>
              <a:buSzTx/>
              <a:tabLst/>
              <a:defRPr/>
            </a:pPr>
            <a:r>
              <a:rPr lang="en-US"/>
              <a:t> Lorem ipsum dolor sit </a:t>
            </a:r>
            <a:r>
              <a:rPr lang="en-US" err="1"/>
              <a:t>amet</a:t>
            </a:r>
            <a:r>
              <a:rPr lang="en-US"/>
              <a:t>, </a:t>
            </a:r>
            <a:r>
              <a:rPr lang="en-US" err="1"/>
              <a:t>consecteur</a:t>
            </a:r>
            <a:endParaRPr lang="en-US"/>
          </a:p>
          <a:p>
            <a:pPr marL="0" marR="0" lvl="0" indent="0" algn="l" defTabSz="914400" rtl="0" eaLnBrk="1" fontAlgn="auto" latinLnBrk="0" hangingPunct="1">
              <a:lnSpc>
                <a:spcPct val="90000"/>
              </a:lnSpc>
              <a:spcBef>
                <a:spcPts val="1000"/>
              </a:spcBef>
              <a:spcAft>
                <a:spcPts val="0"/>
              </a:spcAft>
              <a:buClrTx/>
              <a:buSzTx/>
              <a:tabLst/>
              <a:defRPr/>
            </a:pPr>
            <a:r>
              <a:rPr lang="en-US"/>
              <a:t> Lorem ipsum dolor sit </a:t>
            </a:r>
            <a:r>
              <a:rPr lang="en-US" err="1"/>
              <a:t>amet</a:t>
            </a:r>
            <a:r>
              <a:rPr lang="en-US"/>
              <a:t>, </a:t>
            </a:r>
            <a:r>
              <a:rPr lang="en-US" err="1"/>
              <a:t>consecteur</a:t>
            </a:r>
            <a:endParaRPr lang="en-US"/>
          </a:p>
          <a:p>
            <a:pPr marL="0" marR="0" lvl="0" indent="0" algn="l" defTabSz="914400" rtl="0" eaLnBrk="1" fontAlgn="auto" latinLnBrk="0" hangingPunct="1">
              <a:lnSpc>
                <a:spcPct val="90000"/>
              </a:lnSpc>
              <a:spcBef>
                <a:spcPts val="1000"/>
              </a:spcBef>
              <a:spcAft>
                <a:spcPts val="0"/>
              </a:spcAft>
              <a:buClrTx/>
              <a:buSzTx/>
              <a:tabLst/>
              <a:defRPr/>
            </a:pPr>
            <a:r>
              <a:rPr lang="en-US"/>
              <a:t> Lorem ipsum dolor sit </a:t>
            </a:r>
            <a:r>
              <a:rPr lang="en-US" err="1"/>
              <a:t>amet</a:t>
            </a:r>
            <a:r>
              <a:rPr lang="en-US"/>
              <a:t>, </a:t>
            </a:r>
            <a:r>
              <a:rPr lang="en-US" err="1"/>
              <a:t>consecteur</a:t>
            </a:r>
            <a:endParaRPr lang="en-US"/>
          </a:p>
          <a:p>
            <a:pPr marL="0" marR="0" lvl="0" indent="0" algn="l" defTabSz="914400" rtl="0" eaLnBrk="1" fontAlgn="auto" latinLnBrk="0" hangingPunct="1">
              <a:lnSpc>
                <a:spcPct val="90000"/>
              </a:lnSpc>
              <a:spcBef>
                <a:spcPts val="1000"/>
              </a:spcBef>
              <a:spcAft>
                <a:spcPts val="0"/>
              </a:spcAft>
              <a:buClrTx/>
              <a:buSzTx/>
              <a:tabLst/>
              <a:defRPr/>
            </a:pPr>
            <a:r>
              <a:rPr lang="en-US"/>
              <a:t> Lorem ipsum dolor sit </a:t>
            </a:r>
            <a:r>
              <a:rPr lang="en-US" err="1"/>
              <a:t>amet</a:t>
            </a:r>
            <a:r>
              <a:rPr lang="en-US"/>
              <a:t>, </a:t>
            </a:r>
            <a:r>
              <a:rPr lang="en-US" err="1"/>
              <a:t>consecteur</a:t>
            </a:r>
            <a:endParaRPr lang="en-US"/>
          </a:p>
        </p:txBody>
      </p:sp>
      <p:sp>
        <p:nvSpPr>
          <p:cNvPr id="24" name="Content Placeholder 2"/>
          <p:cNvSpPr>
            <a:spLocks noGrp="1"/>
          </p:cNvSpPr>
          <p:nvPr>
            <p:ph idx="32" hasCustomPrompt="1"/>
          </p:nvPr>
        </p:nvSpPr>
        <p:spPr>
          <a:xfrm>
            <a:off x="2444206" y="934584"/>
            <a:ext cx="2705311" cy="564118"/>
          </a:xfrm>
        </p:spPr>
        <p:txBody>
          <a:bodyPr>
            <a:noAutofit/>
          </a:bodyPr>
          <a:lstStyle>
            <a:lvl1pPr marL="0" indent="0">
              <a:buNone/>
              <a:defRPr sz="4000" b="1" baseline="0">
                <a:solidFill>
                  <a:schemeClr val="accent1"/>
                </a:solidFill>
                <a:latin typeface="Open Sans" charset="0"/>
                <a:ea typeface="Open Sans" charset="0"/>
                <a:cs typeface="Open Sans" charset="0"/>
              </a:defRPr>
            </a:lvl1pPr>
          </a:lstStyle>
          <a:p>
            <a:pPr lvl="0"/>
            <a:r>
              <a:rPr lang="en-US"/>
              <a:t>Header 1</a:t>
            </a:r>
          </a:p>
        </p:txBody>
      </p:sp>
      <p:sp>
        <p:nvSpPr>
          <p:cNvPr id="26" name="Rectangle 25"/>
          <p:cNvSpPr/>
          <p:nvPr userDrawn="1"/>
        </p:nvSpPr>
        <p:spPr>
          <a:xfrm rot="5400000">
            <a:off x="-2703453" y="2703455"/>
            <a:ext cx="6878461" cy="14715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1" y="5581322"/>
            <a:ext cx="1471554" cy="1297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userDrawn="1"/>
        </p:nvCxnSpPr>
        <p:spPr>
          <a:xfrm>
            <a:off x="0" y="5581322"/>
            <a:ext cx="147155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8299" y="6108824"/>
            <a:ext cx="1260574" cy="525056"/>
          </a:xfrm>
          <a:prstGeom prst="rect">
            <a:avLst/>
          </a:prstGeom>
        </p:spPr>
      </p:pic>
      <p:sp>
        <p:nvSpPr>
          <p:cNvPr id="34" name="Picture Placeholder 20"/>
          <p:cNvSpPr>
            <a:spLocks noGrp="1"/>
          </p:cNvSpPr>
          <p:nvPr>
            <p:ph type="pic" sz="quarter" idx="33"/>
          </p:nvPr>
        </p:nvSpPr>
        <p:spPr>
          <a:xfrm>
            <a:off x="7700724" y="3739747"/>
            <a:ext cx="3432957" cy="2234031"/>
          </a:xfrm>
        </p:spPr>
        <p:txBody>
          <a:bodyPr/>
          <a:lstStyle/>
          <a:p>
            <a:endParaRPr lang="en-US"/>
          </a:p>
        </p:txBody>
      </p:sp>
      <p:sp>
        <p:nvSpPr>
          <p:cNvPr id="35" name="Slide Number Placeholder 4"/>
          <p:cNvSpPr>
            <a:spLocks noGrp="1"/>
          </p:cNvSpPr>
          <p:nvPr>
            <p:ph type="sldNum" sz="quarter" idx="12"/>
          </p:nvPr>
        </p:nvSpPr>
        <p:spPr>
          <a:xfrm>
            <a:off x="10737764" y="204971"/>
            <a:ext cx="1051109" cy="365125"/>
          </a:xfrm>
          <a:solidFill>
            <a:schemeClr val="bg1"/>
          </a:solidFill>
        </p:spPr>
        <p:txBody>
          <a:bodyPr/>
          <a:lstStyle>
            <a:lvl1pPr>
              <a:defRPr>
                <a:solidFill>
                  <a:schemeClr val="accent1"/>
                </a:solidFill>
              </a:defRPr>
            </a:lvl1pPr>
          </a:lstStyle>
          <a:p>
            <a:endParaRPr lang="en-US"/>
          </a:p>
        </p:txBody>
      </p:sp>
      <p:pic>
        <p:nvPicPr>
          <p:cNvPr id="17" name="Picture 16"/>
          <p:cNvPicPr>
            <a:picLocks noChangeAspect="1"/>
          </p:cNvPicPr>
          <p:nvPr userDrawn="1"/>
        </p:nvPicPr>
        <p:blipFill rotWithShape="1">
          <a:blip r:embed="rId3">
            <a:alphaModFix amt="21000"/>
          </a:blip>
          <a:srcRect l="45271" t="58624" r="45271" b="5298"/>
          <a:stretch/>
        </p:blipFill>
        <p:spPr>
          <a:xfrm>
            <a:off x="10391" y="-1"/>
            <a:ext cx="1471554" cy="558132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text content bar">
    <p:spTree>
      <p:nvGrpSpPr>
        <p:cNvPr id="1" name=""/>
        <p:cNvGrpSpPr/>
        <p:nvPr/>
      </p:nvGrpSpPr>
      <p:grpSpPr>
        <a:xfrm>
          <a:off x="0" y="0"/>
          <a:ext cx="0" cy="0"/>
          <a:chOff x="0" y="0"/>
          <a:chExt cx="0" cy="0"/>
        </a:xfrm>
      </p:grpSpPr>
      <p:cxnSp>
        <p:nvCxnSpPr>
          <p:cNvPr id="80" name="Straight Connector 79"/>
          <p:cNvCxnSpPr/>
          <p:nvPr userDrawn="1"/>
        </p:nvCxnSpPr>
        <p:spPr>
          <a:xfrm>
            <a:off x="322107" y="5117902"/>
            <a:ext cx="347352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Rectangle 81"/>
          <p:cNvSpPr/>
          <p:nvPr userDrawn="1"/>
        </p:nvSpPr>
        <p:spPr>
          <a:xfrm>
            <a:off x="0" y="0"/>
            <a:ext cx="2814283" cy="376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userDrawn="1"/>
        </p:nvSpPr>
        <p:spPr>
          <a:xfrm>
            <a:off x="2917808" y="0"/>
            <a:ext cx="4729127" cy="376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p:nvPr userDrawn="1"/>
        </p:nvCxnSpPr>
        <p:spPr>
          <a:xfrm>
            <a:off x="0" y="5581322"/>
            <a:ext cx="147155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90" name="Picture 89"/>
          <p:cNvPicPr>
            <a:picLocks noChangeAspect="1"/>
          </p:cNvPicPr>
          <p:nvPr userDrawn="1"/>
        </p:nvPicPr>
        <p:blipFill rotWithShape="1">
          <a:blip r:embed="rId2">
            <a:alphaModFix amt="21000"/>
          </a:blip>
          <a:srcRect l="49863" t="58624" r="45271" b="5298"/>
          <a:stretch/>
        </p:blipFill>
        <p:spPr>
          <a:xfrm rot="16200000">
            <a:off x="1222005" y="-1196106"/>
            <a:ext cx="376086" cy="2772844"/>
          </a:xfrm>
          <a:prstGeom prst="rect">
            <a:avLst/>
          </a:prstGeom>
        </p:spPr>
      </p:pic>
      <p:sp>
        <p:nvSpPr>
          <p:cNvPr id="89" name="Title 1"/>
          <p:cNvSpPr>
            <a:spLocks noGrp="1"/>
          </p:cNvSpPr>
          <p:nvPr>
            <p:ph type="title" hasCustomPrompt="1"/>
          </p:nvPr>
        </p:nvSpPr>
        <p:spPr>
          <a:xfrm>
            <a:off x="322107" y="574600"/>
            <a:ext cx="11466766" cy="429211"/>
          </a:xfrm>
        </p:spPr>
        <p:txBody>
          <a:bodyPr>
            <a:noAutofit/>
          </a:bodyPr>
          <a:lstStyle>
            <a:lvl1pPr algn="l">
              <a:lnSpc>
                <a:spcPct val="100000"/>
              </a:lnSpc>
              <a:defRPr sz="3600" b="1" i="0" baseline="0">
                <a:solidFill>
                  <a:schemeClr val="accent1"/>
                </a:solidFill>
                <a:latin typeface="Open Sans Semibold" charset="0"/>
                <a:ea typeface="Open Sans Semibold" charset="0"/>
                <a:cs typeface="Open Sans Semibold" charset="0"/>
              </a:defRPr>
            </a:lvl1pPr>
          </a:lstStyle>
          <a:p>
            <a:r>
              <a:rPr lang="en-US"/>
              <a:t>Context Slide</a:t>
            </a:r>
          </a:p>
        </p:txBody>
      </p:sp>
      <p:cxnSp>
        <p:nvCxnSpPr>
          <p:cNvPr id="91" name="Straight Connector 90"/>
          <p:cNvCxnSpPr/>
          <p:nvPr userDrawn="1"/>
        </p:nvCxnSpPr>
        <p:spPr>
          <a:xfrm flipH="1">
            <a:off x="346075" y="1114645"/>
            <a:ext cx="1321740" cy="1118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1" name="Slide Number Placeholder 4"/>
          <p:cNvSpPr>
            <a:spLocks noGrp="1"/>
          </p:cNvSpPr>
          <p:nvPr>
            <p:ph type="sldNum" sz="quarter" idx="12"/>
          </p:nvPr>
        </p:nvSpPr>
        <p:spPr>
          <a:xfrm>
            <a:off x="10182688" y="204971"/>
            <a:ext cx="1606186" cy="365125"/>
          </a:xfrm>
          <a:solidFill>
            <a:schemeClr val="bg1"/>
          </a:solidFill>
        </p:spPr>
        <p:txBody>
          <a:bodyPr/>
          <a:lstStyle>
            <a:lvl1pPr>
              <a:defRPr>
                <a:solidFill>
                  <a:schemeClr val="accent1"/>
                </a:solidFill>
              </a:defRPr>
            </a:lvl1pPr>
          </a:lstStyle>
          <a:p>
            <a:endParaRPr lang="en-US"/>
          </a:p>
        </p:txBody>
      </p:sp>
      <p:sp>
        <p:nvSpPr>
          <p:cNvPr id="2" name="TextBox 1"/>
          <p:cNvSpPr txBox="1"/>
          <p:nvPr userDrawn="1"/>
        </p:nvSpPr>
        <p:spPr>
          <a:xfrm>
            <a:off x="9192986" y="759279"/>
            <a:ext cx="184731" cy="369332"/>
          </a:xfrm>
          <a:prstGeom prst="rect">
            <a:avLst/>
          </a:prstGeom>
          <a:noFill/>
        </p:spPr>
        <p:txBody>
          <a:bodyPr wrap="none" rtlCol="0">
            <a:spAutoFit/>
          </a:bodyPr>
          <a:lstStyle/>
          <a:p>
            <a:endParaRPr lang="en-US"/>
          </a:p>
        </p:txBody>
      </p:sp>
      <p:sp>
        <p:nvSpPr>
          <p:cNvPr id="4" name="Content Placeholder 2">
            <a:extLst>
              <a:ext uri="{FF2B5EF4-FFF2-40B4-BE49-F238E27FC236}">
                <a16:creationId xmlns:a16="http://schemas.microsoft.com/office/drawing/2014/main" id="{874A1E78-E135-9809-8676-DF61020BDF45}"/>
              </a:ext>
            </a:extLst>
          </p:cNvPr>
          <p:cNvSpPr>
            <a:spLocks noGrp="1"/>
          </p:cNvSpPr>
          <p:nvPr>
            <p:ph idx="14"/>
          </p:nvPr>
        </p:nvSpPr>
        <p:spPr>
          <a:xfrm>
            <a:off x="322107" y="2242258"/>
            <a:ext cx="11566591" cy="3674134"/>
          </a:xfrm>
          <a:prstGeom prst="rect">
            <a:avLst/>
          </a:prstGeom>
        </p:spPr>
        <p:txBody>
          <a:bodyPr>
            <a:normAutofit/>
          </a:bodyPr>
          <a:lstStyle>
            <a:lvl1pPr marL="228600" indent="-228600">
              <a:buClr>
                <a:schemeClr val="bg1">
                  <a:lumMod val="75000"/>
                </a:schemeClr>
              </a:buClr>
              <a:buFont typeface="Arial" panose="020B0604020202020204" pitchFamily="34" charset="0"/>
              <a:buChar char="•"/>
              <a:defRPr sz="1600">
                <a:solidFill>
                  <a:schemeClr val="tx1">
                    <a:lumMod val="75000"/>
                    <a:lumOff val="25000"/>
                  </a:schemeClr>
                </a:solidFill>
              </a:defRPr>
            </a:lvl1pPr>
            <a:lvl2pPr marL="685800" indent="-228600">
              <a:buClr>
                <a:schemeClr val="bg1">
                  <a:lumMod val="75000"/>
                </a:schemeClr>
              </a:buClr>
              <a:buFont typeface="Trade Gothic Next" panose="020B0503040303020004" pitchFamily="34" charset="0"/>
              <a:buChar char="–"/>
              <a:defRPr sz="1600">
                <a:solidFill>
                  <a:schemeClr val="tx1">
                    <a:lumMod val="75000"/>
                    <a:lumOff val="25000"/>
                  </a:schemeClr>
                </a:solidFill>
              </a:defRPr>
            </a:lvl2pPr>
            <a:lvl3pPr marL="1143000" indent="-228600">
              <a:buClr>
                <a:schemeClr val="bg1">
                  <a:lumMod val="75000"/>
                </a:schemeClr>
              </a:buClr>
              <a:buFont typeface="Wingdings" panose="05000000000000000000" pitchFamily="2" charset="2"/>
              <a:buChar char="§"/>
              <a:defRPr sz="1600">
                <a:solidFill>
                  <a:schemeClr val="tx1">
                    <a:lumMod val="75000"/>
                    <a:lumOff val="25000"/>
                  </a:schemeClr>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Text Placeholder 8">
            <a:extLst>
              <a:ext uri="{FF2B5EF4-FFF2-40B4-BE49-F238E27FC236}">
                <a16:creationId xmlns:a16="http://schemas.microsoft.com/office/drawing/2014/main" id="{D85D2701-047C-0608-0053-60B12364C208}"/>
              </a:ext>
            </a:extLst>
          </p:cNvPr>
          <p:cNvSpPr>
            <a:spLocks noGrp="1"/>
          </p:cNvSpPr>
          <p:nvPr>
            <p:ph type="body" sz="quarter" idx="15"/>
          </p:nvPr>
        </p:nvSpPr>
        <p:spPr>
          <a:xfrm>
            <a:off x="346075" y="6356350"/>
            <a:ext cx="10182224" cy="365125"/>
          </a:xfrm>
          <a:prstGeom prst="rect">
            <a:avLst/>
          </a:prstGeom>
        </p:spPr>
        <p:txBody>
          <a:bodyPr>
            <a:normAutofit/>
          </a:bodyPr>
          <a:lstStyle>
            <a:lvl1pPr marL="0" indent="0">
              <a:lnSpc>
                <a:spcPct val="100000"/>
              </a:lnSpc>
              <a:spcBef>
                <a:spcPts val="0"/>
              </a:spcBef>
              <a:buNone/>
              <a:defRPr sz="1000" i="1">
                <a:solidFill>
                  <a:schemeClr val="bg1">
                    <a:lumMod val="6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 name="Content Placeholder 2">
            <a:extLst>
              <a:ext uri="{FF2B5EF4-FFF2-40B4-BE49-F238E27FC236}">
                <a16:creationId xmlns:a16="http://schemas.microsoft.com/office/drawing/2014/main" id="{3C012BA1-3B15-CDE4-0812-9C8359BB5DE8}"/>
              </a:ext>
            </a:extLst>
          </p:cNvPr>
          <p:cNvSpPr>
            <a:spLocks noGrp="1"/>
          </p:cNvSpPr>
          <p:nvPr>
            <p:ph idx="16"/>
          </p:nvPr>
        </p:nvSpPr>
        <p:spPr>
          <a:xfrm>
            <a:off x="303302" y="1276678"/>
            <a:ext cx="11566591" cy="756307"/>
          </a:xfrm>
          <a:prstGeom prst="rect">
            <a:avLst/>
          </a:prstGeom>
        </p:spPr>
        <p:txBody>
          <a:bodyPr anchor="ctr">
            <a:normAutofit/>
          </a:bodyPr>
          <a:lstStyle>
            <a:lvl1pPr marL="0" indent="0">
              <a:buClr>
                <a:schemeClr val="bg1">
                  <a:lumMod val="75000"/>
                </a:schemeClr>
              </a:buClr>
              <a:buFont typeface="Arial" panose="020B0604020202020204" pitchFamily="34" charset="0"/>
              <a:buNone/>
              <a:defRPr sz="1600">
                <a:solidFill>
                  <a:schemeClr val="tx1">
                    <a:lumMod val="75000"/>
                    <a:lumOff val="25000"/>
                  </a:schemeClr>
                </a:solidFill>
              </a:defRPr>
            </a:lvl1pPr>
            <a:lvl2pPr marL="685800" indent="-228600">
              <a:buClr>
                <a:schemeClr val="bg1">
                  <a:lumMod val="75000"/>
                </a:schemeClr>
              </a:buClr>
              <a:buFont typeface="Trade Gothic Next" panose="020B0503040303020004" pitchFamily="34" charset="0"/>
              <a:buChar char="–"/>
              <a:defRPr sz="1600">
                <a:solidFill>
                  <a:schemeClr val="tx1">
                    <a:lumMod val="75000"/>
                    <a:lumOff val="25000"/>
                  </a:schemeClr>
                </a:solidFill>
              </a:defRPr>
            </a:lvl2pPr>
            <a:lvl3pPr marL="1143000" indent="-228600">
              <a:buClr>
                <a:schemeClr val="bg1">
                  <a:lumMod val="75000"/>
                </a:schemeClr>
              </a:buClr>
              <a:buFont typeface="Wingdings" panose="05000000000000000000" pitchFamily="2" charset="2"/>
              <a:buChar char="§"/>
              <a:defRPr sz="1600">
                <a:solidFill>
                  <a:schemeClr val="tx1">
                    <a:lumMod val="75000"/>
                    <a:lumOff val="25000"/>
                  </a:schemeClr>
                </a:solidFill>
              </a:defRPr>
            </a:lvl3pPr>
            <a:lvl4pPr>
              <a:defRPr sz="2000"/>
            </a:lvl4pPr>
            <a:lvl5pPr>
              <a:defRPr sz="2000"/>
            </a:lvl5pPr>
          </a:lstStyle>
          <a:p>
            <a:pPr lvl="0"/>
            <a:r>
              <a:rPr lang="en-US"/>
              <a:t>Click to edit Master text styles</a:t>
            </a:r>
          </a:p>
        </p:txBody>
      </p:sp>
      <p:pic>
        <p:nvPicPr>
          <p:cNvPr id="6" name="Picture 5">
            <a:extLst>
              <a:ext uri="{FF2B5EF4-FFF2-40B4-BE49-F238E27FC236}">
                <a16:creationId xmlns:a16="http://schemas.microsoft.com/office/drawing/2014/main" id="{FC95AADA-9054-8D1D-D25F-8C4A7D53CD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8299" y="6108824"/>
            <a:ext cx="1260574" cy="525056"/>
          </a:xfrm>
          <a:prstGeom prst="rect">
            <a:avLst/>
          </a:prstGeom>
        </p:spPr>
      </p:pic>
    </p:spTree>
    <p:extLst>
      <p:ext uri="{BB962C8B-B14F-4D97-AF65-F5344CB8AC3E}">
        <p14:creationId xmlns:p14="http://schemas.microsoft.com/office/powerpoint/2010/main" val="158724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content bar">
    <p:spTree>
      <p:nvGrpSpPr>
        <p:cNvPr id="1" name=""/>
        <p:cNvGrpSpPr/>
        <p:nvPr/>
      </p:nvGrpSpPr>
      <p:grpSpPr>
        <a:xfrm>
          <a:off x="0" y="0"/>
          <a:ext cx="0" cy="0"/>
          <a:chOff x="0" y="0"/>
          <a:chExt cx="0" cy="0"/>
        </a:xfrm>
      </p:grpSpPr>
      <p:cxnSp>
        <p:nvCxnSpPr>
          <p:cNvPr id="80" name="Straight Connector 79"/>
          <p:cNvCxnSpPr/>
          <p:nvPr userDrawn="1"/>
        </p:nvCxnSpPr>
        <p:spPr>
          <a:xfrm>
            <a:off x="322107" y="5117902"/>
            <a:ext cx="347352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Rectangle 81"/>
          <p:cNvSpPr/>
          <p:nvPr userDrawn="1"/>
        </p:nvSpPr>
        <p:spPr>
          <a:xfrm>
            <a:off x="0" y="0"/>
            <a:ext cx="2814283" cy="376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userDrawn="1"/>
        </p:nvSpPr>
        <p:spPr>
          <a:xfrm>
            <a:off x="2917808" y="0"/>
            <a:ext cx="4729127" cy="376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p:nvPr userDrawn="1"/>
        </p:nvCxnSpPr>
        <p:spPr>
          <a:xfrm>
            <a:off x="0" y="5581322"/>
            <a:ext cx="147155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90" name="Picture 89"/>
          <p:cNvPicPr>
            <a:picLocks noChangeAspect="1"/>
          </p:cNvPicPr>
          <p:nvPr userDrawn="1"/>
        </p:nvPicPr>
        <p:blipFill rotWithShape="1">
          <a:blip r:embed="rId2">
            <a:alphaModFix amt="21000"/>
          </a:blip>
          <a:srcRect l="49863" t="58624" r="45271" b="5298"/>
          <a:stretch/>
        </p:blipFill>
        <p:spPr>
          <a:xfrm rot="16200000">
            <a:off x="1222005" y="-1196106"/>
            <a:ext cx="376086" cy="2772844"/>
          </a:xfrm>
          <a:prstGeom prst="rect">
            <a:avLst/>
          </a:prstGeom>
        </p:spPr>
      </p:pic>
      <p:sp>
        <p:nvSpPr>
          <p:cNvPr id="89" name="Title 1"/>
          <p:cNvSpPr>
            <a:spLocks noGrp="1"/>
          </p:cNvSpPr>
          <p:nvPr>
            <p:ph type="title" hasCustomPrompt="1"/>
          </p:nvPr>
        </p:nvSpPr>
        <p:spPr>
          <a:xfrm>
            <a:off x="322107" y="574600"/>
            <a:ext cx="10182223" cy="429211"/>
          </a:xfrm>
        </p:spPr>
        <p:txBody>
          <a:bodyPr>
            <a:noAutofit/>
          </a:bodyPr>
          <a:lstStyle>
            <a:lvl1pPr algn="l">
              <a:lnSpc>
                <a:spcPct val="100000"/>
              </a:lnSpc>
              <a:defRPr sz="3600" b="1" i="0" baseline="0">
                <a:solidFill>
                  <a:schemeClr val="accent1"/>
                </a:solidFill>
                <a:latin typeface="Open Sans Semibold" charset="0"/>
                <a:ea typeface="Open Sans Semibold" charset="0"/>
                <a:cs typeface="Open Sans Semibold" charset="0"/>
              </a:defRPr>
            </a:lvl1pPr>
          </a:lstStyle>
          <a:p>
            <a:r>
              <a:rPr lang="en-US"/>
              <a:t>Context Slide</a:t>
            </a:r>
          </a:p>
        </p:txBody>
      </p:sp>
      <p:cxnSp>
        <p:nvCxnSpPr>
          <p:cNvPr id="91" name="Straight Connector 90"/>
          <p:cNvCxnSpPr/>
          <p:nvPr userDrawn="1"/>
        </p:nvCxnSpPr>
        <p:spPr>
          <a:xfrm flipH="1">
            <a:off x="346075" y="1114645"/>
            <a:ext cx="1321740" cy="1118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1" name="Slide Number Placeholder 4"/>
          <p:cNvSpPr>
            <a:spLocks noGrp="1"/>
          </p:cNvSpPr>
          <p:nvPr>
            <p:ph type="sldNum" sz="quarter" idx="12"/>
          </p:nvPr>
        </p:nvSpPr>
        <p:spPr>
          <a:xfrm>
            <a:off x="10737764" y="204971"/>
            <a:ext cx="1051109" cy="365125"/>
          </a:xfrm>
          <a:solidFill>
            <a:schemeClr val="bg1"/>
          </a:solidFill>
        </p:spPr>
        <p:txBody>
          <a:bodyPr/>
          <a:lstStyle>
            <a:lvl1pPr>
              <a:defRPr>
                <a:solidFill>
                  <a:schemeClr val="accent1"/>
                </a:solidFill>
              </a:defRPr>
            </a:lvl1pPr>
          </a:lstStyle>
          <a:p>
            <a:endParaRPr lang="en-US"/>
          </a:p>
        </p:txBody>
      </p:sp>
      <p:sp>
        <p:nvSpPr>
          <p:cNvPr id="2" name="TextBox 1"/>
          <p:cNvSpPr txBox="1"/>
          <p:nvPr userDrawn="1"/>
        </p:nvSpPr>
        <p:spPr>
          <a:xfrm>
            <a:off x="9192986" y="759279"/>
            <a:ext cx="184731" cy="369332"/>
          </a:xfrm>
          <a:prstGeom prst="rect">
            <a:avLst/>
          </a:prstGeom>
          <a:noFill/>
        </p:spPr>
        <p:txBody>
          <a:bodyPr wrap="none" rtlCol="0">
            <a:spAutoFit/>
          </a:bodyPr>
          <a:lstStyle/>
          <a:p>
            <a:endParaRPr lang="en-US"/>
          </a:p>
        </p:txBody>
      </p:sp>
      <p:sp>
        <p:nvSpPr>
          <p:cNvPr id="4" name="Content Placeholder 2">
            <a:extLst>
              <a:ext uri="{FF2B5EF4-FFF2-40B4-BE49-F238E27FC236}">
                <a16:creationId xmlns:a16="http://schemas.microsoft.com/office/drawing/2014/main" id="{874A1E78-E135-9809-8676-DF61020BDF45}"/>
              </a:ext>
            </a:extLst>
          </p:cNvPr>
          <p:cNvSpPr>
            <a:spLocks noGrp="1"/>
          </p:cNvSpPr>
          <p:nvPr>
            <p:ph idx="14"/>
          </p:nvPr>
        </p:nvSpPr>
        <p:spPr>
          <a:xfrm>
            <a:off x="322107" y="1276677"/>
            <a:ext cx="11566591" cy="4639715"/>
          </a:xfrm>
          <a:prstGeom prst="rect">
            <a:avLst/>
          </a:prstGeom>
        </p:spPr>
        <p:txBody>
          <a:bodyPr>
            <a:normAutofit/>
          </a:bodyPr>
          <a:lstStyle>
            <a:lvl1pPr marL="228600" indent="-228600">
              <a:buClr>
                <a:schemeClr val="bg1">
                  <a:lumMod val="75000"/>
                </a:schemeClr>
              </a:buClr>
              <a:buFont typeface="Arial" panose="020B0604020202020204" pitchFamily="34" charset="0"/>
              <a:buChar char="•"/>
              <a:defRPr sz="1600">
                <a:solidFill>
                  <a:schemeClr val="tx1">
                    <a:lumMod val="75000"/>
                    <a:lumOff val="25000"/>
                  </a:schemeClr>
                </a:solidFill>
              </a:defRPr>
            </a:lvl1pPr>
            <a:lvl2pPr marL="685800" indent="-228600">
              <a:buClr>
                <a:schemeClr val="bg1">
                  <a:lumMod val="75000"/>
                </a:schemeClr>
              </a:buClr>
              <a:buFont typeface="Trade Gothic Next" panose="020B0503040303020004" pitchFamily="34" charset="0"/>
              <a:buChar char="–"/>
              <a:defRPr sz="1600">
                <a:solidFill>
                  <a:schemeClr val="tx1">
                    <a:lumMod val="75000"/>
                    <a:lumOff val="25000"/>
                  </a:schemeClr>
                </a:solidFill>
              </a:defRPr>
            </a:lvl2pPr>
            <a:lvl3pPr marL="1143000" indent="-228600">
              <a:buClr>
                <a:schemeClr val="bg1">
                  <a:lumMod val="75000"/>
                </a:schemeClr>
              </a:buClr>
              <a:buFont typeface="Wingdings" panose="05000000000000000000" pitchFamily="2" charset="2"/>
              <a:buChar char="§"/>
              <a:defRPr sz="1600">
                <a:solidFill>
                  <a:schemeClr val="tx1">
                    <a:lumMod val="75000"/>
                    <a:lumOff val="25000"/>
                  </a:schemeClr>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Text Placeholder 8">
            <a:extLst>
              <a:ext uri="{FF2B5EF4-FFF2-40B4-BE49-F238E27FC236}">
                <a16:creationId xmlns:a16="http://schemas.microsoft.com/office/drawing/2014/main" id="{D85D2701-047C-0608-0053-60B12364C208}"/>
              </a:ext>
            </a:extLst>
          </p:cNvPr>
          <p:cNvSpPr>
            <a:spLocks noGrp="1"/>
          </p:cNvSpPr>
          <p:nvPr>
            <p:ph type="body" sz="quarter" idx="15"/>
          </p:nvPr>
        </p:nvSpPr>
        <p:spPr>
          <a:xfrm>
            <a:off x="346075" y="6356350"/>
            <a:ext cx="8158163" cy="365125"/>
          </a:xfrm>
          <a:prstGeom prst="rect">
            <a:avLst/>
          </a:prstGeom>
        </p:spPr>
        <p:txBody>
          <a:bodyPr/>
          <a:lstStyle>
            <a:lvl1pPr marL="0" indent="0">
              <a:buNone/>
              <a:defRPr sz="900" i="1">
                <a:solidFill>
                  <a:schemeClr val="bg1">
                    <a:lumMod val="6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pic>
        <p:nvPicPr>
          <p:cNvPr id="3" name="Picture 2">
            <a:extLst>
              <a:ext uri="{FF2B5EF4-FFF2-40B4-BE49-F238E27FC236}">
                <a16:creationId xmlns:a16="http://schemas.microsoft.com/office/drawing/2014/main" id="{78B4EE58-F2B2-8D7E-3B98-D95195D918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8299" y="6108824"/>
            <a:ext cx="1260574" cy="525056"/>
          </a:xfrm>
          <a:prstGeom prst="rect">
            <a:avLst/>
          </a:prstGeom>
        </p:spPr>
      </p:pic>
    </p:spTree>
    <p:extLst>
      <p:ext uri="{BB962C8B-B14F-4D97-AF65-F5344CB8AC3E}">
        <p14:creationId xmlns:p14="http://schemas.microsoft.com/office/powerpoint/2010/main" val="279375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74F34-9822-C242-91CB-4E2188CAD5C7}" type="slidenum">
              <a:rPr lang="en-US" smtClean="0"/>
              <a:t>‹#›</a:t>
            </a:fld>
            <a:endParaRPr lang="en-US"/>
          </a:p>
        </p:txBody>
      </p:sp>
    </p:spTree>
    <p:extLst>
      <p:ext uri="{BB962C8B-B14F-4D97-AF65-F5344CB8AC3E}">
        <p14:creationId xmlns:p14="http://schemas.microsoft.com/office/powerpoint/2010/main" val="20179650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4" r:id="rId4"/>
    <p:sldLayoutId id="2147483673" r:id="rId5"/>
    <p:sldLayoutId id="2147483675" r:id="rId6"/>
    <p:sldLayoutId id="2147483677" r:id="rId7"/>
    <p:sldLayoutId id="2147483679"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 Id="rId9"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sv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svg"/><Relationship Id="rId10" Type="http://schemas.openxmlformats.org/officeDocument/2006/relationships/hyperlink" Target="https://cca.virginia.gov/reports" TargetMode="External"/><Relationship Id="rId4" Type="http://schemas.openxmlformats.org/officeDocument/2006/relationships/image" Target="../media/image54.png"/><Relationship Id="rId9" Type="http://schemas.openxmlformats.org/officeDocument/2006/relationships/image" Target="../media/image5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4940" y="2557915"/>
            <a:ext cx="6063934" cy="939041"/>
          </a:xfrm>
        </p:spPr>
        <p:txBody>
          <a:bodyPr>
            <a:normAutofit fontScale="90000"/>
          </a:bodyPr>
          <a:lstStyle/>
          <a:p>
            <a:r>
              <a:rPr lang="en-US"/>
              <a:t>Cannabis in the Commonwealth</a:t>
            </a:r>
          </a:p>
        </p:txBody>
      </p:sp>
      <p:sp>
        <p:nvSpPr>
          <p:cNvPr id="3" name="Subtitle 2"/>
          <p:cNvSpPr>
            <a:spLocks noGrp="1"/>
          </p:cNvSpPr>
          <p:nvPr>
            <p:ph type="subTitle" idx="1"/>
          </p:nvPr>
        </p:nvSpPr>
        <p:spPr/>
        <p:txBody>
          <a:bodyPr vert="horz" lIns="91440" tIns="45720" rIns="91440" bIns="45720" rtlCol="0" anchor="t">
            <a:noAutofit/>
          </a:bodyPr>
          <a:lstStyle/>
          <a:p>
            <a:r>
              <a:rPr lang="en-US" sz="1600" dirty="0">
                <a:latin typeface="Open Sans"/>
                <a:ea typeface="Open Sans"/>
                <a:cs typeface="Open Sans"/>
              </a:rPr>
              <a:t>The Cannabis Control Authority</a:t>
            </a:r>
          </a:p>
          <a:p>
            <a:r>
              <a:rPr lang="en-US" sz="1600" dirty="0">
                <a:latin typeface="Open Sans"/>
                <a:ea typeface="Open Sans"/>
                <a:cs typeface="Open Sans"/>
              </a:rPr>
              <a:t>&amp; Current Cannabis Laws</a:t>
            </a:r>
            <a:endParaRPr lang="en-US" sz="1600" dirty="0"/>
          </a:p>
        </p:txBody>
      </p:sp>
      <p:sp>
        <p:nvSpPr>
          <p:cNvPr id="4" name="Text Placeholder 3"/>
          <p:cNvSpPr>
            <a:spLocks noGrp="1"/>
          </p:cNvSpPr>
          <p:nvPr>
            <p:ph type="body" sz="quarter" idx="13"/>
          </p:nvPr>
        </p:nvSpPr>
        <p:spPr>
          <a:xfrm>
            <a:off x="10333659" y="4285996"/>
            <a:ext cx="1455214" cy="254112"/>
          </a:xfrm>
        </p:spPr>
        <p:txBody>
          <a:bodyPr>
            <a:normAutofit fontScale="92500" lnSpcReduction="10000"/>
          </a:bodyPr>
          <a:lstStyle/>
          <a:p>
            <a:r>
              <a:rPr lang="en-US" dirty="0"/>
              <a:t>7/9/25</a:t>
            </a:r>
          </a:p>
        </p:txBody>
      </p:sp>
      <p:sp>
        <p:nvSpPr>
          <p:cNvPr id="5" name="Slide Number Placeholder 4"/>
          <p:cNvSpPr>
            <a:spLocks noGrp="1"/>
          </p:cNvSpPr>
          <p:nvPr>
            <p:ph type="sldNum" sz="quarter" idx="12"/>
          </p:nvPr>
        </p:nvSpPr>
        <p:spPr/>
        <p:txBody>
          <a:bodyPr/>
          <a:lstStyle/>
          <a:p>
            <a:r>
              <a:rPr lang="en-US"/>
              <a:t>1</a:t>
            </a:r>
          </a:p>
        </p:txBody>
      </p:sp>
    </p:spTree>
    <p:extLst>
      <p:ext uri="{BB962C8B-B14F-4D97-AF65-F5344CB8AC3E}">
        <p14:creationId xmlns:p14="http://schemas.microsoft.com/office/powerpoint/2010/main" val="69727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69269" y="837084"/>
            <a:ext cx="4776280" cy="429211"/>
          </a:xfrm>
        </p:spPr>
        <p:txBody>
          <a:bodyPr/>
          <a:lstStyle/>
          <a:p>
            <a:r>
              <a:rPr lang="en-US" dirty="0">
                <a:solidFill>
                  <a:schemeClr val="accent1">
                    <a:lumMod val="50000"/>
                  </a:schemeClr>
                </a:solidFill>
              </a:rPr>
              <a:t>Hemp</a:t>
            </a:r>
          </a:p>
        </p:txBody>
      </p:sp>
      <p:sp>
        <p:nvSpPr>
          <p:cNvPr id="4" name="Picture Placeholder 3"/>
          <p:cNvSpPr>
            <a:spLocks noGrp="1"/>
          </p:cNvSpPr>
          <p:nvPr>
            <p:ph type="pic" sz="quarter" idx="30"/>
          </p:nvPr>
        </p:nvSpPr>
        <p:spPr>
          <a:xfrm>
            <a:off x="1454236" y="1693253"/>
            <a:ext cx="6047576" cy="4561632"/>
          </a:xfrm>
        </p:spPr>
        <p:txBody>
          <a:bodyPr>
            <a:noAutofit/>
          </a:bodyPr>
          <a:lstStyle/>
          <a:p>
            <a:r>
              <a:rPr lang="en-US" sz="3200" dirty="0">
                <a:ea typeface="+mn-lt"/>
                <a:cs typeface="Arial"/>
              </a:rPr>
              <a:t>Cannabis plants with less than .3% delta-9 THC by weight </a:t>
            </a:r>
          </a:p>
          <a:p>
            <a:r>
              <a:rPr lang="en-US" sz="3200" dirty="0">
                <a:ea typeface="+mn-lt"/>
                <a:cs typeface="Arial"/>
              </a:rPr>
              <a:t>Legal under federal law</a:t>
            </a:r>
          </a:p>
          <a:p>
            <a:r>
              <a:rPr lang="en-US" sz="3200" dirty="0">
                <a:ea typeface="+mn-lt"/>
                <a:cs typeface="+mn-lt"/>
              </a:rPr>
              <a:t>Regulated by VDACS</a:t>
            </a:r>
          </a:p>
          <a:p>
            <a:pPr lvl="1"/>
            <a:r>
              <a:rPr lang="en-US" sz="2800" dirty="0">
                <a:ea typeface="+mn-lt"/>
                <a:cs typeface="+mn-lt"/>
              </a:rPr>
              <a:t>Products must have less than .3% </a:t>
            </a:r>
            <a:r>
              <a:rPr lang="en-US" sz="2800" u="sng" dirty="0">
                <a:ea typeface="+mn-lt"/>
                <a:cs typeface="+mn-lt"/>
              </a:rPr>
              <a:t>total</a:t>
            </a:r>
            <a:r>
              <a:rPr lang="en-US" sz="2800" dirty="0">
                <a:ea typeface="+mn-lt"/>
                <a:cs typeface="+mn-lt"/>
              </a:rPr>
              <a:t> THC and no more than 2 mg THC or a cannabidiol (CBD) to THC ration of 25:1</a:t>
            </a:r>
          </a:p>
        </p:txBody>
      </p:sp>
      <p:sp>
        <p:nvSpPr>
          <p:cNvPr id="5" name="Slide Number Placeholder 4"/>
          <p:cNvSpPr>
            <a:spLocks noGrp="1"/>
          </p:cNvSpPr>
          <p:nvPr>
            <p:ph type="sldNum" sz="quarter" idx="12"/>
          </p:nvPr>
        </p:nvSpPr>
        <p:spPr/>
        <p:txBody>
          <a:bodyPr/>
          <a:lstStyle/>
          <a:p>
            <a:fld id="{3D1A3E0A-3062-4BF6-AF54-A5A9F2BB0021}" type="slidenum">
              <a:rPr lang="en-US" smtClean="0"/>
              <a:t>10</a:t>
            </a:fld>
            <a:endParaRPr lang="en-US" dirty="0"/>
          </a:p>
        </p:txBody>
      </p:sp>
      <p:pic>
        <p:nvPicPr>
          <p:cNvPr id="6" name="Graphic 6" descr="Agriculture outline">
            <a:extLst>
              <a:ext uri="{FF2B5EF4-FFF2-40B4-BE49-F238E27FC236}">
                <a16:creationId xmlns:a16="http://schemas.microsoft.com/office/drawing/2014/main" id="{39F7A096-562B-96CC-0EDD-0B1059700A1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836787" y="1981326"/>
            <a:ext cx="2895348" cy="2895348"/>
          </a:xfrm>
          <a:prstGeom prst="rect">
            <a:avLst/>
          </a:prstGeom>
        </p:spPr>
      </p:pic>
    </p:spTree>
    <p:extLst>
      <p:ext uri="{BB962C8B-B14F-4D97-AF65-F5344CB8AC3E}">
        <p14:creationId xmlns:p14="http://schemas.microsoft.com/office/powerpoint/2010/main" val="3264345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78B37-F8D4-75F0-85C2-F8A3F785039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FD41F4-9EAD-B718-4C54-871E50A84DD9}"/>
              </a:ext>
            </a:extLst>
          </p:cNvPr>
          <p:cNvSpPr>
            <a:spLocks noGrp="1"/>
          </p:cNvSpPr>
          <p:nvPr>
            <p:ph idx="15"/>
          </p:nvPr>
        </p:nvSpPr>
        <p:spPr>
          <a:xfrm>
            <a:off x="424661" y="2289631"/>
            <a:ext cx="2362344" cy="580644"/>
          </a:xfrm>
        </p:spPr>
        <p:txBody>
          <a:bodyPr>
            <a:noAutofit/>
          </a:bodyPr>
          <a:lstStyle/>
          <a:p>
            <a:pPr algn="ctr"/>
            <a:r>
              <a:rPr lang="en-US" sz="2800" dirty="0"/>
              <a:t>Possession</a:t>
            </a:r>
          </a:p>
        </p:txBody>
      </p:sp>
      <p:sp>
        <p:nvSpPr>
          <p:cNvPr id="5" name="Content Placeholder 4">
            <a:extLst>
              <a:ext uri="{FF2B5EF4-FFF2-40B4-BE49-F238E27FC236}">
                <a16:creationId xmlns:a16="http://schemas.microsoft.com/office/drawing/2014/main" id="{9C595032-4D17-4FA9-2613-E4112050224E}"/>
              </a:ext>
            </a:extLst>
          </p:cNvPr>
          <p:cNvSpPr>
            <a:spLocks noGrp="1"/>
          </p:cNvSpPr>
          <p:nvPr>
            <p:ph idx="18"/>
          </p:nvPr>
        </p:nvSpPr>
        <p:spPr>
          <a:xfrm>
            <a:off x="3309530" y="2289631"/>
            <a:ext cx="2733464" cy="580643"/>
          </a:xfrm>
        </p:spPr>
        <p:txBody>
          <a:bodyPr>
            <a:noAutofit/>
          </a:bodyPr>
          <a:lstStyle/>
          <a:p>
            <a:pPr algn="ctr"/>
            <a:r>
              <a:rPr lang="en-US" sz="2800" dirty="0"/>
              <a:t>Consumption</a:t>
            </a:r>
          </a:p>
        </p:txBody>
      </p:sp>
      <p:sp>
        <p:nvSpPr>
          <p:cNvPr id="8" name="Content Placeholder 7">
            <a:extLst>
              <a:ext uri="{FF2B5EF4-FFF2-40B4-BE49-F238E27FC236}">
                <a16:creationId xmlns:a16="http://schemas.microsoft.com/office/drawing/2014/main" id="{2F4B502D-10A0-EBD0-6E12-D1312DA5ECD8}"/>
              </a:ext>
            </a:extLst>
          </p:cNvPr>
          <p:cNvSpPr>
            <a:spLocks noGrp="1"/>
          </p:cNvSpPr>
          <p:nvPr>
            <p:ph idx="22"/>
          </p:nvPr>
        </p:nvSpPr>
        <p:spPr>
          <a:xfrm>
            <a:off x="6466149" y="2287326"/>
            <a:ext cx="2091952" cy="517509"/>
          </a:xfrm>
        </p:spPr>
        <p:txBody>
          <a:bodyPr>
            <a:noAutofit/>
          </a:bodyPr>
          <a:lstStyle/>
          <a:p>
            <a:pPr algn="ctr"/>
            <a:r>
              <a:rPr lang="en-US" sz="2800" dirty="0"/>
              <a:t>Retail/Sales</a:t>
            </a:r>
          </a:p>
        </p:txBody>
      </p:sp>
      <p:sp>
        <p:nvSpPr>
          <p:cNvPr id="11" name="Content Placeholder 10">
            <a:extLst>
              <a:ext uri="{FF2B5EF4-FFF2-40B4-BE49-F238E27FC236}">
                <a16:creationId xmlns:a16="http://schemas.microsoft.com/office/drawing/2014/main" id="{496FD5B6-7D98-42BB-70AB-4FA8BE339011}"/>
              </a:ext>
            </a:extLst>
          </p:cNvPr>
          <p:cNvSpPr>
            <a:spLocks noGrp="1"/>
          </p:cNvSpPr>
          <p:nvPr>
            <p:ph idx="25"/>
          </p:nvPr>
        </p:nvSpPr>
        <p:spPr>
          <a:xfrm>
            <a:off x="9131796" y="2287324"/>
            <a:ext cx="2657077" cy="517509"/>
          </a:xfrm>
        </p:spPr>
        <p:txBody>
          <a:bodyPr>
            <a:noAutofit/>
          </a:bodyPr>
          <a:lstStyle/>
          <a:p>
            <a:pPr algn="ctr"/>
            <a:r>
              <a:rPr lang="en-US" sz="2800" dirty="0"/>
              <a:t>Travel</a:t>
            </a:r>
          </a:p>
        </p:txBody>
      </p:sp>
      <p:sp>
        <p:nvSpPr>
          <p:cNvPr id="14" name="Title 13">
            <a:extLst>
              <a:ext uri="{FF2B5EF4-FFF2-40B4-BE49-F238E27FC236}">
                <a16:creationId xmlns:a16="http://schemas.microsoft.com/office/drawing/2014/main" id="{980E480E-5C93-AFA7-AB48-450AB943007C}"/>
              </a:ext>
            </a:extLst>
          </p:cNvPr>
          <p:cNvSpPr>
            <a:spLocks noGrp="1"/>
          </p:cNvSpPr>
          <p:nvPr>
            <p:ph type="title"/>
          </p:nvPr>
        </p:nvSpPr>
        <p:spPr>
          <a:xfrm>
            <a:off x="2636196" y="838643"/>
            <a:ext cx="3739081" cy="429211"/>
          </a:xfrm>
        </p:spPr>
        <p:txBody>
          <a:bodyPr/>
          <a:lstStyle/>
          <a:p>
            <a:r>
              <a:rPr lang="en-US" dirty="0">
                <a:solidFill>
                  <a:schemeClr val="accent1">
                    <a:lumMod val="50000"/>
                  </a:schemeClr>
                </a:solidFill>
              </a:rPr>
              <a:t>What’s Illegal?</a:t>
            </a:r>
          </a:p>
        </p:txBody>
      </p:sp>
      <p:sp>
        <p:nvSpPr>
          <p:cNvPr id="15" name="Slide Number Placeholder 14">
            <a:extLst>
              <a:ext uri="{FF2B5EF4-FFF2-40B4-BE49-F238E27FC236}">
                <a16:creationId xmlns:a16="http://schemas.microsoft.com/office/drawing/2014/main" id="{85327A4C-56FD-5AC9-61FE-ABA50EB4EE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F495C"/>
                </a:solidFill>
                <a:effectLst/>
                <a:uLnTx/>
                <a:uFillTx/>
                <a:latin typeface="Calibri" panose="020F0502020204030204"/>
                <a:ea typeface="+mn-ea"/>
                <a:cs typeface="+mn-cs"/>
              </a:rPr>
              <a:t>10</a:t>
            </a:r>
          </a:p>
        </p:txBody>
      </p:sp>
      <p:sp>
        <p:nvSpPr>
          <p:cNvPr id="3" name="TextBox 2">
            <a:extLst>
              <a:ext uri="{FF2B5EF4-FFF2-40B4-BE49-F238E27FC236}">
                <a16:creationId xmlns:a16="http://schemas.microsoft.com/office/drawing/2014/main" id="{80D4A302-082E-1769-3D7E-F93EAE4F92E5}"/>
              </a:ext>
            </a:extLst>
          </p:cNvPr>
          <p:cNvSpPr txBox="1"/>
          <p:nvPr/>
        </p:nvSpPr>
        <p:spPr>
          <a:xfrm>
            <a:off x="-177689" y="2870274"/>
            <a:ext cx="3262831" cy="3139321"/>
          </a:xfrm>
          <a:prstGeom prst="rect">
            <a:avLst/>
          </a:prstGeom>
          <a:noFill/>
        </p:spPr>
        <p:txBody>
          <a:bodyPr wrap="square" rtlCol="0">
            <a:spAutoFit/>
          </a:bodyPr>
          <a:lstStyle/>
          <a:p>
            <a:pPr marL="742950" lvl="1" indent="-285750">
              <a:buFontTx/>
              <a:buChar char="-"/>
            </a:pPr>
            <a:r>
              <a:rPr lang="en-US" dirty="0">
                <a:cs typeface="Arial"/>
              </a:rPr>
              <a:t>Of any amount with intent to distribute</a:t>
            </a:r>
          </a:p>
          <a:p>
            <a:pPr lvl="1"/>
            <a:endParaRPr lang="en-US" dirty="0">
              <a:cs typeface="Arial"/>
            </a:endParaRPr>
          </a:p>
          <a:p>
            <a:pPr marL="742950" lvl="1" indent="-285750">
              <a:buFontTx/>
              <a:buChar char="-"/>
            </a:pPr>
            <a:r>
              <a:rPr lang="en-US" dirty="0">
                <a:cs typeface="Arial"/>
              </a:rPr>
              <a:t>By anyone under 21</a:t>
            </a:r>
          </a:p>
          <a:p>
            <a:pPr lvl="1"/>
            <a:endParaRPr lang="en-US" dirty="0">
              <a:cs typeface="Arial"/>
            </a:endParaRPr>
          </a:p>
          <a:p>
            <a:pPr marL="742950" lvl="1" indent="-285750">
              <a:buFontTx/>
              <a:buChar char="-"/>
            </a:pPr>
            <a:r>
              <a:rPr lang="en-US" dirty="0">
                <a:cs typeface="Arial"/>
              </a:rPr>
              <a:t>Of any amount on school grounds or school buses</a:t>
            </a:r>
          </a:p>
          <a:p>
            <a:pPr lvl="1"/>
            <a:endParaRPr lang="en-US" dirty="0">
              <a:cs typeface="Arial"/>
            </a:endParaRPr>
          </a:p>
          <a:p>
            <a:pPr marL="742950" lvl="1" indent="-285750">
              <a:buFontTx/>
              <a:buChar char="-"/>
            </a:pPr>
            <a:r>
              <a:rPr lang="en-US" dirty="0">
                <a:cs typeface="Arial"/>
              </a:rPr>
              <a:t>Publicly of more than 1oz. of cannabis</a:t>
            </a:r>
          </a:p>
          <a:p>
            <a:endParaRPr lang="en-US" dirty="0"/>
          </a:p>
        </p:txBody>
      </p:sp>
      <p:sp>
        <p:nvSpPr>
          <p:cNvPr id="4" name="TextBox 3">
            <a:extLst>
              <a:ext uri="{FF2B5EF4-FFF2-40B4-BE49-F238E27FC236}">
                <a16:creationId xmlns:a16="http://schemas.microsoft.com/office/drawing/2014/main" id="{AB8D598C-8D86-D1E1-B97C-A473458FEDC7}"/>
              </a:ext>
            </a:extLst>
          </p:cNvPr>
          <p:cNvSpPr txBox="1"/>
          <p:nvPr/>
        </p:nvSpPr>
        <p:spPr>
          <a:xfrm>
            <a:off x="2636196" y="2870275"/>
            <a:ext cx="3379461" cy="3139321"/>
          </a:xfrm>
          <a:prstGeom prst="rect">
            <a:avLst/>
          </a:prstGeom>
          <a:noFill/>
        </p:spPr>
        <p:txBody>
          <a:bodyPr wrap="square" rtlCol="0">
            <a:spAutoFit/>
          </a:bodyPr>
          <a:lstStyle/>
          <a:p>
            <a:pPr marL="742950" lvl="1" indent="-285750">
              <a:buFontTx/>
              <a:buChar char="-"/>
            </a:pPr>
            <a:r>
              <a:rPr lang="en-US" dirty="0">
                <a:cs typeface="Arial"/>
              </a:rPr>
              <a:t>By anyone under 21</a:t>
            </a:r>
          </a:p>
          <a:p>
            <a:pPr lvl="1"/>
            <a:endParaRPr lang="en-US" dirty="0">
              <a:cs typeface="Arial"/>
            </a:endParaRPr>
          </a:p>
          <a:p>
            <a:pPr marL="742950" lvl="1" indent="-285750">
              <a:buFontTx/>
              <a:buChar char="-"/>
            </a:pPr>
            <a:r>
              <a:rPr lang="en-US" dirty="0">
                <a:cs typeface="Arial"/>
              </a:rPr>
              <a:t>Or sharing in public spaces</a:t>
            </a:r>
          </a:p>
          <a:p>
            <a:pPr marL="742950" lvl="1" indent="-285750">
              <a:buFontTx/>
              <a:buChar char="-"/>
            </a:pPr>
            <a:endParaRPr lang="en-US" dirty="0">
              <a:cs typeface="Arial"/>
            </a:endParaRPr>
          </a:p>
          <a:p>
            <a:pPr marL="742950" lvl="1" indent="-285750">
              <a:buFontTx/>
              <a:buChar char="-"/>
            </a:pPr>
            <a:r>
              <a:rPr lang="en-US" dirty="0">
                <a:ea typeface="+mn-lt"/>
                <a:cs typeface="+mn-lt"/>
              </a:rPr>
              <a:t>(Landlords may prohibit tenants from growing or using cannabis on rental property)</a:t>
            </a:r>
            <a:endParaRPr lang="en-US" dirty="0">
              <a:cs typeface="Arial"/>
            </a:endParaRPr>
          </a:p>
          <a:p>
            <a:pPr lvl="1"/>
            <a:endParaRPr lang="en-US" dirty="0">
              <a:cs typeface="Arial"/>
            </a:endParaRPr>
          </a:p>
          <a:p>
            <a:endParaRPr lang="en-US" dirty="0"/>
          </a:p>
        </p:txBody>
      </p:sp>
      <p:sp>
        <p:nvSpPr>
          <p:cNvPr id="6" name="TextBox 5">
            <a:extLst>
              <a:ext uri="{FF2B5EF4-FFF2-40B4-BE49-F238E27FC236}">
                <a16:creationId xmlns:a16="http://schemas.microsoft.com/office/drawing/2014/main" id="{5DFD56D2-E6F0-EE44-9D26-54EF76C76EF7}"/>
              </a:ext>
            </a:extLst>
          </p:cNvPr>
          <p:cNvSpPr txBox="1"/>
          <p:nvPr/>
        </p:nvSpPr>
        <p:spPr>
          <a:xfrm>
            <a:off x="5587069" y="2870275"/>
            <a:ext cx="3262831" cy="3693319"/>
          </a:xfrm>
          <a:prstGeom prst="rect">
            <a:avLst/>
          </a:prstGeom>
          <a:noFill/>
        </p:spPr>
        <p:txBody>
          <a:bodyPr wrap="square" rtlCol="0">
            <a:spAutoFit/>
          </a:bodyPr>
          <a:lstStyle/>
          <a:p>
            <a:pPr marL="742950" lvl="1" indent="-285750">
              <a:buFontTx/>
              <a:buChar char="-"/>
            </a:pPr>
            <a:r>
              <a:rPr lang="en-US" dirty="0">
                <a:cs typeface="Arial"/>
              </a:rPr>
              <a:t>Retail sales outside of the medical cannabis program</a:t>
            </a:r>
          </a:p>
          <a:p>
            <a:pPr lvl="1"/>
            <a:endParaRPr lang="en-US" dirty="0">
              <a:cs typeface="Arial"/>
            </a:endParaRPr>
          </a:p>
          <a:p>
            <a:pPr marL="742950" lvl="1" indent="-285750">
              <a:buFontTx/>
              <a:buChar char="-"/>
            </a:pPr>
            <a:r>
              <a:rPr lang="en-US" dirty="0">
                <a:cs typeface="Arial"/>
              </a:rPr>
              <a:t>Giving cannabis in exchange of something else (e.g., a product or service)</a:t>
            </a:r>
          </a:p>
          <a:p>
            <a:pPr marL="742950" lvl="1" indent="-285750">
              <a:buFontTx/>
              <a:buChar char="-"/>
            </a:pPr>
            <a:endParaRPr lang="en-US" dirty="0">
              <a:cs typeface="Arial"/>
            </a:endParaRPr>
          </a:p>
          <a:p>
            <a:pPr marL="742950" lvl="1" indent="-285750">
              <a:buFontTx/>
              <a:buChar char="-"/>
            </a:pPr>
            <a:r>
              <a:rPr lang="en-US" dirty="0">
                <a:cs typeface="Arial"/>
              </a:rPr>
              <a:t>Home cultivation of more than 4 plants or for retail use</a:t>
            </a:r>
          </a:p>
          <a:p>
            <a:endParaRPr lang="en-US" dirty="0"/>
          </a:p>
        </p:txBody>
      </p:sp>
      <p:sp>
        <p:nvSpPr>
          <p:cNvPr id="7" name="TextBox 6">
            <a:extLst>
              <a:ext uri="{FF2B5EF4-FFF2-40B4-BE49-F238E27FC236}">
                <a16:creationId xmlns:a16="http://schemas.microsoft.com/office/drawing/2014/main" id="{11F080ED-21F7-F2ED-CE9F-F6C507030A95}"/>
              </a:ext>
            </a:extLst>
          </p:cNvPr>
          <p:cNvSpPr txBox="1"/>
          <p:nvPr/>
        </p:nvSpPr>
        <p:spPr>
          <a:xfrm>
            <a:off x="8467229" y="2870275"/>
            <a:ext cx="3517248" cy="4247317"/>
          </a:xfrm>
          <a:prstGeom prst="rect">
            <a:avLst/>
          </a:prstGeom>
          <a:noFill/>
        </p:spPr>
        <p:txBody>
          <a:bodyPr wrap="square" rtlCol="0">
            <a:spAutoFit/>
          </a:bodyPr>
          <a:lstStyle/>
          <a:p>
            <a:pPr marL="742950" lvl="1" indent="-285750">
              <a:buFontTx/>
              <a:buChar char="-"/>
            </a:pPr>
            <a:r>
              <a:rPr lang="en-US" dirty="0">
                <a:cs typeface="Arial"/>
              </a:rPr>
              <a:t>Operating a vehicle while cannabis-impaired</a:t>
            </a:r>
          </a:p>
          <a:p>
            <a:pPr marL="742950" lvl="1" indent="-285750">
              <a:buFontTx/>
              <a:buChar char="-"/>
            </a:pPr>
            <a:endParaRPr lang="en-US" dirty="0">
              <a:ea typeface="+mn-lt"/>
              <a:cs typeface="Arial"/>
            </a:endParaRPr>
          </a:p>
          <a:p>
            <a:pPr marL="742950" lvl="1" indent="-285750">
              <a:buFontTx/>
              <a:buChar char="-"/>
            </a:pPr>
            <a:r>
              <a:rPr lang="en-US" dirty="0">
                <a:cs typeface="Arial"/>
              </a:rPr>
              <a:t>Consumption or possession of an open container of cannabis while operating a motor vehicle (applies to driver and passenger)</a:t>
            </a:r>
          </a:p>
          <a:p>
            <a:pPr lvl="1"/>
            <a:endParaRPr lang="en-US" dirty="0">
              <a:cs typeface="Arial"/>
            </a:endParaRPr>
          </a:p>
          <a:p>
            <a:pPr marL="742950" lvl="1" indent="-285750">
              <a:buFontTx/>
              <a:buChar char="-"/>
            </a:pPr>
            <a:r>
              <a:rPr lang="en-US" dirty="0">
                <a:ea typeface="+mn-lt"/>
                <a:cs typeface="+mn-lt"/>
              </a:rPr>
              <a:t>Mailing, shipping, or traveling interstate with cannabis</a:t>
            </a:r>
          </a:p>
          <a:p>
            <a:pPr marL="742950" lvl="1" indent="-285750">
              <a:buFontTx/>
              <a:buChar char="-"/>
            </a:pPr>
            <a:endParaRPr lang="en-US" dirty="0">
              <a:ea typeface="+mn-lt"/>
              <a:cs typeface="+mn-lt"/>
            </a:endParaRPr>
          </a:p>
          <a:p>
            <a:pPr lvl="1"/>
            <a:endParaRPr lang="en-US" dirty="0">
              <a:cs typeface="Arial"/>
            </a:endParaRPr>
          </a:p>
          <a:p>
            <a:endParaRPr lang="en-US" dirty="0"/>
          </a:p>
        </p:txBody>
      </p:sp>
      <p:sp>
        <p:nvSpPr>
          <p:cNvPr id="9" name="&quot;Not Allowed&quot; Symbol 8">
            <a:extLst>
              <a:ext uri="{FF2B5EF4-FFF2-40B4-BE49-F238E27FC236}">
                <a16:creationId xmlns:a16="http://schemas.microsoft.com/office/drawing/2014/main" id="{94971F0E-7DFE-49A1-3440-4B1861033DE1}"/>
              </a:ext>
            </a:extLst>
          </p:cNvPr>
          <p:cNvSpPr/>
          <p:nvPr/>
        </p:nvSpPr>
        <p:spPr>
          <a:xfrm>
            <a:off x="272530" y="2392172"/>
            <a:ext cx="323875" cy="307815"/>
          </a:xfrm>
          <a:prstGeom prst="noSmoking">
            <a:avLst>
              <a:gd name="adj" fmla="val 894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quot;Not Allowed&quot; Symbol 15">
            <a:extLst>
              <a:ext uri="{FF2B5EF4-FFF2-40B4-BE49-F238E27FC236}">
                <a16:creationId xmlns:a16="http://schemas.microsoft.com/office/drawing/2014/main" id="{88486959-8742-48FC-2D27-705063F755E6}"/>
              </a:ext>
            </a:extLst>
          </p:cNvPr>
          <p:cNvSpPr/>
          <p:nvPr/>
        </p:nvSpPr>
        <p:spPr>
          <a:xfrm>
            <a:off x="3135497" y="2392172"/>
            <a:ext cx="323875" cy="307815"/>
          </a:xfrm>
          <a:prstGeom prst="noSmoking">
            <a:avLst>
              <a:gd name="adj" fmla="val 894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quot;Not Allowed&quot; Symbol 16">
            <a:extLst>
              <a:ext uri="{FF2B5EF4-FFF2-40B4-BE49-F238E27FC236}">
                <a16:creationId xmlns:a16="http://schemas.microsoft.com/office/drawing/2014/main" id="{ABC453E3-3987-F8A9-9951-166BD00CFFDF}"/>
              </a:ext>
            </a:extLst>
          </p:cNvPr>
          <p:cNvSpPr/>
          <p:nvPr/>
        </p:nvSpPr>
        <p:spPr>
          <a:xfrm>
            <a:off x="9480288" y="2392172"/>
            <a:ext cx="323875" cy="307815"/>
          </a:xfrm>
          <a:prstGeom prst="noSmoking">
            <a:avLst>
              <a:gd name="adj" fmla="val 894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quot;Not Allowed&quot; Symbol 17">
            <a:extLst>
              <a:ext uri="{FF2B5EF4-FFF2-40B4-BE49-F238E27FC236}">
                <a16:creationId xmlns:a16="http://schemas.microsoft.com/office/drawing/2014/main" id="{B85E5F5F-E7DE-07C5-8159-69B14EB9EFFB}"/>
              </a:ext>
            </a:extLst>
          </p:cNvPr>
          <p:cNvSpPr/>
          <p:nvPr/>
        </p:nvSpPr>
        <p:spPr>
          <a:xfrm>
            <a:off x="6092634" y="2392172"/>
            <a:ext cx="323875" cy="307815"/>
          </a:xfrm>
          <a:prstGeom prst="noSmoking">
            <a:avLst>
              <a:gd name="adj" fmla="val 894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0941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1652" y="2620822"/>
            <a:ext cx="7009890" cy="1373155"/>
          </a:xfrm>
        </p:spPr>
        <p:txBody>
          <a:bodyPr/>
          <a:lstStyle/>
          <a:p>
            <a:r>
              <a:rPr lang="en-US" dirty="0"/>
              <a:t>Medical Cannabis Program</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7D2FB7-3998-4A3F-B5AE-36F399341F34}" type="slidenum">
              <a:rPr lang="en-US" smtClean="0">
                <a:solidFill>
                  <a:srgbClr val="0F495C"/>
                </a:solidFill>
                <a:latin typeface="Calibri" panose="020F0502020204030204"/>
              </a:rPr>
              <a:t>12</a:t>
            </a:fld>
            <a:endParaRPr kumimoji="0" lang="en-US" sz="1200" b="0" i="0" u="none" strike="noStrike" kern="1200" cap="none" spc="0" normalizeH="0" baseline="0" noProof="0" dirty="0">
              <a:ln>
                <a:noFill/>
              </a:ln>
              <a:solidFill>
                <a:srgbClr val="0F495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471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69269" y="837084"/>
            <a:ext cx="4776280" cy="429211"/>
          </a:xfrm>
        </p:spPr>
        <p:txBody>
          <a:bodyPr/>
          <a:lstStyle/>
          <a:p>
            <a:r>
              <a:rPr lang="en-US" dirty="0">
                <a:solidFill>
                  <a:schemeClr val="accent1">
                    <a:lumMod val="50000"/>
                  </a:schemeClr>
                </a:solidFill>
              </a:rPr>
              <a:t>Overview</a:t>
            </a:r>
          </a:p>
        </p:txBody>
      </p:sp>
      <p:sp>
        <p:nvSpPr>
          <p:cNvPr id="4" name="Picture Placeholder 3"/>
          <p:cNvSpPr>
            <a:spLocks noGrp="1"/>
          </p:cNvSpPr>
          <p:nvPr>
            <p:ph type="pic" sz="quarter" idx="30"/>
          </p:nvPr>
        </p:nvSpPr>
        <p:spPr>
          <a:xfrm>
            <a:off x="1780162" y="1693253"/>
            <a:ext cx="5165387" cy="4561632"/>
          </a:xfrm>
        </p:spPr>
        <p:txBody>
          <a:bodyPr>
            <a:noAutofit/>
          </a:bodyPr>
          <a:lstStyle/>
          <a:p>
            <a:pPr marL="0" indent="0">
              <a:lnSpc>
                <a:spcPct val="100000"/>
              </a:lnSpc>
              <a:spcBef>
                <a:spcPts val="0"/>
              </a:spcBef>
              <a:buNone/>
            </a:pPr>
            <a:r>
              <a:rPr lang="en-US" sz="3200">
                <a:ea typeface="+mn-lt"/>
                <a:cs typeface="+mn-lt"/>
              </a:rPr>
              <a:t>Licensed facilities dispense medical cannabis to individuals </a:t>
            </a:r>
            <a:r>
              <a:rPr lang="en-US" sz="3200" dirty="0">
                <a:ea typeface="+mn-lt"/>
                <a:cs typeface="+mn-lt"/>
              </a:rPr>
              <a:t>that </a:t>
            </a:r>
            <a:r>
              <a:rPr lang="en-US" sz="3200">
                <a:ea typeface="+mn-lt"/>
                <a:cs typeface="+mn-lt"/>
              </a:rPr>
              <a:t>meet </a:t>
            </a:r>
            <a:r>
              <a:rPr lang="en-US" sz="3200" dirty="0">
                <a:ea typeface="+mn-lt"/>
                <a:cs typeface="+mn-lt"/>
              </a:rPr>
              <a:t>basic qualifications and </a:t>
            </a:r>
            <a:r>
              <a:rPr lang="en-US" sz="3200">
                <a:ea typeface="+mn-lt"/>
                <a:cs typeface="+mn-lt"/>
              </a:rPr>
              <a:t>have</a:t>
            </a:r>
            <a:r>
              <a:rPr lang="en-US" sz="3200" dirty="0">
                <a:ea typeface="+mn-lt"/>
                <a:cs typeface="+mn-lt"/>
              </a:rPr>
              <a:t> been issued a written certification by a </a:t>
            </a:r>
            <a:r>
              <a:rPr lang="en-US" sz="3200">
                <a:ea typeface="+mn-lt"/>
                <a:cs typeface="+mn-lt"/>
              </a:rPr>
              <a:t>medical </a:t>
            </a:r>
            <a:r>
              <a:rPr lang="en-US" sz="3200" dirty="0">
                <a:ea typeface="+mn-lt"/>
                <a:cs typeface="+mn-lt"/>
              </a:rPr>
              <a:t>practitioner. </a:t>
            </a:r>
            <a:endParaRPr lang="en-US" sz="3200" dirty="0"/>
          </a:p>
          <a:p>
            <a:pPr marL="0" indent="0">
              <a:buNone/>
            </a:pPr>
            <a:endParaRPr lang="en-US" sz="3000" dirty="0"/>
          </a:p>
        </p:txBody>
      </p:sp>
      <p:sp>
        <p:nvSpPr>
          <p:cNvPr id="5" name="Slide Number Placeholder 4"/>
          <p:cNvSpPr>
            <a:spLocks noGrp="1"/>
          </p:cNvSpPr>
          <p:nvPr>
            <p:ph type="sldNum" sz="quarter" idx="12"/>
          </p:nvPr>
        </p:nvSpPr>
        <p:spPr/>
        <p:txBody>
          <a:bodyPr/>
          <a:lstStyle/>
          <a:p>
            <a:fld id="{D04F191A-402C-4FBD-908C-F002BF85BAC0}" type="slidenum">
              <a:rPr lang="en-US" smtClean="0"/>
              <a:t>13</a:t>
            </a:fld>
            <a:endParaRPr lang="en-US" dirty="0"/>
          </a:p>
        </p:txBody>
      </p:sp>
      <p:pic>
        <p:nvPicPr>
          <p:cNvPr id="2" name="Graphic 5" descr="Doctor female outline">
            <a:extLst>
              <a:ext uri="{FF2B5EF4-FFF2-40B4-BE49-F238E27FC236}">
                <a16:creationId xmlns:a16="http://schemas.microsoft.com/office/drawing/2014/main" id="{3D55B043-C85E-8BE7-86AF-0E36F0AF7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5216" y="1837025"/>
            <a:ext cx="3209925" cy="3183950"/>
          </a:xfrm>
          <a:prstGeom prst="rect">
            <a:avLst/>
          </a:prstGeom>
        </p:spPr>
      </p:pic>
    </p:spTree>
    <p:extLst>
      <p:ext uri="{BB962C8B-B14F-4D97-AF65-F5344CB8AC3E}">
        <p14:creationId xmlns:p14="http://schemas.microsoft.com/office/powerpoint/2010/main" val="3083224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0F38F-7492-A203-3F6B-1C767453B1E0}"/>
              </a:ext>
            </a:extLst>
          </p:cNvPr>
          <p:cNvSpPr>
            <a:spLocks noGrp="1"/>
          </p:cNvSpPr>
          <p:nvPr>
            <p:ph type="title"/>
          </p:nvPr>
        </p:nvSpPr>
        <p:spPr>
          <a:xfrm>
            <a:off x="251926" y="837084"/>
            <a:ext cx="6804656" cy="543847"/>
          </a:xfrm>
        </p:spPr>
        <p:txBody>
          <a:bodyPr/>
          <a:lstStyle/>
          <a:p>
            <a:r>
              <a:rPr lang="en-US" dirty="0">
                <a:solidFill>
                  <a:schemeClr val="accent1">
                    <a:lumMod val="50000"/>
                  </a:schemeClr>
                </a:solidFill>
              </a:rPr>
              <a:t>Patient Requirements</a:t>
            </a:r>
          </a:p>
        </p:txBody>
      </p:sp>
      <p:sp>
        <p:nvSpPr>
          <p:cNvPr id="5" name="Slide Number Placeholder 4">
            <a:extLst>
              <a:ext uri="{FF2B5EF4-FFF2-40B4-BE49-F238E27FC236}">
                <a16:creationId xmlns:a16="http://schemas.microsoft.com/office/drawing/2014/main" id="{8FB000C5-ECB3-A9F2-DE92-240C63B435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4920F-8B19-432A-A202-213811AE7D4A}" type="slidenum">
              <a:rPr lang="en-US" smtClean="0">
                <a:solidFill>
                  <a:srgbClr val="0F495C"/>
                </a:solidFill>
                <a:latin typeface="Calibri" panose="020F0502020204030204"/>
              </a:rPr>
              <a:t>14</a:t>
            </a:fld>
            <a:endParaRPr kumimoji="0" lang="en-US" sz="1200" b="0" i="0" u="none" strike="noStrike" kern="1200" cap="none" spc="0" normalizeH="0" baseline="0" noProof="0" dirty="0">
              <a:ln>
                <a:noFill/>
              </a:ln>
              <a:solidFill>
                <a:srgbClr val="0F495C"/>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D44BCDA-DC51-EC19-F093-EBEBC5869B8F}"/>
              </a:ext>
            </a:extLst>
          </p:cNvPr>
          <p:cNvSpPr txBox="1"/>
          <p:nvPr/>
        </p:nvSpPr>
        <p:spPr>
          <a:xfrm>
            <a:off x="2417884" y="1877946"/>
            <a:ext cx="877081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1">
                    <a:lumMod val="50000"/>
                  </a:schemeClr>
                </a:solidFill>
                <a:cs typeface="Arial"/>
              </a:rPr>
              <a:t>Meet basic qualifications</a:t>
            </a:r>
          </a:p>
          <a:p>
            <a:pPr marL="742950" lvl="1" indent="-285750">
              <a:buFont typeface="Arial"/>
              <a:buChar char="•"/>
            </a:pPr>
            <a:r>
              <a:rPr lang="en-US" dirty="0">
                <a:solidFill>
                  <a:schemeClr val="accent1">
                    <a:lumMod val="50000"/>
                  </a:schemeClr>
                </a:solidFill>
                <a:cs typeface="Arial"/>
              </a:rPr>
              <a:t>Live in Virginia</a:t>
            </a:r>
          </a:p>
          <a:p>
            <a:pPr marL="742950" lvl="1" indent="-285750">
              <a:buFont typeface="Arial"/>
              <a:buChar char="•"/>
            </a:pPr>
            <a:r>
              <a:rPr lang="en-US" dirty="0">
                <a:solidFill>
                  <a:schemeClr val="accent1">
                    <a:lumMod val="50000"/>
                  </a:schemeClr>
                </a:solidFill>
                <a:cs typeface="Arial"/>
              </a:rPr>
              <a:t>Valid government-issued ID</a:t>
            </a:r>
          </a:p>
          <a:p>
            <a:pPr marL="742950" lvl="1" indent="-285750">
              <a:buFont typeface="Arial"/>
              <a:buChar char="•"/>
            </a:pPr>
            <a:r>
              <a:rPr lang="en-US" dirty="0">
                <a:solidFill>
                  <a:schemeClr val="accent1">
                    <a:lumMod val="50000"/>
                  </a:schemeClr>
                </a:solidFill>
                <a:cs typeface="Arial"/>
              </a:rPr>
              <a:t>Have condition that may benefit from the use of cannabis</a:t>
            </a:r>
          </a:p>
          <a:p>
            <a:pPr marL="285750" indent="-285750">
              <a:buFont typeface="Arial"/>
              <a:buChar char="•"/>
            </a:pPr>
            <a:endParaRPr lang="en-US" dirty="0">
              <a:cs typeface="Arial"/>
            </a:endParaRPr>
          </a:p>
          <a:p>
            <a:pPr marL="285750" indent="-285750">
              <a:buFont typeface="Arial"/>
              <a:buChar char="•"/>
            </a:pPr>
            <a:endParaRPr lang="en-US" dirty="0">
              <a:cs typeface="Arial"/>
            </a:endParaRPr>
          </a:p>
        </p:txBody>
      </p:sp>
      <p:sp>
        <p:nvSpPr>
          <p:cNvPr id="7" name="TextBox 6">
            <a:extLst>
              <a:ext uri="{FF2B5EF4-FFF2-40B4-BE49-F238E27FC236}">
                <a16:creationId xmlns:a16="http://schemas.microsoft.com/office/drawing/2014/main" id="{314C73A2-E3BE-6412-6D51-CD1A4419C63A}"/>
              </a:ext>
            </a:extLst>
          </p:cNvPr>
          <p:cNvSpPr txBox="1"/>
          <p:nvPr/>
        </p:nvSpPr>
        <p:spPr>
          <a:xfrm>
            <a:off x="2417884" y="3509596"/>
            <a:ext cx="884896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defRPr>
                <a:solidFill>
                  <a:schemeClr val="accent1">
                    <a:lumMod val="50000"/>
                  </a:schemeClr>
                </a:solidFill>
                <a:cs typeface="Arial"/>
              </a:defRPr>
            </a:lvl1pPr>
            <a:lvl2pPr marL="742950" lvl="1" indent="-285750">
              <a:buFont typeface="Arial"/>
              <a:buChar char="•"/>
              <a:defRPr>
                <a:solidFill>
                  <a:schemeClr val="accent1">
                    <a:lumMod val="50000"/>
                  </a:schemeClr>
                </a:solidFill>
                <a:cs typeface="Arial"/>
              </a:defRPr>
            </a:lvl2pPr>
          </a:lstStyle>
          <a:p>
            <a:r>
              <a:rPr lang="en-US" dirty="0"/>
              <a:t>Receive certification by licensed practitioner</a:t>
            </a:r>
          </a:p>
          <a:p>
            <a:pPr lvl="1"/>
            <a:r>
              <a:rPr lang="en-US"/>
              <a:t>Eligible practitioners: doctors, physician assistants, advanced practice nurses</a:t>
            </a:r>
          </a:p>
          <a:p>
            <a:pPr lvl="1"/>
            <a:r>
              <a:rPr lang="en-US" dirty="0"/>
              <a:t>Parents/legal guardians can get written certification on behalf of minor or vulnerable adult</a:t>
            </a:r>
          </a:p>
          <a:p>
            <a:pPr lvl="1"/>
            <a:r>
              <a:rPr lang="en-US" dirty="0"/>
              <a:t>Must be renewed annually by licensed practitioner</a:t>
            </a:r>
          </a:p>
          <a:p>
            <a:endParaRPr lang="en-US" dirty="0"/>
          </a:p>
        </p:txBody>
      </p:sp>
      <p:sp>
        <p:nvSpPr>
          <p:cNvPr id="8" name="TextBox 7">
            <a:extLst>
              <a:ext uri="{FF2B5EF4-FFF2-40B4-BE49-F238E27FC236}">
                <a16:creationId xmlns:a16="http://schemas.microsoft.com/office/drawing/2014/main" id="{6A463AAD-8AB0-35BD-95B4-C97260079CB7}"/>
              </a:ext>
            </a:extLst>
          </p:cNvPr>
          <p:cNvSpPr txBox="1"/>
          <p:nvPr/>
        </p:nvSpPr>
        <p:spPr>
          <a:xfrm>
            <a:off x="2417884" y="5272941"/>
            <a:ext cx="73765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defRPr>
                <a:solidFill>
                  <a:schemeClr val="accent1">
                    <a:lumMod val="50000"/>
                  </a:schemeClr>
                </a:solidFill>
                <a:cs typeface="Arial"/>
              </a:defRPr>
            </a:lvl1pPr>
            <a:lvl2pPr marL="742950" lvl="1" indent="-285750">
              <a:buFont typeface="Arial"/>
              <a:buChar char="•"/>
              <a:defRPr>
                <a:solidFill>
                  <a:schemeClr val="accent1">
                    <a:lumMod val="50000"/>
                  </a:schemeClr>
                </a:solidFill>
                <a:cs typeface="Arial"/>
              </a:defRPr>
            </a:lvl2pPr>
          </a:lstStyle>
          <a:p>
            <a:r>
              <a:rPr lang="en-US" dirty="0"/>
              <a:t>Present certification at a licensed dispensary</a:t>
            </a:r>
          </a:p>
          <a:p>
            <a:pPr lvl="1"/>
            <a:r>
              <a:rPr lang="en-US" dirty="0"/>
              <a:t>Bring written certification and valid government-issued ID</a:t>
            </a:r>
          </a:p>
        </p:txBody>
      </p:sp>
      <p:pic>
        <p:nvPicPr>
          <p:cNvPr id="9" name="Graphic 604" descr="Employee badge outline">
            <a:extLst>
              <a:ext uri="{FF2B5EF4-FFF2-40B4-BE49-F238E27FC236}">
                <a16:creationId xmlns:a16="http://schemas.microsoft.com/office/drawing/2014/main" id="{3464A85D-860C-990A-7B7C-9158B8D93F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0154" y="1695694"/>
            <a:ext cx="1441938" cy="1432169"/>
          </a:xfrm>
          <a:prstGeom prst="rect">
            <a:avLst/>
          </a:prstGeom>
        </p:spPr>
      </p:pic>
      <p:pic>
        <p:nvPicPr>
          <p:cNvPr id="10" name="Graphic 605" descr="Stethoscope outline">
            <a:extLst>
              <a:ext uri="{FF2B5EF4-FFF2-40B4-BE49-F238E27FC236}">
                <a16:creationId xmlns:a16="http://schemas.microsoft.com/office/drawing/2014/main" id="{60F55066-BE12-40F6-0840-C35C739C4A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1185" y="3430954"/>
            <a:ext cx="1266092" cy="1266092"/>
          </a:xfrm>
          <a:prstGeom prst="rect">
            <a:avLst/>
          </a:prstGeom>
        </p:spPr>
      </p:pic>
      <p:pic>
        <p:nvPicPr>
          <p:cNvPr id="11" name="Graphic 606" descr="Store outline">
            <a:extLst>
              <a:ext uri="{FF2B5EF4-FFF2-40B4-BE49-F238E27FC236}">
                <a16:creationId xmlns:a16="http://schemas.microsoft.com/office/drawing/2014/main" id="{EC6F6B3B-AB50-ADB7-3004-5862F99884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2108" y="5179647"/>
            <a:ext cx="1305168" cy="1305168"/>
          </a:xfrm>
          <a:prstGeom prst="rect">
            <a:avLst/>
          </a:prstGeom>
        </p:spPr>
      </p:pic>
    </p:spTree>
    <p:extLst>
      <p:ext uri="{BB962C8B-B14F-4D97-AF65-F5344CB8AC3E}">
        <p14:creationId xmlns:p14="http://schemas.microsoft.com/office/powerpoint/2010/main" val="2910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1721F5-7878-9DD4-B636-DF98101DB70F}"/>
              </a:ext>
            </a:extLst>
          </p:cNvPr>
          <p:cNvSpPr>
            <a:spLocks noGrp="1"/>
          </p:cNvSpPr>
          <p:nvPr>
            <p:ph type="title"/>
          </p:nvPr>
        </p:nvSpPr>
        <p:spPr>
          <a:xfrm>
            <a:off x="518747" y="837084"/>
            <a:ext cx="6449322" cy="429211"/>
          </a:xfrm>
        </p:spPr>
        <p:txBody>
          <a:bodyPr/>
          <a:lstStyle/>
          <a:p>
            <a:r>
              <a:rPr lang="en-US" dirty="0">
                <a:solidFill>
                  <a:schemeClr val="accent1">
                    <a:lumMod val="50000"/>
                  </a:schemeClr>
                </a:solidFill>
              </a:rPr>
              <a:t>Program Overview</a:t>
            </a:r>
          </a:p>
        </p:txBody>
      </p:sp>
      <p:sp>
        <p:nvSpPr>
          <p:cNvPr id="5" name="Slide Number Placeholder 4">
            <a:extLst>
              <a:ext uri="{FF2B5EF4-FFF2-40B4-BE49-F238E27FC236}">
                <a16:creationId xmlns:a16="http://schemas.microsoft.com/office/drawing/2014/main" id="{F9E6A396-F9D6-D526-DD41-D7C374816FE5}"/>
              </a:ext>
            </a:extLst>
          </p:cNvPr>
          <p:cNvSpPr>
            <a:spLocks noGrp="1"/>
          </p:cNvSpPr>
          <p:nvPr>
            <p:ph type="sldNum" sz="quarter" idx="12"/>
          </p:nvPr>
        </p:nvSpPr>
        <p:spPr/>
        <p:txBody>
          <a:bodyPr/>
          <a:lstStyle/>
          <a:p>
            <a:fld id="{DF935C9F-6752-487C-A590-218D1C114D3E}" type="slidenum">
              <a:rPr lang="en-US" smtClean="0"/>
              <a:t>15</a:t>
            </a:fld>
            <a:endParaRPr lang="en-US" dirty="0"/>
          </a:p>
        </p:txBody>
      </p:sp>
      <p:sp>
        <p:nvSpPr>
          <p:cNvPr id="7" name="Picture Placeholder 3">
            <a:extLst>
              <a:ext uri="{FF2B5EF4-FFF2-40B4-BE49-F238E27FC236}">
                <a16:creationId xmlns:a16="http://schemas.microsoft.com/office/drawing/2014/main" id="{63150AEA-2FB6-2882-23C4-C91CFE49BA8A}"/>
              </a:ext>
            </a:extLst>
          </p:cNvPr>
          <p:cNvSpPr txBox="1">
            <a:spLocks/>
          </p:cNvSpPr>
          <p:nvPr/>
        </p:nvSpPr>
        <p:spPr>
          <a:xfrm>
            <a:off x="6968069" y="1785467"/>
            <a:ext cx="4789143" cy="471260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accent1">
                    <a:lumMod val="50000"/>
                  </a:schemeClr>
                </a:solidFill>
                <a:cs typeface="Arial"/>
              </a:rPr>
              <a:t>Virginia divided into 5 Health Service Areas (HSA)</a:t>
            </a:r>
          </a:p>
          <a:p>
            <a:r>
              <a:rPr lang="en-US" dirty="0">
                <a:solidFill>
                  <a:schemeClr val="accent1">
                    <a:lumMod val="50000"/>
                  </a:schemeClr>
                </a:solidFill>
                <a:cs typeface="Arial"/>
              </a:rPr>
              <a:t>Limit on number of facilities in each HSA:</a:t>
            </a:r>
          </a:p>
          <a:p>
            <a:pPr lvl="1"/>
            <a:r>
              <a:rPr lang="en-US" sz="2000" dirty="0">
                <a:solidFill>
                  <a:schemeClr val="accent1">
                    <a:lumMod val="50000"/>
                  </a:schemeClr>
                </a:solidFill>
                <a:cs typeface="Arial"/>
              </a:rPr>
              <a:t>1 facility with cultivation, processing, and dispensing operations</a:t>
            </a:r>
          </a:p>
          <a:p>
            <a:pPr lvl="1"/>
            <a:r>
              <a:rPr lang="en-US" sz="2000" dirty="0">
                <a:solidFill>
                  <a:schemeClr val="accent1">
                    <a:lumMod val="50000"/>
                  </a:schemeClr>
                </a:solidFill>
                <a:cs typeface="Arial"/>
              </a:rPr>
              <a:t>5 additional standalone dispensaries</a:t>
            </a:r>
          </a:p>
          <a:p>
            <a:pPr lvl="1"/>
            <a:r>
              <a:rPr lang="en-US" sz="2000" dirty="0">
                <a:solidFill>
                  <a:schemeClr val="accent1">
                    <a:lumMod val="50000"/>
                  </a:schemeClr>
                </a:solidFill>
                <a:cs typeface="Arial"/>
              </a:rPr>
              <a:t>1 separate cultivation location</a:t>
            </a:r>
          </a:p>
          <a:p>
            <a:r>
              <a:rPr lang="en-US" dirty="0">
                <a:solidFill>
                  <a:schemeClr val="accent1">
                    <a:lumMod val="50000"/>
                  </a:schemeClr>
                </a:solidFill>
                <a:cs typeface="Arial"/>
              </a:rPr>
              <a:t>Currently 24 facilities (across all types)</a:t>
            </a:r>
            <a:endParaRPr lang="en-US" sz="3600" dirty="0"/>
          </a:p>
        </p:txBody>
      </p:sp>
      <p:pic>
        <p:nvPicPr>
          <p:cNvPr id="1026" name="Picture 2" descr="image">
            <a:extLst>
              <a:ext uri="{FF2B5EF4-FFF2-40B4-BE49-F238E27FC236}">
                <a16:creationId xmlns:a16="http://schemas.microsoft.com/office/drawing/2014/main" id="{821CD17E-853C-7D49-4EF6-87CBA0E31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28" y="2714460"/>
            <a:ext cx="5581650"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757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1ED997-A9CC-B30E-821B-A2A0ED402D25}"/>
              </a:ext>
            </a:extLst>
          </p:cNvPr>
          <p:cNvSpPr>
            <a:spLocks noGrp="1"/>
          </p:cNvSpPr>
          <p:nvPr>
            <p:ph type="title"/>
          </p:nvPr>
        </p:nvSpPr>
        <p:spPr>
          <a:xfrm>
            <a:off x="2353645" y="987340"/>
            <a:ext cx="6301468" cy="429211"/>
          </a:xfrm>
        </p:spPr>
        <p:txBody>
          <a:bodyPr/>
          <a:lstStyle/>
          <a:p>
            <a:r>
              <a:rPr lang="en-US" dirty="0"/>
              <a:t>Patient Numbers</a:t>
            </a:r>
          </a:p>
        </p:txBody>
      </p:sp>
      <p:sp>
        <p:nvSpPr>
          <p:cNvPr id="4" name="Picture Placeholder 3">
            <a:extLst>
              <a:ext uri="{FF2B5EF4-FFF2-40B4-BE49-F238E27FC236}">
                <a16:creationId xmlns:a16="http://schemas.microsoft.com/office/drawing/2014/main" id="{DCE60C92-F646-BBE5-9CDB-86A3B7355EED}"/>
              </a:ext>
            </a:extLst>
          </p:cNvPr>
          <p:cNvSpPr>
            <a:spLocks noGrp="1"/>
          </p:cNvSpPr>
          <p:nvPr>
            <p:ph type="pic" sz="quarter" idx="28"/>
          </p:nvPr>
        </p:nvSpPr>
        <p:spPr>
          <a:xfrm>
            <a:off x="1606546" y="1779909"/>
            <a:ext cx="4630970" cy="1649091"/>
          </a:xfrm>
        </p:spPr>
        <p:txBody>
          <a:bodyPr>
            <a:normAutofit/>
          </a:bodyPr>
          <a:lstStyle/>
          <a:p>
            <a:r>
              <a:rPr lang="en-US" sz="2200" b="0" i="0" u="none" strike="noStrike" baseline="0" dirty="0">
                <a:latin typeface="Calibri" panose="020F0502020204030204" pitchFamily="34" charset="0"/>
                <a:cs typeface="Calibri" panose="020F0502020204030204" pitchFamily="34" charset="0"/>
              </a:rPr>
              <a:t>Unique patients:</a:t>
            </a:r>
          </a:p>
          <a:p>
            <a:pPr lvl="1"/>
            <a:r>
              <a:rPr lang="en-US" sz="2200" b="1" i="0" u="none" strike="noStrike" baseline="0" dirty="0">
                <a:latin typeface="Calibri" panose="020F0502020204030204" pitchFamily="34" charset="0"/>
                <a:cs typeface="Calibri" panose="020F0502020204030204" pitchFamily="34" charset="0"/>
              </a:rPr>
              <a:t>104,840 </a:t>
            </a:r>
            <a:r>
              <a:rPr lang="en-US" sz="2200" b="0" i="0" u="none" strike="noStrike" baseline="0" dirty="0">
                <a:latin typeface="Calibri" panose="020F0502020204030204" pitchFamily="34" charset="0"/>
                <a:cs typeface="Calibri" panose="020F0502020204030204" pitchFamily="34" charset="0"/>
              </a:rPr>
              <a:t>in 2024 </a:t>
            </a:r>
          </a:p>
          <a:p>
            <a:pPr lvl="1"/>
            <a:r>
              <a:rPr lang="en-US" sz="2200" b="1" i="0" u="none" strike="noStrike" baseline="0" dirty="0">
                <a:latin typeface="Calibri" panose="020F0502020204030204" pitchFamily="34" charset="0"/>
                <a:cs typeface="Calibri" panose="020F0502020204030204" pitchFamily="34" charset="0"/>
              </a:rPr>
              <a:t>98,396 </a:t>
            </a:r>
            <a:r>
              <a:rPr lang="en-US" sz="2200" b="0" i="0" u="none" strike="noStrike" baseline="0" dirty="0">
                <a:latin typeface="Calibri" panose="020F0502020204030204" pitchFamily="34" charset="0"/>
                <a:cs typeface="Calibri" panose="020F0502020204030204" pitchFamily="34" charset="0"/>
              </a:rPr>
              <a:t>in 2023</a:t>
            </a:r>
            <a:endParaRPr lang="en-US" sz="2200" dirty="0">
              <a:latin typeface="Calibri" panose="020F0502020204030204" pitchFamily="34" charset="0"/>
              <a:cs typeface="Calibri" panose="020F0502020204030204" pitchFamily="34" charset="0"/>
            </a:endParaRPr>
          </a:p>
        </p:txBody>
      </p:sp>
      <p:graphicFrame>
        <p:nvGraphicFramePr>
          <p:cNvPr id="6" name="Picture Placeholder 6">
            <a:extLst>
              <a:ext uri="{FF2B5EF4-FFF2-40B4-BE49-F238E27FC236}">
                <a16:creationId xmlns:a16="http://schemas.microsoft.com/office/drawing/2014/main" id="{AA682B9F-B227-7304-1E10-3AF5B4433567}"/>
              </a:ext>
            </a:extLst>
          </p:cNvPr>
          <p:cNvGraphicFramePr>
            <a:graphicFrameLocks/>
          </p:cNvGraphicFramePr>
          <p:nvPr/>
        </p:nvGraphicFramePr>
        <p:xfrm>
          <a:off x="6096000" y="1848955"/>
          <a:ext cx="5812972" cy="392005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A3163AF-7AD1-0A24-F15C-34CA1F299836}"/>
              </a:ext>
            </a:extLst>
          </p:cNvPr>
          <p:cNvSpPr txBox="1"/>
          <p:nvPr/>
        </p:nvSpPr>
        <p:spPr>
          <a:xfrm>
            <a:off x="1611084" y="3428672"/>
            <a:ext cx="4484916" cy="147732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Reported monthly spending:</a:t>
            </a:r>
          </a:p>
          <a:p>
            <a:pPr marL="800100" lvl="1"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32% spent more than $300.</a:t>
            </a:r>
          </a:p>
          <a:p>
            <a:pPr marL="800100" lvl="1"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25% spent $201-$300.</a:t>
            </a:r>
          </a:p>
          <a:p>
            <a:pPr marL="800100" lvl="1"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24% spent $101-$200.</a:t>
            </a:r>
          </a:p>
        </p:txBody>
      </p:sp>
      <p:sp>
        <p:nvSpPr>
          <p:cNvPr id="5" name="Slide Number Placeholder 4">
            <a:extLst>
              <a:ext uri="{FF2B5EF4-FFF2-40B4-BE49-F238E27FC236}">
                <a16:creationId xmlns:a16="http://schemas.microsoft.com/office/drawing/2014/main" id="{1CD3A065-C1F5-770C-556C-FCDCA9FCC2C0}"/>
              </a:ext>
            </a:extLst>
          </p:cNvPr>
          <p:cNvSpPr>
            <a:spLocks noGrp="1"/>
          </p:cNvSpPr>
          <p:nvPr>
            <p:ph type="sldNum" sz="quarter" idx="12"/>
          </p:nvPr>
        </p:nvSpPr>
        <p:spPr/>
        <p:txBody>
          <a:bodyPr/>
          <a:lstStyle/>
          <a:p>
            <a:fld id="{4C7DA4BC-8372-441F-B947-7CF7EDB8C82C}" type="slidenum">
              <a:rPr lang="en-US" smtClean="0"/>
              <a:t>16</a:t>
            </a:fld>
            <a:endParaRPr lang="en-US" dirty="0"/>
          </a:p>
        </p:txBody>
      </p:sp>
    </p:spTree>
    <p:extLst>
      <p:ext uri="{BB962C8B-B14F-4D97-AF65-F5344CB8AC3E}">
        <p14:creationId xmlns:p14="http://schemas.microsoft.com/office/powerpoint/2010/main" val="17644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91B468-C38A-0BD8-1E44-822560A14772}"/>
              </a:ext>
            </a:extLst>
          </p:cNvPr>
          <p:cNvSpPr>
            <a:spLocks noGrp="1"/>
          </p:cNvSpPr>
          <p:nvPr>
            <p:ph type="title"/>
          </p:nvPr>
        </p:nvSpPr>
        <p:spPr>
          <a:xfrm>
            <a:off x="2344591" y="845162"/>
            <a:ext cx="8958949" cy="429211"/>
          </a:xfrm>
        </p:spPr>
        <p:txBody>
          <a:bodyPr/>
          <a:lstStyle/>
          <a:p>
            <a:r>
              <a:rPr lang="en-US" dirty="0"/>
              <a:t>Medical Cannabis Program Patient Satisfaction Survey (2024)</a:t>
            </a:r>
          </a:p>
        </p:txBody>
      </p:sp>
      <p:sp>
        <p:nvSpPr>
          <p:cNvPr id="4" name="Picture Placeholder 3">
            <a:extLst>
              <a:ext uri="{FF2B5EF4-FFF2-40B4-BE49-F238E27FC236}">
                <a16:creationId xmlns:a16="http://schemas.microsoft.com/office/drawing/2014/main" id="{9DACB232-4D8D-28D8-A0BD-C535160B2902}"/>
              </a:ext>
            </a:extLst>
          </p:cNvPr>
          <p:cNvSpPr>
            <a:spLocks noGrp="1"/>
          </p:cNvSpPr>
          <p:nvPr>
            <p:ph type="pic" sz="quarter" idx="28"/>
          </p:nvPr>
        </p:nvSpPr>
        <p:spPr>
          <a:xfrm>
            <a:off x="2344591" y="1840595"/>
            <a:ext cx="8874789" cy="3957637"/>
          </a:xfrm>
        </p:spPr>
        <p:txBody>
          <a:bodyPr/>
          <a:lstStyle/>
          <a:p>
            <a:r>
              <a:rPr lang="en-US" sz="2400"/>
              <a:t>The CCA issued a medical cannabis patient survey to assess how the Virginia medical cannabis program (MCP) serves patients, parents or legal guardians of patients, and registered agents.</a:t>
            </a:r>
          </a:p>
          <a:p>
            <a:r>
              <a:rPr lang="en-US" sz="2400"/>
              <a:t>The MCP Satisfaction survey captured patterns of:</a:t>
            </a:r>
          </a:p>
          <a:p>
            <a:pPr lvl="1"/>
            <a:r>
              <a:rPr lang="en-US"/>
              <a:t>Cannabis use</a:t>
            </a:r>
          </a:p>
          <a:p>
            <a:pPr lvl="1"/>
            <a:r>
              <a:rPr lang="en-US"/>
              <a:t>Process of obtaining a written certification</a:t>
            </a:r>
          </a:p>
          <a:p>
            <a:pPr lvl="1"/>
            <a:r>
              <a:rPr lang="en-US"/>
              <a:t>Purchase behaviors</a:t>
            </a:r>
          </a:p>
          <a:p>
            <a:pPr lvl="1"/>
            <a:r>
              <a:rPr lang="en-US"/>
              <a:t>Dispensary experiences</a:t>
            </a:r>
          </a:p>
          <a:p>
            <a:pPr lvl="1"/>
            <a:r>
              <a:rPr lang="en-US"/>
              <a:t>Overall satisfaction</a:t>
            </a:r>
          </a:p>
        </p:txBody>
      </p:sp>
      <p:sp>
        <p:nvSpPr>
          <p:cNvPr id="2" name="Slide Number Placeholder 4">
            <a:extLst>
              <a:ext uri="{FF2B5EF4-FFF2-40B4-BE49-F238E27FC236}">
                <a16:creationId xmlns:a16="http://schemas.microsoft.com/office/drawing/2014/main" id="{3706899F-7B5A-0681-4CE2-AD41ECEC72C7}"/>
              </a:ext>
            </a:extLst>
          </p:cNvPr>
          <p:cNvSpPr>
            <a:spLocks noGrp="1"/>
          </p:cNvSpPr>
          <p:nvPr>
            <p:ph type="sldNum" sz="quarter" idx="12"/>
          </p:nvPr>
        </p:nvSpPr>
        <p:spPr>
          <a:xfrm>
            <a:off x="10737764" y="204971"/>
            <a:ext cx="1051109" cy="365125"/>
          </a:xfrm>
        </p:spPr>
        <p:txBody>
          <a:bodyPr/>
          <a:lstStyle/>
          <a:p>
            <a:r>
              <a:rPr lang="en-US" dirty="0"/>
              <a:t>16</a:t>
            </a:r>
          </a:p>
        </p:txBody>
      </p:sp>
    </p:spTree>
    <p:extLst>
      <p:ext uri="{BB962C8B-B14F-4D97-AF65-F5344CB8AC3E}">
        <p14:creationId xmlns:p14="http://schemas.microsoft.com/office/powerpoint/2010/main" val="1827203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Picture Placeholder 6">
            <a:extLst>
              <a:ext uri="{FF2B5EF4-FFF2-40B4-BE49-F238E27FC236}">
                <a16:creationId xmlns:a16="http://schemas.microsoft.com/office/drawing/2014/main" id="{4B2C0CF6-B0D5-BB46-E4D5-C94199B074D9}"/>
              </a:ext>
            </a:extLst>
          </p:cNvPr>
          <p:cNvGraphicFramePr>
            <a:graphicFrameLocks/>
          </p:cNvGraphicFramePr>
          <p:nvPr/>
        </p:nvGraphicFramePr>
        <p:xfrm>
          <a:off x="3614923" y="1449124"/>
          <a:ext cx="5734050" cy="5088488"/>
        </p:xfrm>
        <a:graphic>
          <a:graphicData uri="http://schemas.openxmlformats.org/drawingml/2006/chart">
            <c:chart xmlns:c="http://schemas.openxmlformats.org/drawingml/2006/chart" xmlns:r="http://schemas.openxmlformats.org/officeDocument/2006/relationships" r:id="rId3"/>
          </a:graphicData>
        </a:graphic>
      </p:graphicFrame>
      <p:sp>
        <p:nvSpPr>
          <p:cNvPr id="9" name="Picture Placeholder 8">
            <a:extLst>
              <a:ext uri="{FF2B5EF4-FFF2-40B4-BE49-F238E27FC236}">
                <a16:creationId xmlns:a16="http://schemas.microsoft.com/office/drawing/2014/main" id="{3ACE78CC-312D-2BB3-BE35-2A0BA911C1FE}"/>
              </a:ext>
            </a:extLst>
          </p:cNvPr>
          <p:cNvSpPr>
            <a:spLocks noGrp="1"/>
          </p:cNvSpPr>
          <p:nvPr>
            <p:ph type="pic" sz="quarter" idx="33"/>
          </p:nvPr>
        </p:nvSpPr>
        <p:spPr>
          <a:xfrm>
            <a:off x="1703685" y="204972"/>
            <a:ext cx="8948481" cy="1956338"/>
          </a:xfrm>
        </p:spPr>
        <p:txBody>
          <a:bodyPr>
            <a:normAutofit/>
          </a:bodyPr>
          <a:lstStyle/>
          <a:p>
            <a:pPr marL="0" indent="0">
              <a:buNone/>
            </a:pPr>
            <a:r>
              <a:rPr lang="en-US" dirty="0"/>
              <a:t>The three most reported medical conditions were </a:t>
            </a:r>
            <a:r>
              <a:rPr lang="en-US" b="1" dirty="0"/>
              <a:t>anxiety</a:t>
            </a:r>
            <a:r>
              <a:rPr lang="en-US" dirty="0"/>
              <a:t>, </a:t>
            </a:r>
            <a:r>
              <a:rPr lang="en-US" b="1" dirty="0"/>
              <a:t>depression</a:t>
            </a:r>
            <a:r>
              <a:rPr lang="en-US" dirty="0"/>
              <a:t>, and </a:t>
            </a:r>
            <a:r>
              <a:rPr lang="en-US" b="1" dirty="0"/>
              <a:t>chronic pain</a:t>
            </a:r>
            <a:r>
              <a:rPr lang="en-US" dirty="0"/>
              <a:t>; 62% of survey respondents use medical cannabis for these conditions.</a:t>
            </a:r>
          </a:p>
        </p:txBody>
      </p:sp>
      <p:sp>
        <p:nvSpPr>
          <p:cNvPr id="13" name="TextBox 12">
            <a:extLst>
              <a:ext uri="{FF2B5EF4-FFF2-40B4-BE49-F238E27FC236}">
                <a16:creationId xmlns:a16="http://schemas.microsoft.com/office/drawing/2014/main" id="{4BD56E8C-AB08-9CFB-DE0B-F2454396AE13}"/>
              </a:ext>
            </a:extLst>
          </p:cNvPr>
          <p:cNvSpPr txBox="1"/>
          <p:nvPr/>
        </p:nvSpPr>
        <p:spPr>
          <a:xfrm>
            <a:off x="1505198" y="6537612"/>
            <a:ext cx="6097978" cy="230832"/>
          </a:xfrm>
          <a:prstGeom prst="rect">
            <a:avLst/>
          </a:prstGeom>
          <a:noFill/>
        </p:spPr>
        <p:txBody>
          <a:bodyPr wrap="square">
            <a:spAutoFit/>
          </a:bodyPr>
          <a:lstStyle/>
          <a:p>
            <a:pPr marL="0" marR="0">
              <a:spcBef>
                <a:spcPts val="0"/>
              </a:spcBef>
              <a:spcAft>
                <a:spcPts val="1000"/>
              </a:spcAft>
            </a:pPr>
            <a:r>
              <a:rPr lang="en-US" sz="900" i="1">
                <a:effectLst/>
                <a:latin typeface="Calibri" panose="020F0502020204030204" pitchFamily="34" charset="0"/>
                <a:ea typeface="Calibri" panose="020F0502020204030204" pitchFamily="34" charset="0"/>
                <a:cs typeface="Arial" panose="020B0604020202020204" pitchFamily="34" charset="0"/>
              </a:rPr>
              <a:t>Q16. Please indicate which condition(s) you, the patient, use medical cannabis for. (N=722)</a:t>
            </a:r>
          </a:p>
        </p:txBody>
      </p:sp>
      <p:sp>
        <p:nvSpPr>
          <p:cNvPr id="2" name="Slide Number Placeholder 4">
            <a:extLst>
              <a:ext uri="{FF2B5EF4-FFF2-40B4-BE49-F238E27FC236}">
                <a16:creationId xmlns:a16="http://schemas.microsoft.com/office/drawing/2014/main" id="{FD775FDE-17E7-AB57-221A-5669C8475190}"/>
              </a:ext>
            </a:extLst>
          </p:cNvPr>
          <p:cNvSpPr>
            <a:spLocks noGrp="1"/>
          </p:cNvSpPr>
          <p:nvPr>
            <p:ph type="sldNum" sz="quarter" idx="12"/>
          </p:nvPr>
        </p:nvSpPr>
        <p:spPr>
          <a:xfrm>
            <a:off x="10737764" y="204971"/>
            <a:ext cx="1051109" cy="365125"/>
          </a:xfrm>
        </p:spPr>
        <p:txBody>
          <a:bodyPr/>
          <a:lstStyle/>
          <a:p>
            <a:r>
              <a:rPr lang="en-US" dirty="0"/>
              <a:t>17</a:t>
            </a:r>
          </a:p>
        </p:txBody>
      </p:sp>
    </p:spTree>
    <p:extLst>
      <p:ext uri="{BB962C8B-B14F-4D97-AF65-F5344CB8AC3E}">
        <p14:creationId xmlns:p14="http://schemas.microsoft.com/office/powerpoint/2010/main" val="1040826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71781-5261-0F31-E6AD-DD868CB9FF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0C7CBB-AD06-4FB7-D59A-2AC66D69F091}"/>
              </a:ext>
            </a:extLst>
          </p:cNvPr>
          <p:cNvSpPr>
            <a:spLocks noGrp="1"/>
          </p:cNvSpPr>
          <p:nvPr>
            <p:ph type="title"/>
          </p:nvPr>
        </p:nvSpPr>
        <p:spPr>
          <a:xfrm>
            <a:off x="2441575" y="1059768"/>
            <a:ext cx="7378699" cy="429211"/>
          </a:xfrm>
        </p:spPr>
        <p:txBody>
          <a:bodyPr/>
          <a:lstStyle/>
          <a:p>
            <a:r>
              <a:rPr lang="en-US" dirty="0"/>
              <a:t>Seed-to-Sale Tracking </a:t>
            </a:r>
          </a:p>
        </p:txBody>
      </p:sp>
      <p:sp>
        <p:nvSpPr>
          <p:cNvPr id="4" name="Picture Placeholder 3">
            <a:extLst>
              <a:ext uri="{FF2B5EF4-FFF2-40B4-BE49-F238E27FC236}">
                <a16:creationId xmlns:a16="http://schemas.microsoft.com/office/drawing/2014/main" id="{59F2C6A4-73DE-A02F-F139-05E5BED93756}"/>
              </a:ext>
            </a:extLst>
          </p:cNvPr>
          <p:cNvSpPr>
            <a:spLocks noGrp="1"/>
          </p:cNvSpPr>
          <p:nvPr>
            <p:ph type="pic" sz="quarter" idx="28"/>
          </p:nvPr>
        </p:nvSpPr>
        <p:spPr>
          <a:xfrm>
            <a:off x="2441577" y="1936372"/>
            <a:ext cx="8821742" cy="3957637"/>
          </a:xfrm>
        </p:spPr>
        <p:txBody>
          <a:bodyPr>
            <a:normAutofit/>
          </a:bodyPr>
          <a:lstStyle/>
          <a:p>
            <a:r>
              <a:rPr lang="en-US" dirty="0"/>
              <a:t>Seed-to-sale consists of an inventory control system that tracks the cultivation, processing, and sale of cannabis and cannabis-infused products</a:t>
            </a:r>
          </a:p>
          <a:p>
            <a:r>
              <a:rPr lang="en-US" dirty="0"/>
              <a:t>Virginia’s seed-to-sale system went live on </a:t>
            </a:r>
            <a:r>
              <a:rPr lang="en-US" b="1" dirty="0"/>
              <a:t>July 1, 2025</a:t>
            </a:r>
          </a:p>
          <a:p>
            <a:r>
              <a:rPr lang="en-US" dirty="0"/>
              <a:t>Tracking increases available data leading to an increase in public health and safety by ensuring:</a:t>
            </a:r>
          </a:p>
          <a:p>
            <a:pPr lvl="1"/>
            <a:r>
              <a:rPr lang="en-US" dirty="0"/>
              <a:t>No diversion of products to the illicit market</a:t>
            </a:r>
          </a:p>
          <a:p>
            <a:pPr lvl="1"/>
            <a:r>
              <a:rPr lang="en-US" dirty="0"/>
              <a:t>No illicit products enter the regulated market</a:t>
            </a:r>
          </a:p>
        </p:txBody>
      </p:sp>
      <p:sp>
        <p:nvSpPr>
          <p:cNvPr id="5" name="Slide Number Placeholder 4">
            <a:extLst>
              <a:ext uri="{FF2B5EF4-FFF2-40B4-BE49-F238E27FC236}">
                <a16:creationId xmlns:a16="http://schemas.microsoft.com/office/drawing/2014/main" id="{8DD3FF20-6D7A-4742-4E57-030D7DE02160}"/>
              </a:ext>
            </a:extLst>
          </p:cNvPr>
          <p:cNvSpPr>
            <a:spLocks noGrp="1"/>
          </p:cNvSpPr>
          <p:nvPr>
            <p:ph type="sldNum" sz="quarter" idx="12"/>
          </p:nvPr>
        </p:nvSpPr>
        <p:spPr/>
        <p:txBody>
          <a:bodyPr/>
          <a:lstStyle/>
          <a:p>
            <a:r>
              <a:rPr lang="en-US" dirty="0"/>
              <a:t>22</a:t>
            </a:r>
          </a:p>
        </p:txBody>
      </p:sp>
    </p:spTree>
    <p:extLst>
      <p:ext uri="{BB962C8B-B14F-4D97-AF65-F5344CB8AC3E}">
        <p14:creationId xmlns:p14="http://schemas.microsoft.com/office/powerpoint/2010/main" val="235305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69269" y="837084"/>
            <a:ext cx="4776280" cy="429211"/>
          </a:xfrm>
        </p:spPr>
        <p:txBody>
          <a:bodyPr/>
          <a:lstStyle/>
          <a:p>
            <a:r>
              <a:rPr lang="en-US" dirty="0">
                <a:solidFill>
                  <a:schemeClr val="accent1">
                    <a:lumMod val="50000"/>
                  </a:schemeClr>
                </a:solidFill>
              </a:rPr>
              <a:t>Mission Statement</a:t>
            </a:r>
          </a:p>
        </p:txBody>
      </p:sp>
      <p:sp>
        <p:nvSpPr>
          <p:cNvPr id="4" name="Picture Placeholder 3"/>
          <p:cNvSpPr>
            <a:spLocks noGrp="1"/>
          </p:cNvSpPr>
          <p:nvPr>
            <p:ph type="pic" sz="quarter" idx="30"/>
          </p:nvPr>
        </p:nvSpPr>
        <p:spPr>
          <a:xfrm>
            <a:off x="1454236" y="1693253"/>
            <a:ext cx="5165387" cy="4561632"/>
          </a:xfrm>
        </p:spPr>
        <p:txBody>
          <a:bodyPr>
            <a:noAutofit/>
          </a:bodyPr>
          <a:lstStyle/>
          <a:p>
            <a:pPr marL="0" indent="0">
              <a:buNone/>
            </a:pPr>
            <a:r>
              <a:rPr lang="en-US" sz="3000" dirty="0">
                <a:solidFill>
                  <a:schemeClr val="accent1">
                    <a:lumMod val="50000"/>
                  </a:schemeClr>
                </a:solidFill>
                <a:cs typeface="Arial"/>
              </a:rPr>
              <a:t>As an independent, political subdivision of the Commonwealth, the Cannabis Control Authority promotes public safety, advances public health, and protects communities in Virginia through effective medical cannabis oversight and balanced and inclusive cannabis regulation, policy, and education. </a:t>
            </a:r>
            <a:endParaRPr lang="en-US" sz="3000" dirty="0">
              <a:solidFill>
                <a:schemeClr val="accent1">
                  <a:lumMod val="50000"/>
                </a:schemeClr>
              </a:solidFill>
              <a:ea typeface="+mn-lt"/>
              <a:cs typeface="+mn-lt"/>
            </a:endParaRPr>
          </a:p>
          <a:p>
            <a:pPr marL="0" indent="0">
              <a:buNone/>
            </a:pPr>
            <a:endParaRPr lang="en-US" sz="3000" dirty="0"/>
          </a:p>
        </p:txBody>
      </p:sp>
      <p:sp>
        <p:nvSpPr>
          <p:cNvPr id="5" name="Slide Number Placeholder 4"/>
          <p:cNvSpPr>
            <a:spLocks noGrp="1"/>
          </p:cNvSpPr>
          <p:nvPr>
            <p:ph type="sldNum" sz="quarter" idx="12"/>
          </p:nvPr>
        </p:nvSpPr>
        <p:spPr/>
        <p:txBody>
          <a:bodyPr/>
          <a:lstStyle/>
          <a:p>
            <a:r>
              <a:rPr lang="en-US"/>
              <a:t>2</a:t>
            </a:r>
          </a:p>
        </p:txBody>
      </p:sp>
      <p:pic>
        <p:nvPicPr>
          <p:cNvPr id="14" name="Picture Placeholder 13" descr="Icon&#10;&#10;Description automatically generated">
            <a:extLst>
              <a:ext uri="{FF2B5EF4-FFF2-40B4-BE49-F238E27FC236}">
                <a16:creationId xmlns:a16="http://schemas.microsoft.com/office/drawing/2014/main" id="{E9D8D741-A19F-0CCD-6968-CD0B300FA924}"/>
              </a:ext>
            </a:extLst>
          </p:cNvPr>
          <p:cNvPicPr>
            <a:picLocks noGrp="1" noChangeAspect="1"/>
          </p:cNvPicPr>
          <p:nvPr>
            <p:ph type="pic" sz="quarter" idx="29"/>
          </p:nvPr>
        </p:nvPicPr>
        <p:blipFill>
          <a:blip r:embed="rId2">
            <a:extLst>
              <a:ext uri="{28A0092B-C50C-407E-A947-70E740481C1C}">
                <a14:useLocalDpi xmlns:a14="http://schemas.microsoft.com/office/drawing/2010/main" val="0"/>
              </a:ext>
            </a:extLst>
          </a:blip>
          <a:srcRect l="1514" r="1514"/>
          <a:stretch>
            <a:fillRect/>
          </a:stretch>
        </p:blipFill>
        <p:spPr>
          <a:xfrm>
            <a:off x="6945549" y="1375761"/>
            <a:ext cx="3975663" cy="4106478"/>
          </a:xfrm>
          <a:prstGeom prst="rect">
            <a:avLst/>
          </a:prstGeom>
        </p:spPr>
      </p:pic>
    </p:spTree>
    <p:extLst>
      <p:ext uri="{BB962C8B-B14F-4D97-AF65-F5344CB8AC3E}">
        <p14:creationId xmlns:p14="http://schemas.microsoft.com/office/powerpoint/2010/main" val="877024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1652" y="2620822"/>
            <a:ext cx="7009890" cy="1373155"/>
          </a:xfrm>
        </p:spPr>
        <p:txBody>
          <a:bodyPr/>
          <a:lstStyle/>
          <a:p>
            <a:r>
              <a:rPr lang="en-US" dirty="0"/>
              <a:t>CCA Data &amp; Educational Initiatives</a:t>
            </a:r>
          </a:p>
        </p:txBody>
      </p:sp>
      <p:sp>
        <p:nvSpPr>
          <p:cNvPr id="3" name="Slide Number Placeholder 2"/>
          <p:cNvSpPr>
            <a:spLocks noGrp="1"/>
          </p:cNvSpPr>
          <p:nvPr>
            <p:ph type="sldNum" sz="quarter" idx="12"/>
          </p:nvPr>
        </p:nvSpPr>
        <p:spPr/>
        <p:txBody>
          <a:bodyPr/>
          <a:lstStyle/>
          <a:p>
            <a:r>
              <a:rPr lang="en-US" dirty="0"/>
              <a:t>23</a:t>
            </a:r>
          </a:p>
        </p:txBody>
      </p:sp>
    </p:spTree>
    <p:extLst>
      <p:ext uri="{BB962C8B-B14F-4D97-AF65-F5344CB8AC3E}">
        <p14:creationId xmlns:p14="http://schemas.microsoft.com/office/powerpoint/2010/main" val="248035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FA267E-248B-A9C2-0AA8-C9FBCA793B28}"/>
              </a:ext>
            </a:extLst>
          </p:cNvPr>
          <p:cNvSpPr>
            <a:spLocks noGrp="1"/>
          </p:cNvSpPr>
          <p:nvPr>
            <p:ph idx="15"/>
          </p:nvPr>
        </p:nvSpPr>
        <p:spPr>
          <a:xfrm>
            <a:off x="3422605" y="2827572"/>
            <a:ext cx="2165215" cy="890531"/>
          </a:xfrm>
        </p:spPr>
        <p:txBody>
          <a:bodyPr>
            <a:noAutofit/>
          </a:bodyPr>
          <a:lstStyle/>
          <a:p>
            <a:pPr algn="ctr"/>
            <a:r>
              <a:rPr lang="en-US" sz="2800"/>
              <a:t>Educational Resources</a:t>
            </a:r>
          </a:p>
        </p:txBody>
      </p:sp>
      <p:sp>
        <p:nvSpPr>
          <p:cNvPr id="5" name="Content Placeholder 4">
            <a:extLst>
              <a:ext uri="{FF2B5EF4-FFF2-40B4-BE49-F238E27FC236}">
                <a16:creationId xmlns:a16="http://schemas.microsoft.com/office/drawing/2014/main" id="{89279128-981C-C929-F5A2-974316DD7FD9}"/>
              </a:ext>
            </a:extLst>
          </p:cNvPr>
          <p:cNvSpPr>
            <a:spLocks noGrp="1"/>
          </p:cNvSpPr>
          <p:nvPr>
            <p:ph idx="18"/>
          </p:nvPr>
        </p:nvSpPr>
        <p:spPr>
          <a:xfrm>
            <a:off x="259958" y="2802397"/>
            <a:ext cx="2538919" cy="890530"/>
          </a:xfrm>
        </p:spPr>
        <p:txBody>
          <a:bodyPr>
            <a:noAutofit/>
          </a:bodyPr>
          <a:lstStyle/>
          <a:p>
            <a:pPr algn="ctr"/>
            <a:r>
              <a:rPr lang="en-US" sz="2800"/>
              <a:t>Data Collection</a:t>
            </a:r>
          </a:p>
        </p:txBody>
      </p:sp>
      <p:sp>
        <p:nvSpPr>
          <p:cNvPr id="8" name="Content Placeholder 7">
            <a:extLst>
              <a:ext uri="{FF2B5EF4-FFF2-40B4-BE49-F238E27FC236}">
                <a16:creationId xmlns:a16="http://schemas.microsoft.com/office/drawing/2014/main" id="{7644ACD1-A2FD-CF45-B958-A7DAC140B486}"/>
              </a:ext>
            </a:extLst>
          </p:cNvPr>
          <p:cNvSpPr>
            <a:spLocks noGrp="1"/>
          </p:cNvSpPr>
          <p:nvPr>
            <p:ph idx="22"/>
          </p:nvPr>
        </p:nvSpPr>
        <p:spPr>
          <a:xfrm>
            <a:off x="6343967" y="2856139"/>
            <a:ext cx="2165215" cy="890529"/>
          </a:xfrm>
        </p:spPr>
        <p:txBody>
          <a:bodyPr>
            <a:noAutofit/>
          </a:bodyPr>
          <a:lstStyle/>
          <a:p>
            <a:pPr algn="ctr"/>
            <a:r>
              <a:rPr lang="en-US" sz="2800"/>
              <a:t>Safe Driving Campaign</a:t>
            </a:r>
          </a:p>
        </p:txBody>
      </p:sp>
      <p:sp>
        <p:nvSpPr>
          <p:cNvPr id="11" name="Content Placeholder 10">
            <a:extLst>
              <a:ext uri="{FF2B5EF4-FFF2-40B4-BE49-F238E27FC236}">
                <a16:creationId xmlns:a16="http://schemas.microsoft.com/office/drawing/2014/main" id="{5E133673-E7C5-8033-D810-239E49CD98E1}"/>
              </a:ext>
            </a:extLst>
          </p:cNvPr>
          <p:cNvSpPr>
            <a:spLocks noGrp="1"/>
          </p:cNvSpPr>
          <p:nvPr>
            <p:ph idx="25"/>
          </p:nvPr>
        </p:nvSpPr>
        <p:spPr>
          <a:xfrm>
            <a:off x="9081700" y="2827572"/>
            <a:ext cx="2479984" cy="865760"/>
          </a:xfrm>
        </p:spPr>
        <p:txBody>
          <a:bodyPr>
            <a:noAutofit/>
          </a:bodyPr>
          <a:lstStyle/>
          <a:p>
            <a:pPr algn="ctr"/>
            <a:r>
              <a:rPr lang="en-US" sz="2800"/>
              <a:t>Partnerships &amp; Outreach</a:t>
            </a:r>
          </a:p>
        </p:txBody>
      </p:sp>
      <p:sp>
        <p:nvSpPr>
          <p:cNvPr id="14" name="Title 13">
            <a:extLst>
              <a:ext uri="{FF2B5EF4-FFF2-40B4-BE49-F238E27FC236}">
                <a16:creationId xmlns:a16="http://schemas.microsoft.com/office/drawing/2014/main" id="{6103BAA5-8A37-E928-B116-BE630D75B6A2}"/>
              </a:ext>
            </a:extLst>
          </p:cNvPr>
          <p:cNvSpPr>
            <a:spLocks noGrp="1"/>
          </p:cNvSpPr>
          <p:nvPr>
            <p:ph type="title"/>
          </p:nvPr>
        </p:nvSpPr>
        <p:spPr>
          <a:xfrm>
            <a:off x="1352145" y="838643"/>
            <a:ext cx="5705880" cy="429211"/>
          </a:xfrm>
        </p:spPr>
        <p:txBody>
          <a:bodyPr/>
          <a:lstStyle/>
          <a:p>
            <a:r>
              <a:rPr lang="en-US">
                <a:solidFill>
                  <a:schemeClr val="accent1">
                    <a:lumMod val="50000"/>
                  </a:schemeClr>
                </a:solidFill>
              </a:rPr>
              <a:t>Educational Initiatives</a:t>
            </a:r>
          </a:p>
        </p:txBody>
      </p:sp>
      <p:sp>
        <p:nvSpPr>
          <p:cNvPr id="15" name="Slide Number Placeholder 14">
            <a:extLst>
              <a:ext uri="{FF2B5EF4-FFF2-40B4-BE49-F238E27FC236}">
                <a16:creationId xmlns:a16="http://schemas.microsoft.com/office/drawing/2014/main" id="{05AC80C0-66AE-3190-ADB8-476ABDC93B88}"/>
              </a:ext>
            </a:extLst>
          </p:cNvPr>
          <p:cNvSpPr>
            <a:spLocks noGrp="1"/>
          </p:cNvSpPr>
          <p:nvPr>
            <p:ph type="sldNum" sz="quarter" idx="12"/>
          </p:nvPr>
        </p:nvSpPr>
        <p:spPr/>
        <p:txBody>
          <a:bodyPr/>
          <a:lstStyle/>
          <a:p>
            <a:r>
              <a:rPr lang="en-US" dirty="0"/>
              <a:t>24</a:t>
            </a:r>
          </a:p>
        </p:txBody>
      </p:sp>
      <p:pic>
        <p:nvPicPr>
          <p:cNvPr id="4" name="Graphic 3" descr="Professor female outline">
            <a:extLst>
              <a:ext uri="{FF2B5EF4-FFF2-40B4-BE49-F238E27FC236}">
                <a16:creationId xmlns:a16="http://schemas.microsoft.com/office/drawing/2014/main" id="{C95AA313-6B77-1DC6-7640-4E2815DDF3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18745" y="4115510"/>
            <a:ext cx="1572937" cy="1572937"/>
          </a:xfrm>
          <a:prstGeom prst="rect">
            <a:avLst/>
          </a:prstGeom>
        </p:spPr>
      </p:pic>
      <p:pic>
        <p:nvPicPr>
          <p:cNvPr id="7" name="Graphic 6" descr="Statistics outline">
            <a:extLst>
              <a:ext uri="{FF2B5EF4-FFF2-40B4-BE49-F238E27FC236}">
                <a16:creationId xmlns:a16="http://schemas.microsoft.com/office/drawing/2014/main" id="{913BBBAF-92C0-0294-3B03-22098D4C43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2948" y="4115511"/>
            <a:ext cx="1572937" cy="1572937"/>
          </a:xfrm>
          <a:prstGeom prst="rect">
            <a:avLst/>
          </a:prstGeom>
        </p:spPr>
      </p:pic>
      <p:pic>
        <p:nvPicPr>
          <p:cNvPr id="10" name="Graphic 9" descr="Car outline">
            <a:extLst>
              <a:ext uri="{FF2B5EF4-FFF2-40B4-BE49-F238E27FC236}">
                <a16:creationId xmlns:a16="http://schemas.microsoft.com/office/drawing/2014/main" id="{2040C1A8-A5B6-C9F5-A089-5A73B9DD27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0106" y="4122669"/>
            <a:ext cx="1572936" cy="1572936"/>
          </a:xfrm>
          <a:prstGeom prst="rect">
            <a:avLst/>
          </a:prstGeom>
        </p:spPr>
      </p:pic>
      <p:pic>
        <p:nvPicPr>
          <p:cNvPr id="13" name="Graphic 12" descr="User network outline">
            <a:extLst>
              <a:ext uri="{FF2B5EF4-FFF2-40B4-BE49-F238E27FC236}">
                <a16:creationId xmlns:a16="http://schemas.microsoft.com/office/drawing/2014/main" id="{75AE383B-05BB-8C28-D676-62E2CE62BB6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61466" y="4115511"/>
            <a:ext cx="1572936" cy="1572936"/>
          </a:xfrm>
          <a:prstGeom prst="rect">
            <a:avLst/>
          </a:prstGeom>
        </p:spPr>
      </p:pic>
    </p:spTree>
    <p:extLst>
      <p:ext uri="{BB962C8B-B14F-4D97-AF65-F5344CB8AC3E}">
        <p14:creationId xmlns:p14="http://schemas.microsoft.com/office/powerpoint/2010/main" val="3897033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FA267E-248B-A9C2-0AA8-C9FBCA793B28}"/>
              </a:ext>
            </a:extLst>
          </p:cNvPr>
          <p:cNvSpPr>
            <a:spLocks noGrp="1"/>
          </p:cNvSpPr>
          <p:nvPr>
            <p:ph idx="15"/>
          </p:nvPr>
        </p:nvSpPr>
        <p:spPr>
          <a:xfrm>
            <a:off x="3422605" y="2827572"/>
            <a:ext cx="2165215" cy="890531"/>
          </a:xfrm>
        </p:spPr>
        <p:txBody>
          <a:bodyPr>
            <a:noAutofit/>
          </a:bodyPr>
          <a:lstStyle/>
          <a:p>
            <a:pPr algn="ctr"/>
            <a:r>
              <a:rPr lang="en-US" sz="2800" dirty="0"/>
              <a:t>Health Risks</a:t>
            </a:r>
          </a:p>
        </p:txBody>
      </p:sp>
      <p:sp>
        <p:nvSpPr>
          <p:cNvPr id="5" name="Content Placeholder 4">
            <a:extLst>
              <a:ext uri="{FF2B5EF4-FFF2-40B4-BE49-F238E27FC236}">
                <a16:creationId xmlns:a16="http://schemas.microsoft.com/office/drawing/2014/main" id="{89279128-981C-C929-F5A2-974316DD7FD9}"/>
              </a:ext>
            </a:extLst>
          </p:cNvPr>
          <p:cNvSpPr>
            <a:spLocks noGrp="1"/>
          </p:cNvSpPr>
          <p:nvPr>
            <p:ph idx="18"/>
          </p:nvPr>
        </p:nvSpPr>
        <p:spPr>
          <a:xfrm>
            <a:off x="259958" y="2802397"/>
            <a:ext cx="2538919" cy="890530"/>
          </a:xfrm>
        </p:spPr>
        <p:txBody>
          <a:bodyPr>
            <a:noAutofit/>
          </a:bodyPr>
          <a:lstStyle/>
          <a:p>
            <a:pPr algn="ctr"/>
            <a:r>
              <a:rPr lang="en-US" sz="2800" dirty="0"/>
              <a:t>Cannabis laws in Virginia</a:t>
            </a:r>
          </a:p>
        </p:txBody>
      </p:sp>
      <p:sp>
        <p:nvSpPr>
          <p:cNvPr id="8" name="Content Placeholder 7">
            <a:extLst>
              <a:ext uri="{FF2B5EF4-FFF2-40B4-BE49-F238E27FC236}">
                <a16:creationId xmlns:a16="http://schemas.microsoft.com/office/drawing/2014/main" id="{7644ACD1-A2FD-CF45-B958-A7DAC140B486}"/>
              </a:ext>
            </a:extLst>
          </p:cNvPr>
          <p:cNvSpPr>
            <a:spLocks noGrp="1"/>
          </p:cNvSpPr>
          <p:nvPr>
            <p:ph idx="22"/>
          </p:nvPr>
        </p:nvSpPr>
        <p:spPr>
          <a:xfrm>
            <a:off x="6292757" y="2856139"/>
            <a:ext cx="2216425" cy="890529"/>
          </a:xfrm>
        </p:spPr>
        <p:txBody>
          <a:bodyPr>
            <a:noAutofit/>
          </a:bodyPr>
          <a:lstStyle/>
          <a:p>
            <a:pPr algn="ctr"/>
            <a:r>
              <a:rPr lang="en-US" sz="2800" dirty="0"/>
              <a:t>Responsible Use</a:t>
            </a:r>
          </a:p>
        </p:txBody>
      </p:sp>
      <p:sp>
        <p:nvSpPr>
          <p:cNvPr id="14" name="Title 13">
            <a:extLst>
              <a:ext uri="{FF2B5EF4-FFF2-40B4-BE49-F238E27FC236}">
                <a16:creationId xmlns:a16="http://schemas.microsoft.com/office/drawing/2014/main" id="{6103BAA5-8A37-E928-B116-BE630D75B6A2}"/>
              </a:ext>
            </a:extLst>
          </p:cNvPr>
          <p:cNvSpPr>
            <a:spLocks noGrp="1"/>
          </p:cNvSpPr>
          <p:nvPr>
            <p:ph type="title"/>
          </p:nvPr>
        </p:nvSpPr>
        <p:spPr>
          <a:xfrm>
            <a:off x="1352145" y="838643"/>
            <a:ext cx="5705880" cy="429211"/>
          </a:xfrm>
        </p:spPr>
        <p:txBody>
          <a:bodyPr/>
          <a:lstStyle/>
          <a:p>
            <a:r>
              <a:rPr lang="en-US" dirty="0">
                <a:solidFill>
                  <a:schemeClr val="accent1">
                    <a:lumMod val="50000"/>
                  </a:schemeClr>
                </a:solidFill>
              </a:rPr>
              <a:t>Educational Resources</a:t>
            </a:r>
          </a:p>
        </p:txBody>
      </p:sp>
      <p:sp>
        <p:nvSpPr>
          <p:cNvPr id="15" name="Slide Number Placeholder 14">
            <a:extLst>
              <a:ext uri="{FF2B5EF4-FFF2-40B4-BE49-F238E27FC236}">
                <a16:creationId xmlns:a16="http://schemas.microsoft.com/office/drawing/2014/main" id="{05AC80C0-66AE-3190-ADB8-476ABDC93B88}"/>
              </a:ext>
            </a:extLst>
          </p:cNvPr>
          <p:cNvSpPr>
            <a:spLocks noGrp="1"/>
          </p:cNvSpPr>
          <p:nvPr>
            <p:ph type="sldNum" sz="quarter" idx="12"/>
          </p:nvPr>
        </p:nvSpPr>
        <p:spPr/>
        <p:txBody>
          <a:bodyPr/>
          <a:lstStyle/>
          <a:p>
            <a:r>
              <a:rPr lang="en-US" dirty="0"/>
              <a:t>25</a:t>
            </a:r>
          </a:p>
        </p:txBody>
      </p:sp>
      <p:sp>
        <p:nvSpPr>
          <p:cNvPr id="11" name="Content Placeholder 10">
            <a:extLst>
              <a:ext uri="{FF2B5EF4-FFF2-40B4-BE49-F238E27FC236}">
                <a16:creationId xmlns:a16="http://schemas.microsoft.com/office/drawing/2014/main" id="{5E133673-E7C5-8033-D810-239E49CD98E1}"/>
              </a:ext>
            </a:extLst>
          </p:cNvPr>
          <p:cNvSpPr>
            <a:spLocks noGrp="1"/>
          </p:cNvSpPr>
          <p:nvPr>
            <p:ph idx="25"/>
          </p:nvPr>
        </p:nvSpPr>
        <p:spPr>
          <a:xfrm>
            <a:off x="9217457" y="2802397"/>
            <a:ext cx="2479984" cy="865760"/>
          </a:xfrm>
        </p:spPr>
        <p:txBody>
          <a:bodyPr>
            <a:noAutofit/>
          </a:bodyPr>
          <a:lstStyle/>
          <a:p>
            <a:pPr algn="ctr"/>
            <a:r>
              <a:rPr lang="en-US" sz="2800" dirty="0"/>
              <a:t>Available for bulk order!</a:t>
            </a:r>
          </a:p>
        </p:txBody>
      </p:sp>
      <p:pic>
        <p:nvPicPr>
          <p:cNvPr id="9" name="Graphic 8" descr="Scales of justice with solid fill">
            <a:extLst>
              <a:ext uri="{FF2B5EF4-FFF2-40B4-BE49-F238E27FC236}">
                <a16:creationId xmlns:a16="http://schemas.microsoft.com/office/drawing/2014/main" id="{8408B449-4C55-519F-51AE-37858D1C68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9044" y="4264344"/>
            <a:ext cx="1580745" cy="1580745"/>
          </a:xfrm>
          <a:prstGeom prst="rect">
            <a:avLst/>
          </a:prstGeom>
        </p:spPr>
      </p:pic>
      <p:pic>
        <p:nvPicPr>
          <p:cNvPr id="16" name="Graphic 15" descr="Doctor female with solid fill">
            <a:extLst>
              <a:ext uri="{FF2B5EF4-FFF2-40B4-BE49-F238E27FC236}">
                <a16:creationId xmlns:a16="http://schemas.microsoft.com/office/drawing/2014/main" id="{B7C1729D-4411-16B6-D7B5-B1D6C07B41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45935" y="4264344"/>
            <a:ext cx="1718553" cy="1718553"/>
          </a:xfrm>
          <a:prstGeom prst="rect">
            <a:avLst/>
          </a:prstGeom>
        </p:spPr>
      </p:pic>
      <p:pic>
        <p:nvPicPr>
          <p:cNvPr id="18" name="Graphic 17" descr="Clipboard Checked with solid fill">
            <a:extLst>
              <a:ext uri="{FF2B5EF4-FFF2-40B4-BE49-F238E27FC236}">
                <a16:creationId xmlns:a16="http://schemas.microsoft.com/office/drawing/2014/main" id="{D7BACC10-34A1-35F0-0D80-ECE4CA9602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10596" y="4264343"/>
            <a:ext cx="1580745" cy="1580745"/>
          </a:xfrm>
          <a:prstGeom prst="rect">
            <a:avLst/>
          </a:prstGeom>
        </p:spPr>
      </p:pic>
      <p:pic>
        <p:nvPicPr>
          <p:cNvPr id="1026" name="Picture 2">
            <a:extLst>
              <a:ext uri="{FF2B5EF4-FFF2-40B4-BE49-F238E27FC236}">
                <a16:creationId xmlns:a16="http://schemas.microsoft.com/office/drawing/2014/main" id="{16F1C17B-CD61-4E03-064F-E121C87DFA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73817" y="3746668"/>
            <a:ext cx="2325212" cy="232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427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41575" y="1059768"/>
            <a:ext cx="7378699" cy="429211"/>
          </a:xfrm>
        </p:spPr>
        <p:txBody>
          <a:bodyPr/>
          <a:lstStyle/>
          <a:p>
            <a:r>
              <a:rPr lang="en-US" dirty="0"/>
              <a:t>Impaired Driving Survey (2024) </a:t>
            </a:r>
          </a:p>
        </p:txBody>
      </p:sp>
      <p:sp>
        <p:nvSpPr>
          <p:cNvPr id="4" name="Picture Placeholder 3"/>
          <p:cNvSpPr>
            <a:spLocks noGrp="1"/>
          </p:cNvSpPr>
          <p:nvPr>
            <p:ph type="pic" sz="quarter" idx="28"/>
          </p:nvPr>
        </p:nvSpPr>
        <p:spPr>
          <a:xfrm>
            <a:off x="2441577" y="1936372"/>
            <a:ext cx="8821742" cy="3957637"/>
          </a:xfrm>
        </p:spPr>
        <p:txBody>
          <a:bodyPr>
            <a:normAutofit/>
          </a:bodyPr>
          <a:lstStyle/>
          <a:p>
            <a:r>
              <a:rPr lang="en-US" dirty="0"/>
              <a:t>783 Virginia residents aged 16 or older with a driver’s license were surveyed.</a:t>
            </a:r>
          </a:p>
          <a:p>
            <a:r>
              <a:rPr lang="en-US" dirty="0"/>
              <a:t>Partnered with SSRS to manage data collection and process, clean and weigh the collected data.</a:t>
            </a:r>
          </a:p>
          <a:p>
            <a:r>
              <a:rPr lang="en-US" dirty="0"/>
              <a:t>Data were weighted to be representative of Virginia residents who are 16 and older and have a driver’s license.</a:t>
            </a:r>
          </a:p>
        </p:txBody>
      </p:sp>
      <p:sp>
        <p:nvSpPr>
          <p:cNvPr id="5" name="Slide Number Placeholder 4"/>
          <p:cNvSpPr>
            <a:spLocks noGrp="1"/>
          </p:cNvSpPr>
          <p:nvPr>
            <p:ph type="sldNum" sz="quarter" idx="12"/>
          </p:nvPr>
        </p:nvSpPr>
        <p:spPr/>
        <p:txBody>
          <a:bodyPr/>
          <a:lstStyle/>
          <a:p>
            <a:r>
              <a:rPr lang="en-US" dirty="0"/>
              <a:t>19</a:t>
            </a:r>
          </a:p>
        </p:txBody>
      </p:sp>
    </p:spTree>
    <p:extLst>
      <p:ext uri="{BB962C8B-B14F-4D97-AF65-F5344CB8AC3E}">
        <p14:creationId xmlns:p14="http://schemas.microsoft.com/office/powerpoint/2010/main" val="4177171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F6A8B8-7C83-ABAB-D224-62C55B69CDFA}"/>
              </a:ext>
            </a:extLst>
          </p:cNvPr>
          <p:cNvSpPr>
            <a:spLocks noGrp="1"/>
          </p:cNvSpPr>
          <p:nvPr>
            <p:ph idx="14"/>
          </p:nvPr>
        </p:nvSpPr>
        <p:spPr/>
        <p:txBody>
          <a:bodyPr>
            <a:normAutofit/>
          </a:bodyPr>
          <a:lstStyle/>
          <a:p>
            <a:pPr marL="0" indent="0">
              <a:buNone/>
            </a:pPr>
            <a:r>
              <a:rPr lang="en-US" sz="1800" dirty="0">
                <a:solidFill>
                  <a:schemeClr val="tx1"/>
                </a:solidFill>
              </a:rPr>
              <a:t>Almost one third (30%) of Virginia drivers believe those who consume marijuana are usually safer drivers. These perceptions are unchanged from 2022. </a:t>
            </a:r>
          </a:p>
        </p:txBody>
      </p:sp>
      <p:sp>
        <p:nvSpPr>
          <p:cNvPr id="4" name="Title 3">
            <a:extLst>
              <a:ext uri="{FF2B5EF4-FFF2-40B4-BE49-F238E27FC236}">
                <a16:creationId xmlns:a16="http://schemas.microsoft.com/office/drawing/2014/main" id="{5D0D8C31-9351-D2B1-6950-F8B6F3CE0ED6}"/>
              </a:ext>
            </a:extLst>
          </p:cNvPr>
          <p:cNvSpPr>
            <a:spLocks noGrp="1"/>
          </p:cNvSpPr>
          <p:nvPr>
            <p:ph type="title"/>
          </p:nvPr>
        </p:nvSpPr>
        <p:spPr/>
        <p:txBody>
          <a:bodyPr>
            <a:noAutofit/>
          </a:bodyPr>
          <a:lstStyle/>
          <a:p>
            <a:r>
              <a:rPr lang="en-US" sz="3200"/>
              <a:t>Perceptions of Drivers</a:t>
            </a:r>
          </a:p>
        </p:txBody>
      </p:sp>
      <p:sp>
        <p:nvSpPr>
          <p:cNvPr id="10" name="Text Placeholder 9">
            <a:extLst>
              <a:ext uri="{FF2B5EF4-FFF2-40B4-BE49-F238E27FC236}">
                <a16:creationId xmlns:a16="http://schemas.microsoft.com/office/drawing/2014/main" id="{C4DF76DF-686D-14C4-592B-92E36F22287E}"/>
              </a:ext>
            </a:extLst>
          </p:cNvPr>
          <p:cNvSpPr>
            <a:spLocks noGrp="1"/>
          </p:cNvSpPr>
          <p:nvPr>
            <p:ph type="body" sz="quarter" idx="15"/>
          </p:nvPr>
        </p:nvSpPr>
        <p:spPr/>
        <p:txBody>
          <a:bodyPr/>
          <a:lstStyle/>
          <a:p>
            <a:r>
              <a:rPr lang="en-US" sz="900">
                <a:solidFill>
                  <a:srgbClr val="787878"/>
                </a:solidFill>
              </a:rPr>
              <a:t>Q14. Which of the following statements comes closest to your view (even if neither is exactly right)? </a:t>
            </a:r>
            <a:r>
              <a:rPr lang="en-US" sz="900" i="1">
                <a:solidFill>
                  <a:srgbClr val="787878"/>
                </a:solidFill>
              </a:rPr>
              <a:t>Base: Total Respondents (2022 n=783; 2024 n=783)</a:t>
            </a:r>
            <a:endParaRPr lang="en-US" sz="900">
              <a:solidFill>
                <a:srgbClr val="787878"/>
              </a:solidFill>
            </a:endParaRPr>
          </a:p>
        </p:txBody>
      </p:sp>
      <p:graphicFrame>
        <p:nvGraphicFramePr>
          <p:cNvPr id="6" name="Content Placeholder 5">
            <a:extLst>
              <a:ext uri="{FF2B5EF4-FFF2-40B4-BE49-F238E27FC236}">
                <a16:creationId xmlns:a16="http://schemas.microsoft.com/office/drawing/2014/main" id="{974AE437-1716-1F9B-BF03-FBD75EE681DF}"/>
              </a:ext>
            </a:extLst>
          </p:cNvPr>
          <p:cNvGraphicFramePr>
            <a:graphicFrameLocks noGrp="1"/>
          </p:cNvGraphicFramePr>
          <p:nvPr>
            <p:ph idx="4294967295"/>
          </p:nvPr>
        </p:nvGraphicFramePr>
        <p:xfrm>
          <a:off x="0" y="2114550"/>
          <a:ext cx="11444288" cy="413702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2EB82D9B-AC0F-D27E-A9C8-F365AAC2375A}"/>
              </a:ext>
            </a:extLst>
          </p:cNvPr>
          <p:cNvSpPr>
            <a:spLocks noGrp="1"/>
          </p:cNvSpPr>
          <p:nvPr>
            <p:ph type="sldNum" sz="quarter" idx="12"/>
          </p:nvPr>
        </p:nvSpPr>
        <p:spPr/>
        <p:txBody>
          <a:bodyPr/>
          <a:lstStyle/>
          <a:p>
            <a:r>
              <a:rPr lang="en-US" dirty="0"/>
              <a:t>20</a:t>
            </a:r>
          </a:p>
        </p:txBody>
      </p:sp>
    </p:spTree>
    <p:extLst>
      <p:ext uri="{BB962C8B-B14F-4D97-AF65-F5344CB8AC3E}">
        <p14:creationId xmlns:p14="http://schemas.microsoft.com/office/powerpoint/2010/main" val="2584334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10">
            <a:extLst>
              <a:ext uri="{FF2B5EF4-FFF2-40B4-BE49-F238E27FC236}">
                <a16:creationId xmlns:a16="http://schemas.microsoft.com/office/drawing/2014/main" id="{846305A1-0943-CD77-62D4-5B64D80E764B}"/>
              </a:ext>
            </a:extLst>
          </p:cNvPr>
          <p:cNvGraphicFramePr>
            <a:graphicFrameLocks noGrp="1"/>
          </p:cNvGraphicFramePr>
          <p:nvPr>
            <p:ph idx="14"/>
          </p:nvPr>
        </p:nvGraphicFramePr>
        <p:xfrm>
          <a:off x="1066400" y="2223075"/>
          <a:ext cx="9878419" cy="3675063"/>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5D0D8C31-9351-D2B1-6950-F8B6F3CE0ED6}"/>
              </a:ext>
            </a:extLst>
          </p:cNvPr>
          <p:cNvSpPr>
            <a:spLocks noGrp="1"/>
          </p:cNvSpPr>
          <p:nvPr>
            <p:ph type="title"/>
          </p:nvPr>
        </p:nvSpPr>
        <p:spPr>
          <a:xfrm>
            <a:off x="271307" y="473000"/>
            <a:ext cx="11847766" cy="556211"/>
          </a:xfrm>
        </p:spPr>
        <p:txBody>
          <a:bodyPr>
            <a:noAutofit/>
          </a:bodyPr>
          <a:lstStyle/>
          <a:p>
            <a:r>
              <a:rPr lang="en-US" sz="3200"/>
              <a:t>Perceived Danger Levels of Various Behaviors and Driving</a:t>
            </a:r>
          </a:p>
        </p:txBody>
      </p:sp>
      <p:sp>
        <p:nvSpPr>
          <p:cNvPr id="17" name="Text Placeholder 16">
            <a:extLst>
              <a:ext uri="{FF2B5EF4-FFF2-40B4-BE49-F238E27FC236}">
                <a16:creationId xmlns:a16="http://schemas.microsoft.com/office/drawing/2014/main" id="{6E57E295-D571-5FC1-EB5C-70524F50991F}"/>
              </a:ext>
            </a:extLst>
          </p:cNvPr>
          <p:cNvSpPr>
            <a:spLocks noGrp="1"/>
          </p:cNvSpPr>
          <p:nvPr>
            <p:ph type="body" sz="quarter" idx="15"/>
          </p:nvPr>
        </p:nvSpPr>
        <p:spPr>
          <a:xfrm>
            <a:off x="346075" y="6356350"/>
            <a:ext cx="8158163" cy="365125"/>
          </a:xfrm>
        </p:spPr>
        <p:txBody>
          <a:bodyPr/>
          <a:lstStyle/>
          <a:p>
            <a:r>
              <a:rPr lang="en-US"/>
              <a:t>Q11. How dangerous do you believe it is to (INSERT ITEM)? Base: Total Respondents (2022 n=783; 2024 n=783)</a:t>
            </a:r>
          </a:p>
        </p:txBody>
      </p:sp>
      <p:sp>
        <p:nvSpPr>
          <p:cNvPr id="7" name="Content Placeholder 6">
            <a:extLst>
              <a:ext uri="{FF2B5EF4-FFF2-40B4-BE49-F238E27FC236}">
                <a16:creationId xmlns:a16="http://schemas.microsoft.com/office/drawing/2014/main" id="{BBFD5216-139A-342F-DAC4-B1042C707527}"/>
              </a:ext>
            </a:extLst>
          </p:cNvPr>
          <p:cNvSpPr>
            <a:spLocks noGrp="1"/>
          </p:cNvSpPr>
          <p:nvPr>
            <p:ph idx="16"/>
          </p:nvPr>
        </p:nvSpPr>
        <p:spPr>
          <a:xfrm>
            <a:off x="272227" y="1028308"/>
            <a:ext cx="11566525" cy="1258709"/>
          </a:xfrm>
        </p:spPr>
        <p:txBody>
          <a:bodyPr>
            <a:normAutofit/>
          </a:bodyPr>
          <a:lstStyle/>
          <a:p>
            <a:r>
              <a:rPr lang="en-US" sz="1800">
                <a:solidFill>
                  <a:schemeClr val="tx1"/>
                </a:solidFill>
              </a:rPr>
              <a:t>More Virginia drivers continue to rate texting while driving, as well as driving after using illegal drugs or consuming alcohol, as extremely dangerous compared to driving after using marijuana. </a:t>
            </a:r>
          </a:p>
        </p:txBody>
      </p:sp>
      <p:sp>
        <p:nvSpPr>
          <p:cNvPr id="2" name="Slide Number Placeholder 1">
            <a:extLst>
              <a:ext uri="{FF2B5EF4-FFF2-40B4-BE49-F238E27FC236}">
                <a16:creationId xmlns:a16="http://schemas.microsoft.com/office/drawing/2014/main" id="{8B989A06-827D-71B4-3D25-A9B861C1C469}"/>
              </a:ext>
            </a:extLst>
          </p:cNvPr>
          <p:cNvSpPr>
            <a:spLocks noGrp="1"/>
          </p:cNvSpPr>
          <p:nvPr>
            <p:ph type="sldNum" sz="quarter" idx="12"/>
          </p:nvPr>
        </p:nvSpPr>
        <p:spPr/>
        <p:txBody>
          <a:bodyPr/>
          <a:lstStyle/>
          <a:p>
            <a:r>
              <a:rPr lang="en-US" dirty="0"/>
              <a:t>21</a:t>
            </a:r>
          </a:p>
        </p:txBody>
      </p:sp>
    </p:spTree>
    <p:extLst>
      <p:ext uri="{BB962C8B-B14F-4D97-AF65-F5344CB8AC3E}">
        <p14:creationId xmlns:p14="http://schemas.microsoft.com/office/powerpoint/2010/main" val="967130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41576" y="1059768"/>
            <a:ext cx="9178924" cy="429211"/>
          </a:xfrm>
        </p:spPr>
        <p:txBody>
          <a:bodyPr/>
          <a:lstStyle/>
          <a:p>
            <a:r>
              <a:rPr lang="en-US" dirty="0"/>
              <a:t>Safe Driving Campaign</a:t>
            </a:r>
          </a:p>
        </p:txBody>
      </p:sp>
      <p:sp>
        <p:nvSpPr>
          <p:cNvPr id="4" name="Picture Placeholder 3"/>
          <p:cNvSpPr>
            <a:spLocks noGrp="1"/>
          </p:cNvSpPr>
          <p:nvPr>
            <p:ph type="pic" sz="quarter" idx="28"/>
          </p:nvPr>
        </p:nvSpPr>
        <p:spPr>
          <a:xfrm>
            <a:off x="2441576" y="1936372"/>
            <a:ext cx="5078161" cy="3957637"/>
          </a:xfrm>
        </p:spPr>
        <p:txBody>
          <a:bodyPr>
            <a:normAutofit fontScale="92500" lnSpcReduction="10000"/>
          </a:bodyPr>
          <a:lstStyle/>
          <a:p>
            <a:pPr algn="l" rtl="0" fontAlgn="base">
              <a:buFont typeface="Arial" panose="020B0604020202020204" pitchFamily="34" charset="0"/>
              <a:buChar char="•"/>
            </a:pPr>
            <a:r>
              <a:rPr lang="en-US" b="0" i="0" u="none" strike="noStrike" dirty="0">
                <a:effectLst/>
                <a:latin typeface="Arial" panose="020B0604020202020204" pitchFamily="34" charset="0"/>
              </a:rPr>
              <a:t>Most recent campaign ran 2022-2024</a:t>
            </a:r>
          </a:p>
          <a:p>
            <a:pPr algn="l" rtl="0" fontAlgn="base">
              <a:buFont typeface="Arial" panose="020B0604020202020204" pitchFamily="34" charset="0"/>
              <a:buChar char="•"/>
            </a:pPr>
            <a:r>
              <a:rPr lang="en-US" b="0" i="0" u="none" strike="noStrike" dirty="0">
                <a:effectLst/>
                <a:latin typeface="Arial" panose="020B0604020202020204" pitchFamily="34" charset="0"/>
              </a:rPr>
              <a:t>Media platforms included:</a:t>
            </a:r>
          </a:p>
          <a:p>
            <a:pPr lvl="1" fontAlgn="base">
              <a:buFont typeface="Arial" panose="020B0604020202020204" pitchFamily="34" charset="0"/>
              <a:buChar char="•"/>
            </a:pPr>
            <a:r>
              <a:rPr lang="en-US" b="0" i="0" u="none" strike="noStrike" dirty="0">
                <a:effectLst/>
                <a:latin typeface="Arial" panose="020B0604020202020204" pitchFamily="34" charset="0"/>
              </a:rPr>
              <a:t>Digital / Online</a:t>
            </a:r>
            <a:r>
              <a:rPr lang="en-US" b="0" i="0" dirty="0">
                <a:effectLst/>
                <a:latin typeface="Arial" panose="020B0604020202020204" pitchFamily="34" charset="0"/>
              </a:rPr>
              <a:t>​, </a:t>
            </a:r>
            <a:r>
              <a:rPr lang="en-US" b="0" i="0" u="none" strike="noStrike" dirty="0">
                <a:effectLst/>
                <a:latin typeface="Arial" panose="020B0604020202020204" pitchFamily="34" charset="0"/>
              </a:rPr>
              <a:t>Billboards</a:t>
            </a:r>
            <a:r>
              <a:rPr lang="en-US" b="0" i="0" dirty="0">
                <a:effectLst/>
                <a:latin typeface="Arial" panose="020B0604020202020204" pitchFamily="34" charset="0"/>
              </a:rPr>
              <a:t>​</a:t>
            </a:r>
          </a:p>
          <a:p>
            <a:pPr lvl="1" fontAlgn="base">
              <a:buFont typeface="Arial" panose="020B0604020202020204" pitchFamily="34" charset="0"/>
              <a:buChar char="•"/>
            </a:pPr>
            <a:r>
              <a:rPr lang="en-US" b="0" i="0" u="none" strike="noStrike" dirty="0">
                <a:effectLst/>
                <a:latin typeface="Arial" panose="020B0604020202020204" pitchFamily="34" charset="0"/>
              </a:rPr>
              <a:t>TV, Radio, Streaming</a:t>
            </a:r>
          </a:p>
          <a:p>
            <a:pPr lvl="1" fontAlgn="base">
              <a:buFont typeface="Arial" panose="020B0604020202020204" pitchFamily="34" charset="0"/>
              <a:buChar char="•"/>
            </a:pPr>
            <a:r>
              <a:rPr lang="en-US" dirty="0">
                <a:latin typeface="Arial" panose="020B0604020202020204" pitchFamily="34" charset="0"/>
              </a:rPr>
              <a:t>Social Media</a:t>
            </a:r>
          </a:p>
          <a:p>
            <a:pPr lvl="1" fontAlgn="base">
              <a:buFont typeface="Arial" panose="020B0604020202020204" pitchFamily="34" charset="0"/>
              <a:buChar char="•"/>
            </a:pPr>
            <a:r>
              <a:rPr lang="en-US" dirty="0">
                <a:latin typeface="Arial" panose="020B0604020202020204" pitchFamily="34" charset="0"/>
              </a:rPr>
              <a:t>Partnership Toolkit</a:t>
            </a:r>
          </a:p>
          <a:p>
            <a:pPr lvl="2" fontAlgn="base">
              <a:buFont typeface="Arial" panose="020B0604020202020204" pitchFamily="34" charset="0"/>
              <a:buChar char="•"/>
            </a:pPr>
            <a:r>
              <a:rPr lang="en-US" dirty="0">
                <a:latin typeface="Arial" panose="020B0604020202020204" pitchFamily="34" charset="0"/>
              </a:rPr>
              <a:t>Includes Spanish language</a:t>
            </a:r>
          </a:p>
          <a:p>
            <a:pPr lvl="2" fontAlgn="base">
              <a:buFont typeface="Arial" panose="020B0604020202020204" pitchFamily="34" charset="0"/>
              <a:buChar char="•"/>
            </a:pPr>
            <a:r>
              <a:rPr lang="en-US" dirty="0">
                <a:latin typeface="Arial" panose="020B0604020202020204" pitchFamily="34" charset="0"/>
              </a:rPr>
              <a:t>Still available on our website!</a:t>
            </a:r>
            <a:endParaRPr lang="en-US" b="0" i="0" u="none" strike="noStrike" dirty="0">
              <a:effectLst/>
              <a:latin typeface="Arial" panose="020B0604020202020204" pitchFamily="34" charset="0"/>
            </a:endParaRPr>
          </a:p>
          <a:p>
            <a:pPr algn="l" rtl="0" fontAlgn="base">
              <a:buFont typeface="Arial" panose="020B0604020202020204" pitchFamily="34" charset="0"/>
              <a:buChar char="•"/>
            </a:pPr>
            <a:r>
              <a:rPr lang="en-US" dirty="0">
                <a:latin typeface="Arial" panose="020B0604020202020204" pitchFamily="34" charset="0"/>
              </a:rPr>
              <a:t>RFP in progress to develop a new campaign in 2025</a:t>
            </a:r>
            <a:endParaRPr lang="en-US" b="0" i="0" dirty="0">
              <a:effectLst/>
              <a:latin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F495C"/>
                </a:solidFill>
                <a:effectLst/>
                <a:uLnTx/>
                <a:uFillTx/>
                <a:latin typeface="Calibri" panose="020F0502020204030204"/>
                <a:ea typeface="+mn-ea"/>
                <a:cs typeface="+mn-cs"/>
              </a:rPr>
              <a:t>26</a:t>
            </a:r>
          </a:p>
        </p:txBody>
      </p:sp>
      <p:pic>
        <p:nvPicPr>
          <p:cNvPr id="8" name="Picture 4">
            <a:extLst>
              <a:ext uri="{FF2B5EF4-FFF2-40B4-BE49-F238E27FC236}">
                <a16:creationId xmlns:a16="http://schemas.microsoft.com/office/drawing/2014/main" id="{E163AE47-6E71-F982-EDE2-7AC0B6D50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358" y="1989558"/>
            <a:ext cx="4245142" cy="12157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3458FD0-8D41-BEC4-2EBA-525F34D85438}"/>
              </a:ext>
            </a:extLst>
          </p:cNvPr>
          <p:cNvPicPr>
            <a:picLocks noChangeAspect="1"/>
          </p:cNvPicPr>
          <p:nvPr/>
        </p:nvPicPr>
        <p:blipFill>
          <a:blip r:embed="rId4"/>
          <a:stretch>
            <a:fillRect/>
          </a:stretch>
        </p:blipFill>
        <p:spPr>
          <a:xfrm>
            <a:off x="7375358" y="3417049"/>
            <a:ext cx="2064693" cy="2064693"/>
          </a:xfrm>
          <a:prstGeom prst="rect">
            <a:avLst/>
          </a:prstGeom>
        </p:spPr>
      </p:pic>
      <p:pic>
        <p:nvPicPr>
          <p:cNvPr id="6" name="Picture 5">
            <a:extLst>
              <a:ext uri="{FF2B5EF4-FFF2-40B4-BE49-F238E27FC236}">
                <a16:creationId xmlns:a16="http://schemas.microsoft.com/office/drawing/2014/main" id="{B384177C-82E9-6F45-F070-9FBA00FC66E7}"/>
              </a:ext>
            </a:extLst>
          </p:cNvPr>
          <p:cNvPicPr>
            <a:picLocks noChangeAspect="1"/>
          </p:cNvPicPr>
          <p:nvPr/>
        </p:nvPicPr>
        <p:blipFill>
          <a:blip r:embed="rId5"/>
          <a:stretch>
            <a:fillRect/>
          </a:stretch>
        </p:blipFill>
        <p:spPr>
          <a:xfrm>
            <a:off x="9555808" y="3417050"/>
            <a:ext cx="2064692" cy="2064692"/>
          </a:xfrm>
          <a:prstGeom prst="rect">
            <a:avLst/>
          </a:prstGeom>
        </p:spPr>
      </p:pic>
    </p:spTree>
    <p:extLst>
      <p:ext uri="{BB962C8B-B14F-4D97-AF65-F5344CB8AC3E}">
        <p14:creationId xmlns:p14="http://schemas.microsoft.com/office/powerpoint/2010/main" val="358055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7492" y="866775"/>
            <a:ext cx="5550118" cy="361420"/>
          </a:xfrm>
        </p:spPr>
        <p:txBody>
          <a:bodyPr/>
          <a:lstStyle/>
          <a:p>
            <a:r>
              <a:rPr lang="en-US" sz="3200" dirty="0">
                <a:solidFill>
                  <a:schemeClr val="accent1">
                    <a:lumMod val="50000"/>
                  </a:schemeClr>
                </a:solidFill>
              </a:rPr>
              <a:t>Partnerships and Outreach</a:t>
            </a:r>
          </a:p>
        </p:txBody>
      </p:sp>
      <p:sp>
        <p:nvSpPr>
          <p:cNvPr id="4" name="Picture Placeholder 3"/>
          <p:cNvSpPr>
            <a:spLocks noGrp="1"/>
          </p:cNvSpPr>
          <p:nvPr>
            <p:ph type="pic" sz="quarter" idx="30"/>
          </p:nvPr>
        </p:nvSpPr>
        <p:spPr>
          <a:xfrm>
            <a:off x="1297492" y="2119127"/>
            <a:ext cx="4790921" cy="3542371"/>
          </a:xfrm>
        </p:spPr>
        <p:txBody>
          <a:bodyPr>
            <a:noAutofit/>
          </a:bodyPr>
          <a:lstStyle/>
          <a:p>
            <a:r>
              <a:rPr lang="en-US" sz="3200" dirty="0">
                <a:ea typeface="+mn-lt"/>
                <a:cs typeface="+mn-lt"/>
              </a:rPr>
              <a:t>Workgroups</a:t>
            </a:r>
          </a:p>
          <a:p>
            <a:r>
              <a:rPr lang="en-US" sz="3200" dirty="0">
                <a:ea typeface="+mn-lt"/>
                <a:cs typeface="+mn-lt"/>
              </a:rPr>
              <a:t>Presentations</a:t>
            </a:r>
          </a:p>
          <a:p>
            <a:r>
              <a:rPr lang="en-US" sz="3200" dirty="0">
                <a:ea typeface="+mn-lt"/>
                <a:cs typeface="+mn-lt"/>
              </a:rPr>
              <a:t>Resource development and distribution</a:t>
            </a:r>
          </a:p>
          <a:p>
            <a:r>
              <a:rPr lang="en-US" sz="3200" dirty="0">
                <a:ea typeface="+mn-lt"/>
                <a:cs typeface="+mn-lt"/>
              </a:rPr>
              <a:t>Exhibit tables</a:t>
            </a:r>
          </a:p>
          <a:p>
            <a:r>
              <a:rPr lang="en-US" sz="3200" dirty="0">
                <a:ea typeface="+mn-lt"/>
                <a:cs typeface="+mn-lt"/>
              </a:rPr>
              <a:t>Partner or support projects/initiatives</a:t>
            </a:r>
          </a:p>
          <a:p>
            <a:pPr marL="0" indent="0">
              <a:buNone/>
            </a:pPr>
            <a:endParaRPr lang="en-US" sz="3200" dirty="0">
              <a:ea typeface="+mn-lt"/>
              <a:cs typeface="+mn-lt"/>
            </a:endParaRPr>
          </a:p>
        </p:txBody>
      </p:sp>
      <p:sp>
        <p:nvSpPr>
          <p:cNvPr id="5" name="Slide Number Placeholder 4"/>
          <p:cNvSpPr>
            <a:spLocks noGrp="1"/>
          </p:cNvSpPr>
          <p:nvPr>
            <p:ph type="sldNum" sz="quarter" idx="12"/>
          </p:nvPr>
        </p:nvSpPr>
        <p:spPr/>
        <p:txBody>
          <a:bodyPr/>
          <a:lstStyle/>
          <a:p>
            <a:r>
              <a:rPr lang="en-US" dirty="0"/>
              <a:t>27</a:t>
            </a:r>
          </a:p>
        </p:txBody>
      </p:sp>
      <p:pic>
        <p:nvPicPr>
          <p:cNvPr id="9" name="Graphic 8" descr="Connections outline">
            <a:extLst>
              <a:ext uri="{FF2B5EF4-FFF2-40B4-BE49-F238E27FC236}">
                <a16:creationId xmlns:a16="http://schemas.microsoft.com/office/drawing/2014/main" id="{047DB24B-0C74-C8CB-E7D0-2449404B1D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01191" y="1864359"/>
            <a:ext cx="3636573" cy="3636573"/>
          </a:xfrm>
          <a:prstGeom prst="rect">
            <a:avLst/>
          </a:prstGeom>
        </p:spPr>
      </p:pic>
    </p:spTree>
    <p:extLst>
      <p:ext uri="{BB962C8B-B14F-4D97-AF65-F5344CB8AC3E}">
        <p14:creationId xmlns:p14="http://schemas.microsoft.com/office/powerpoint/2010/main" val="661249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41576" y="1059768"/>
            <a:ext cx="9178924" cy="429211"/>
          </a:xfrm>
        </p:spPr>
        <p:txBody>
          <a:bodyPr/>
          <a:lstStyle/>
          <a:p>
            <a:r>
              <a:rPr lang="en-US" dirty="0"/>
              <a:t>Connect with the CCA</a:t>
            </a:r>
          </a:p>
        </p:txBody>
      </p:sp>
      <p:sp>
        <p:nvSpPr>
          <p:cNvPr id="5" name="Slide Number Placeholder 4"/>
          <p:cNvSpPr>
            <a:spLocks noGrp="1"/>
          </p:cNvSpPr>
          <p:nvPr>
            <p:ph type="sldNum" sz="quarter" idx="12"/>
          </p:nvPr>
        </p:nvSpPr>
        <p:spPr/>
        <p:txBody>
          <a:bodyPr/>
          <a:lstStyle/>
          <a:p>
            <a:r>
              <a:rPr lang="en-US" dirty="0"/>
              <a:t>28</a:t>
            </a:r>
          </a:p>
        </p:txBody>
      </p:sp>
      <p:pic>
        <p:nvPicPr>
          <p:cNvPr id="10" name="Graphic 4" descr="Internet outline">
            <a:extLst>
              <a:ext uri="{FF2B5EF4-FFF2-40B4-BE49-F238E27FC236}">
                <a16:creationId xmlns:a16="http://schemas.microsoft.com/office/drawing/2014/main" id="{A726E6B6-963F-B007-3A67-C55799C4CD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47978" y="1977457"/>
            <a:ext cx="1225639" cy="1214907"/>
          </a:xfrm>
          <a:prstGeom prst="rect">
            <a:avLst/>
          </a:prstGeom>
        </p:spPr>
      </p:pic>
      <p:pic>
        <p:nvPicPr>
          <p:cNvPr id="11" name="Graphic 5" descr="Email outline">
            <a:extLst>
              <a:ext uri="{FF2B5EF4-FFF2-40B4-BE49-F238E27FC236}">
                <a16:creationId xmlns:a16="http://schemas.microsoft.com/office/drawing/2014/main" id="{498370DD-1D67-F93F-257E-26CC443285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33402" y="3164125"/>
            <a:ext cx="1053921" cy="1053920"/>
          </a:xfrm>
          <a:prstGeom prst="rect">
            <a:avLst/>
          </a:prstGeom>
        </p:spPr>
      </p:pic>
      <p:sp>
        <p:nvSpPr>
          <p:cNvPr id="14" name="TextBox 13">
            <a:extLst>
              <a:ext uri="{FF2B5EF4-FFF2-40B4-BE49-F238E27FC236}">
                <a16:creationId xmlns:a16="http://schemas.microsoft.com/office/drawing/2014/main" id="{1FE366E6-796A-BE61-99AC-7E0C55F29476}"/>
              </a:ext>
            </a:extLst>
          </p:cNvPr>
          <p:cNvSpPr txBox="1"/>
          <p:nvPr/>
        </p:nvSpPr>
        <p:spPr>
          <a:xfrm>
            <a:off x="2970149" y="2437050"/>
            <a:ext cx="332082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Arial"/>
              </a:rPr>
              <a:t>Website: cca.virginia.gov  </a:t>
            </a:r>
            <a:endParaRPr lang="en-US" sz="2000"/>
          </a:p>
        </p:txBody>
      </p:sp>
      <p:sp>
        <p:nvSpPr>
          <p:cNvPr id="15" name="TextBox 14">
            <a:extLst>
              <a:ext uri="{FF2B5EF4-FFF2-40B4-BE49-F238E27FC236}">
                <a16:creationId xmlns:a16="http://schemas.microsoft.com/office/drawing/2014/main" id="{F02E2187-AE32-7044-905C-2521EB731D1F}"/>
              </a:ext>
            </a:extLst>
          </p:cNvPr>
          <p:cNvSpPr txBox="1"/>
          <p:nvPr/>
        </p:nvSpPr>
        <p:spPr>
          <a:xfrm>
            <a:off x="2984684" y="3144238"/>
            <a:ext cx="413484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Arial"/>
              </a:rPr>
              <a:t>Email: info@cca.virginia.gov</a:t>
            </a:r>
          </a:p>
          <a:p>
            <a:r>
              <a:rPr lang="en-US" sz="2000" dirty="0">
                <a:cs typeface="Arial"/>
              </a:rPr>
              <a:t>Data requests: data@cca.virginia.gov </a:t>
            </a:r>
          </a:p>
          <a:p>
            <a:r>
              <a:rPr lang="en-US" sz="2000" dirty="0">
                <a:ea typeface="Calibri"/>
                <a:cs typeface="Calibri"/>
              </a:rPr>
              <a:t>Jake’s email: jake.shuford@cca.virginia.gov</a:t>
            </a:r>
          </a:p>
          <a:p>
            <a:endParaRPr lang="en-US" sz="2000" dirty="0">
              <a:cs typeface="Arial"/>
            </a:endParaRPr>
          </a:p>
        </p:txBody>
      </p:sp>
      <p:pic>
        <p:nvPicPr>
          <p:cNvPr id="18" name="Picture 17" descr="Icon&#10;&#10;Description automatically generated">
            <a:extLst>
              <a:ext uri="{FF2B5EF4-FFF2-40B4-BE49-F238E27FC236}">
                <a16:creationId xmlns:a16="http://schemas.microsoft.com/office/drawing/2014/main" id="{7ADA8B4D-D2FA-533D-E782-5A03BC3CF6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9658" y="2056236"/>
            <a:ext cx="926285" cy="926285"/>
          </a:xfrm>
          <a:prstGeom prst="rect">
            <a:avLst/>
          </a:prstGeom>
        </p:spPr>
      </p:pic>
      <p:pic>
        <p:nvPicPr>
          <p:cNvPr id="19" name="Picture 18" descr="Icon&#10;&#10;Description automatically generated">
            <a:extLst>
              <a:ext uri="{FF2B5EF4-FFF2-40B4-BE49-F238E27FC236}">
                <a16:creationId xmlns:a16="http://schemas.microsoft.com/office/drawing/2014/main" id="{C33DC3B6-3BC1-0FB9-9726-3EB2A5CD03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2614" y="4419560"/>
            <a:ext cx="937378" cy="937378"/>
          </a:xfrm>
          <a:prstGeom prst="rect">
            <a:avLst/>
          </a:prstGeom>
        </p:spPr>
      </p:pic>
      <p:pic>
        <p:nvPicPr>
          <p:cNvPr id="20" name="Picture 19" descr="Icon&#10;&#10;Description automatically generated">
            <a:extLst>
              <a:ext uri="{FF2B5EF4-FFF2-40B4-BE49-F238E27FC236}">
                <a16:creationId xmlns:a16="http://schemas.microsoft.com/office/drawing/2014/main" id="{19F5F6B1-3AB9-B562-3AA3-9162744C13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68565" y="3233489"/>
            <a:ext cx="937378" cy="937378"/>
          </a:xfrm>
          <a:prstGeom prst="rect">
            <a:avLst/>
          </a:prstGeom>
        </p:spPr>
      </p:pic>
      <p:sp>
        <p:nvSpPr>
          <p:cNvPr id="22" name="TextBox 21">
            <a:extLst>
              <a:ext uri="{FF2B5EF4-FFF2-40B4-BE49-F238E27FC236}">
                <a16:creationId xmlns:a16="http://schemas.microsoft.com/office/drawing/2014/main" id="{9F5CC6CE-6E86-96B5-8AD7-4FEE035AEDC9}"/>
              </a:ext>
            </a:extLst>
          </p:cNvPr>
          <p:cNvSpPr txBox="1"/>
          <p:nvPr/>
        </p:nvSpPr>
        <p:spPr>
          <a:xfrm>
            <a:off x="8003304" y="2369466"/>
            <a:ext cx="3959258" cy="400110"/>
          </a:xfrm>
          <a:prstGeom prst="rect">
            <a:avLst/>
          </a:prstGeom>
          <a:noFill/>
        </p:spPr>
        <p:txBody>
          <a:bodyPr wrap="square" rtlCol="0">
            <a:spAutoFit/>
          </a:bodyPr>
          <a:lstStyle/>
          <a:p>
            <a:r>
              <a:rPr lang="en-US" sz="2000"/>
              <a:t>facebook.com/virginia.cca.gov</a:t>
            </a:r>
          </a:p>
        </p:txBody>
      </p:sp>
      <p:sp>
        <p:nvSpPr>
          <p:cNvPr id="23" name="TextBox 22">
            <a:extLst>
              <a:ext uri="{FF2B5EF4-FFF2-40B4-BE49-F238E27FC236}">
                <a16:creationId xmlns:a16="http://schemas.microsoft.com/office/drawing/2014/main" id="{F63F929D-F009-2B63-7940-4D33CDA8752E}"/>
              </a:ext>
            </a:extLst>
          </p:cNvPr>
          <p:cNvSpPr txBox="1"/>
          <p:nvPr/>
        </p:nvSpPr>
        <p:spPr>
          <a:xfrm>
            <a:off x="8003304" y="4713171"/>
            <a:ext cx="3246748" cy="400110"/>
          </a:xfrm>
          <a:prstGeom prst="rect">
            <a:avLst/>
          </a:prstGeom>
          <a:noFill/>
        </p:spPr>
        <p:txBody>
          <a:bodyPr wrap="square" rtlCol="0">
            <a:spAutoFit/>
          </a:bodyPr>
          <a:lstStyle/>
          <a:p>
            <a:r>
              <a:rPr lang="en-US" sz="2000"/>
              <a:t>@virginia_cca</a:t>
            </a:r>
          </a:p>
        </p:txBody>
      </p:sp>
      <p:sp>
        <p:nvSpPr>
          <p:cNvPr id="24" name="TextBox 23">
            <a:extLst>
              <a:ext uri="{FF2B5EF4-FFF2-40B4-BE49-F238E27FC236}">
                <a16:creationId xmlns:a16="http://schemas.microsoft.com/office/drawing/2014/main" id="{51CE1029-41A0-5F97-90A4-3DD90C53D61E}"/>
              </a:ext>
            </a:extLst>
          </p:cNvPr>
          <p:cNvSpPr txBox="1"/>
          <p:nvPr/>
        </p:nvSpPr>
        <p:spPr>
          <a:xfrm>
            <a:off x="2970149" y="4721587"/>
            <a:ext cx="2498502" cy="400110"/>
          </a:xfrm>
          <a:prstGeom prst="rect">
            <a:avLst/>
          </a:prstGeom>
          <a:noFill/>
        </p:spPr>
        <p:txBody>
          <a:bodyPr wrap="square" rtlCol="0">
            <a:spAutoFit/>
          </a:bodyPr>
          <a:lstStyle/>
          <a:p>
            <a:r>
              <a:rPr lang="en-US" sz="2000" dirty="0"/>
              <a:t>@virginia_cca</a:t>
            </a:r>
          </a:p>
        </p:txBody>
      </p:sp>
      <p:sp>
        <p:nvSpPr>
          <p:cNvPr id="25" name="TextBox 24">
            <a:extLst>
              <a:ext uri="{FF2B5EF4-FFF2-40B4-BE49-F238E27FC236}">
                <a16:creationId xmlns:a16="http://schemas.microsoft.com/office/drawing/2014/main" id="{AC03BA93-6D8E-C294-50A0-C402A28572B3}"/>
              </a:ext>
            </a:extLst>
          </p:cNvPr>
          <p:cNvSpPr txBox="1"/>
          <p:nvPr/>
        </p:nvSpPr>
        <p:spPr>
          <a:xfrm>
            <a:off x="8003304" y="3531869"/>
            <a:ext cx="3785569" cy="400110"/>
          </a:xfrm>
          <a:prstGeom prst="rect">
            <a:avLst/>
          </a:prstGeom>
          <a:noFill/>
        </p:spPr>
        <p:txBody>
          <a:bodyPr wrap="square" rtlCol="0">
            <a:spAutoFit/>
          </a:bodyPr>
          <a:lstStyle/>
          <a:p>
            <a:r>
              <a:rPr lang="en-US" sz="2000"/>
              <a:t>Linkedin.com/company/</a:t>
            </a:r>
            <a:r>
              <a:rPr lang="en-US" sz="2000" err="1"/>
              <a:t>virginiacca</a:t>
            </a:r>
            <a:endParaRPr lang="en-US" sz="2000"/>
          </a:p>
        </p:txBody>
      </p:sp>
      <p:pic>
        <p:nvPicPr>
          <p:cNvPr id="4" name="Picture 3">
            <a:extLst>
              <a:ext uri="{FF2B5EF4-FFF2-40B4-BE49-F238E27FC236}">
                <a16:creationId xmlns:a16="http://schemas.microsoft.com/office/drawing/2014/main" id="{0BD8BEB8-ADC4-7F3D-FD05-6FFBE0DBF4FF}"/>
              </a:ext>
            </a:extLst>
          </p:cNvPr>
          <p:cNvPicPr>
            <a:picLocks noChangeAspect="1"/>
          </p:cNvPicPr>
          <p:nvPr/>
        </p:nvPicPr>
        <p:blipFill>
          <a:blip r:embed="rId9"/>
          <a:stretch>
            <a:fillRect/>
          </a:stretch>
        </p:blipFill>
        <p:spPr>
          <a:xfrm>
            <a:off x="6916982" y="4464992"/>
            <a:ext cx="856810" cy="844339"/>
          </a:xfrm>
          <a:prstGeom prst="rect">
            <a:avLst/>
          </a:prstGeom>
        </p:spPr>
      </p:pic>
      <p:sp>
        <p:nvSpPr>
          <p:cNvPr id="2" name="TextBox 1">
            <a:extLst>
              <a:ext uri="{FF2B5EF4-FFF2-40B4-BE49-F238E27FC236}">
                <a16:creationId xmlns:a16="http://schemas.microsoft.com/office/drawing/2014/main" id="{6D3D60A0-3E6B-47F2-9B5C-51B363BE2346}"/>
              </a:ext>
            </a:extLst>
          </p:cNvPr>
          <p:cNvSpPr txBox="1"/>
          <p:nvPr/>
        </p:nvSpPr>
        <p:spPr>
          <a:xfrm>
            <a:off x="1782614" y="5777889"/>
            <a:ext cx="5403122" cy="369332"/>
          </a:xfrm>
          <a:prstGeom prst="rect">
            <a:avLst/>
          </a:prstGeom>
          <a:noFill/>
        </p:spPr>
        <p:txBody>
          <a:bodyPr wrap="square">
            <a:spAutoFit/>
          </a:bodyPr>
          <a:lstStyle/>
          <a:p>
            <a:r>
              <a:rPr lang="en-US" sz="1800" dirty="0">
                <a:cs typeface="Calibri"/>
              </a:rPr>
              <a:t>Full data reports available at </a:t>
            </a:r>
            <a:r>
              <a:rPr lang="en-US" sz="1800" dirty="0">
                <a:cs typeface="Calibri"/>
                <a:hlinkClick r:id="rId10"/>
              </a:rPr>
              <a:t>cca.virginia.gov/reports</a:t>
            </a:r>
            <a:r>
              <a:rPr lang="en-US" dirty="0">
                <a:cs typeface="Calibri"/>
              </a:rPr>
              <a:t>.</a:t>
            </a:r>
          </a:p>
        </p:txBody>
      </p:sp>
    </p:spTree>
    <p:extLst>
      <p:ext uri="{BB962C8B-B14F-4D97-AF65-F5344CB8AC3E}">
        <p14:creationId xmlns:p14="http://schemas.microsoft.com/office/powerpoint/2010/main" val="2843575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306" y="2620822"/>
            <a:ext cx="6533235" cy="1373155"/>
          </a:xfrm>
        </p:spPr>
        <p:txBody>
          <a:bodyPr/>
          <a:lstStyle/>
          <a:p>
            <a:r>
              <a:rPr lang="en-US" b="1" dirty="0">
                <a:solidFill>
                  <a:schemeClr val="accent1">
                    <a:lumMod val="50000"/>
                  </a:schemeClr>
                </a:solidFill>
              </a:rPr>
              <a:t>Questions? </a:t>
            </a:r>
            <a:endParaRPr lang="en-US" dirty="0"/>
          </a:p>
        </p:txBody>
      </p:sp>
      <p:sp>
        <p:nvSpPr>
          <p:cNvPr id="3" name="Slide Number Placeholder 2"/>
          <p:cNvSpPr>
            <a:spLocks noGrp="1"/>
          </p:cNvSpPr>
          <p:nvPr>
            <p:ph type="sldNum" sz="quarter" idx="12"/>
          </p:nvPr>
        </p:nvSpPr>
        <p:spPr/>
        <p:txBody>
          <a:bodyPr/>
          <a:lstStyle/>
          <a:p>
            <a:r>
              <a:rPr lang="en-US" dirty="0"/>
              <a:t>29</a:t>
            </a:r>
          </a:p>
        </p:txBody>
      </p:sp>
    </p:spTree>
    <p:extLst>
      <p:ext uri="{BB962C8B-B14F-4D97-AF65-F5344CB8AC3E}">
        <p14:creationId xmlns:p14="http://schemas.microsoft.com/office/powerpoint/2010/main" val="78882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324909" y="885723"/>
            <a:ext cx="6070061" cy="429211"/>
          </a:xfrm>
        </p:spPr>
        <p:txBody>
          <a:bodyPr/>
          <a:lstStyle/>
          <a:p>
            <a:r>
              <a:rPr lang="en-US" sz="3600" dirty="0">
                <a:solidFill>
                  <a:schemeClr val="accent1">
                    <a:lumMod val="50000"/>
                  </a:schemeClr>
                </a:solidFill>
              </a:rPr>
              <a:t>History of the CCA</a:t>
            </a:r>
          </a:p>
        </p:txBody>
      </p:sp>
      <p:sp>
        <p:nvSpPr>
          <p:cNvPr id="15" name="Slide Number Placeholder 14"/>
          <p:cNvSpPr>
            <a:spLocks noGrp="1"/>
          </p:cNvSpPr>
          <p:nvPr>
            <p:ph type="sldNum" sz="quarter" idx="12"/>
          </p:nvPr>
        </p:nvSpPr>
        <p:spPr/>
        <p:txBody>
          <a:bodyPr/>
          <a:lstStyle/>
          <a:p>
            <a:fld id="{E58F68B0-53F8-46E9-99A8-570074A73835}" type="slidenum">
              <a:rPr lang="en-US" smtClean="0"/>
              <a:t>3</a:t>
            </a:fld>
            <a:endParaRPr lang="en-US" dirty="0"/>
          </a:p>
        </p:txBody>
      </p:sp>
      <p:graphicFrame>
        <p:nvGraphicFramePr>
          <p:cNvPr id="6" name="Diagram 5">
            <a:extLst>
              <a:ext uri="{FF2B5EF4-FFF2-40B4-BE49-F238E27FC236}">
                <a16:creationId xmlns:a16="http://schemas.microsoft.com/office/drawing/2014/main" id="{BD6F3405-A359-2818-4D33-9386E9B1F292}"/>
              </a:ext>
            </a:extLst>
          </p:cNvPr>
          <p:cNvGraphicFramePr/>
          <p:nvPr/>
        </p:nvGraphicFramePr>
        <p:xfrm>
          <a:off x="1984444" y="2714017"/>
          <a:ext cx="6955275" cy="2051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8981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a:solidFill>
                  <a:schemeClr val="accent1">
                    <a:lumMod val="50000"/>
                  </a:schemeClr>
                </a:solidFill>
              </a:rPr>
              <a:t>CCA’s Roles</a:t>
            </a:r>
          </a:p>
        </p:txBody>
      </p:sp>
      <p:sp>
        <p:nvSpPr>
          <p:cNvPr id="15" name="Slide Number Placeholder 14"/>
          <p:cNvSpPr>
            <a:spLocks noGrp="1"/>
          </p:cNvSpPr>
          <p:nvPr>
            <p:ph type="sldNum" sz="quarter" idx="12"/>
          </p:nvPr>
        </p:nvSpPr>
        <p:spPr/>
        <p:txBody>
          <a:bodyPr/>
          <a:lstStyle/>
          <a:p>
            <a:fld id="{BE5023E2-4D79-436B-8C78-44281C7ED15F}" type="slidenum">
              <a:rPr lang="en-US" smtClean="0"/>
              <a:t>4</a:t>
            </a:fld>
            <a:endParaRPr lang="en-US" dirty="0"/>
          </a:p>
        </p:txBody>
      </p:sp>
      <p:sp>
        <p:nvSpPr>
          <p:cNvPr id="2" name="Content Placeholder 1"/>
          <p:cNvSpPr>
            <a:spLocks noGrp="1"/>
          </p:cNvSpPr>
          <p:nvPr>
            <p:ph type="body" sz="quarter" idx="24"/>
          </p:nvPr>
        </p:nvSpPr>
        <p:spPr>
          <a:xfrm>
            <a:off x="4435367" y="2758189"/>
            <a:ext cx="2262194" cy="1341622"/>
          </a:xfrm>
        </p:spPr>
        <p:txBody>
          <a:bodyPr>
            <a:noAutofit/>
          </a:bodyPr>
          <a:lstStyle/>
          <a:p>
            <a:r>
              <a:rPr lang="en-US" sz="2800" dirty="0"/>
              <a:t>Policy Advisor</a:t>
            </a:r>
          </a:p>
        </p:txBody>
      </p:sp>
      <p:sp>
        <p:nvSpPr>
          <p:cNvPr id="5" name="Content Placeholder 4"/>
          <p:cNvSpPr>
            <a:spLocks noGrp="1"/>
          </p:cNvSpPr>
          <p:nvPr>
            <p:ph idx="4294967295"/>
          </p:nvPr>
        </p:nvSpPr>
        <p:spPr>
          <a:xfrm>
            <a:off x="845795" y="2811463"/>
            <a:ext cx="2520950" cy="428625"/>
          </a:xfrm>
        </p:spPr>
        <p:txBody>
          <a:bodyPr>
            <a:noAutofit/>
          </a:bodyPr>
          <a:lstStyle/>
          <a:p>
            <a:pPr marL="0" indent="0" algn="ctr">
              <a:buNone/>
            </a:pPr>
            <a:r>
              <a:rPr lang="en-US" sz="2800" dirty="0"/>
              <a:t>Regulator</a:t>
            </a:r>
          </a:p>
        </p:txBody>
      </p:sp>
      <p:sp>
        <p:nvSpPr>
          <p:cNvPr id="8" name="Content Placeholder 7"/>
          <p:cNvSpPr>
            <a:spLocks noGrp="1"/>
          </p:cNvSpPr>
          <p:nvPr>
            <p:ph idx="4294967295"/>
          </p:nvPr>
        </p:nvSpPr>
        <p:spPr>
          <a:xfrm>
            <a:off x="8299250" y="2811463"/>
            <a:ext cx="1716087" cy="342900"/>
          </a:xfrm>
        </p:spPr>
        <p:txBody>
          <a:bodyPr>
            <a:noAutofit/>
          </a:bodyPr>
          <a:lstStyle/>
          <a:p>
            <a:pPr marL="0" indent="0">
              <a:buNone/>
            </a:pPr>
            <a:r>
              <a:rPr lang="en-US" sz="2800"/>
              <a:t>Educator</a:t>
            </a:r>
          </a:p>
        </p:txBody>
      </p:sp>
      <p:pic>
        <p:nvPicPr>
          <p:cNvPr id="16" name="Graphic 15" descr="Police female outline">
            <a:extLst>
              <a:ext uri="{FF2B5EF4-FFF2-40B4-BE49-F238E27FC236}">
                <a16:creationId xmlns:a16="http://schemas.microsoft.com/office/drawing/2014/main" id="{FEF780E4-A412-205F-719C-E67BE739C3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2410" y="3450223"/>
            <a:ext cx="1823850" cy="1823850"/>
          </a:xfrm>
          <a:prstGeom prst="rect">
            <a:avLst/>
          </a:prstGeom>
        </p:spPr>
      </p:pic>
      <p:pic>
        <p:nvPicPr>
          <p:cNvPr id="17" name="Graphic 16" descr="Court outline">
            <a:extLst>
              <a:ext uri="{FF2B5EF4-FFF2-40B4-BE49-F238E27FC236}">
                <a16:creationId xmlns:a16="http://schemas.microsoft.com/office/drawing/2014/main" id="{9940B1D3-4039-F4CD-F09F-88D1F347CF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64881" y="3357398"/>
            <a:ext cx="1901671" cy="1901671"/>
          </a:xfrm>
          <a:prstGeom prst="rect">
            <a:avLst/>
          </a:prstGeom>
        </p:spPr>
      </p:pic>
      <p:pic>
        <p:nvPicPr>
          <p:cNvPr id="18" name="Graphic 17" descr="Professor female outline">
            <a:extLst>
              <a:ext uri="{FF2B5EF4-FFF2-40B4-BE49-F238E27FC236}">
                <a16:creationId xmlns:a16="http://schemas.microsoft.com/office/drawing/2014/main" id="{583B9709-A91F-F847-CDA8-48E0967FF5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06181" y="3450223"/>
            <a:ext cx="1716023" cy="1716023"/>
          </a:xfrm>
          <a:prstGeom prst="rect">
            <a:avLst/>
          </a:prstGeom>
        </p:spPr>
      </p:pic>
    </p:spTree>
    <p:extLst>
      <p:ext uri="{BB962C8B-B14F-4D97-AF65-F5344CB8AC3E}">
        <p14:creationId xmlns:p14="http://schemas.microsoft.com/office/powerpoint/2010/main" val="1481549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306" y="2620822"/>
            <a:ext cx="6533235" cy="1373155"/>
          </a:xfrm>
        </p:spPr>
        <p:txBody>
          <a:bodyPr/>
          <a:lstStyle/>
          <a:p>
            <a:r>
              <a:rPr lang="en-US"/>
              <a:t>Cannabis Laws in Virginia</a:t>
            </a:r>
          </a:p>
        </p:txBody>
      </p:sp>
      <p:sp>
        <p:nvSpPr>
          <p:cNvPr id="3" name="Slide Number Placeholder 2"/>
          <p:cNvSpPr>
            <a:spLocks noGrp="1"/>
          </p:cNvSpPr>
          <p:nvPr>
            <p:ph type="sldNum" sz="quarter" idx="12"/>
          </p:nvPr>
        </p:nvSpPr>
        <p:spPr/>
        <p:txBody>
          <a:bodyPr/>
          <a:lstStyle/>
          <a:p>
            <a:r>
              <a:rPr lang="en-US" dirty="0"/>
              <a:t>5</a:t>
            </a:r>
          </a:p>
        </p:txBody>
      </p:sp>
    </p:spTree>
    <p:extLst>
      <p:ext uri="{BB962C8B-B14F-4D97-AF65-F5344CB8AC3E}">
        <p14:creationId xmlns:p14="http://schemas.microsoft.com/office/powerpoint/2010/main" val="63676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FA267E-248B-A9C2-0AA8-C9FBCA793B28}"/>
              </a:ext>
            </a:extLst>
          </p:cNvPr>
          <p:cNvSpPr>
            <a:spLocks noGrp="1"/>
          </p:cNvSpPr>
          <p:nvPr>
            <p:ph idx="15"/>
          </p:nvPr>
        </p:nvSpPr>
        <p:spPr>
          <a:xfrm>
            <a:off x="630316" y="2854617"/>
            <a:ext cx="1801599" cy="890531"/>
          </a:xfrm>
        </p:spPr>
        <p:txBody>
          <a:bodyPr>
            <a:noAutofit/>
          </a:bodyPr>
          <a:lstStyle/>
          <a:p>
            <a:pPr algn="ctr"/>
            <a:r>
              <a:rPr lang="en-US" sz="2800"/>
              <a:t>Medical Cannabis</a:t>
            </a:r>
          </a:p>
        </p:txBody>
      </p:sp>
      <p:sp>
        <p:nvSpPr>
          <p:cNvPr id="5" name="Content Placeholder 4">
            <a:extLst>
              <a:ext uri="{FF2B5EF4-FFF2-40B4-BE49-F238E27FC236}">
                <a16:creationId xmlns:a16="http://schemas.microsoft.com/office/drawing/2014/main" id="{89279128-981C-C929-F5A2-974316DD7FD9}"/>
              </a:ext>
            </a:extLst>
          </p:cNvPr>
          <p:cNvSpPr>
            <a:spLocks noGrp="1"/>
          </p:cNvSpPr>
          <p:nvPr>
            <p:ph idx="18"/>
          </p:nvPr>
        </p:nvSpPr>
        <p:spPr>
          <a:xfrm>
            <a:off x="3235755" y="2831367"/>
            <a:ext cx="2538919" cy="890530"/>
          </a:xfrm>
        </p:spPr>
        <p:txBody>
          <a:bodyPr>
            <a:noAutofit/>
          </a:bodyPr>
          <a:lstStyle/>
          <a:p>
            <a:pPr algn="ctr"/>
            <a:r>
              <a:rPr lang="en-US" sz="2800"/>
              <a:t>Limited Home Cultivation</a:t>
            </a:r>
          </a:p>
        </p:txBody>
      </p:sp>
      <p:sp>
        <p:nvSpPr>
          <p:cNvPr id="8" name="Content Placeholder 7">
            <a:extLst>
              <a:ext uri="{FF2B5EF4-FFF2-40B4-BE49-F238E27FC236}">
                <a16:creationId xmlns:a16="http://schemas.microsoft.com/office/drawing/2014/main" id="{7644ACD1-A2FD-CF45-B958-A7DAC140B486}"/>
              </a:ext>
            </a:extLst>
          </p:cNvPr>
          <p:cNvSpPr>
            <a:spLocks noGrp="1"/>
          </p:cNvSpPr>
          <p:nvPr>
            <p:ph idx="22"/>
          </p:nvPr>
        </p:nvSpPr>
        <p:spPr>
          <a:xfrm>
            <a:off x="6363305" y="2856137"/>
            <a:ext cx="2091952" cy="890529"/>
          </a:xfrm>
        </p:spPr>
        <p:txBody>
          <a:bodyPr>
            <a:noAutofit/>
          </a:bodyPr>
          <a:lstStyle/>
          <a:p>
            <a:pPr algn="ctr"/>
            <a:r>
              <a:rPr lang="en-US" sz="2800"/>
              <a:t>Limited Possession</a:t>
            </a:r>
          </a:p>
        </p:txBody>
      </p:sp>
      <p:sp>
        <p:nvSpPr>
          <p:cNvPr id="11" name="Content Placeholder 10">
            <a:extLst>
              <a:ext uri="{FF2B5EF4-FFF2-40B4-BE49-F238E27FC236}">
                <a16:creationId xmlns:a16="http://schemas.microsoft.com/office/drawing/2014/main" id="{5E133673-E7C5-8033-D810-239E49CD98E1}"/>
              </a:ext>
            </a:extLst>
          </p:cNvPr>
          <p:cNvSpPr>
            <a:spLocks noGrp="1"/>
          </p:cNvSpPr>
          <p:nvPr>
            <p:ph idx="25"/>
          </p:nvPr>
        </p:nvSpPr>
        <p:spPr>
          <a:xfrm>
            <a:off x="9081700" y="2827572"/>
            <a:ext cx="2479984" cy="865760"/>
          </a:xfrm>
        </p:spPr>
        <p:txBody>
          <a:bodyPr>
            <a:noAutofit/>
          </a:bodyPr>
          <a:lstStyle/>
          <a:p>
            <a:pPr algn="ctr"/>
            <a:r>
              <a:rPr lang="en-US" sz="2800"/>
              <a:t>Limited Adult Sharing</a:t>
            </a:r>
          </a:p>
        </p:txBody>
      </p:sp>
      <p:sp>
        <p:nvSpPr>
          <p:cNvPr id="14" name="Title 13">
            <a:extLst>
              <a:ext uri="{FF2B5EF4-FFF2-40B4-BE49-F238E27FC236}">
                <a16:creationId xmlns:a16="http://schemas.microsoft.com/office/drawing/2014/main" id="{6103BAA5-8A37-E928-B116-BE630D75B6A2}"/>
              </a:ext>
            </a:extLst>
          </p:cNvPr>
          <p:cNvSpPr>
            <a:spLocks noGrp="1"/>
          </p:cNvSpPr>
          <p:nvPr>
            <p:ph type="title"/>
          </p:nvPr>
        </p:nvSpPr>
        <p:spPr>
          <a:xfrm>
            <a:off x="2743200" y="838643"/>
            <a:ext cx="3632077" cy="429211"/>
          </a:xfrm>
        </p:spPr>
        <p:txBody>
          <a:bodyPr/>
          <a:lstStyle/>
          <a:p>
            <a:r>
              <a:rPr lang="en-US">
                <a:solidFill>
                  <a:schemeClr val="accent1">
                    <a:lumMod val="50000"/>
                  </a:schemeClr>
                </a:solidFill>
              </a:rPr>
              <a:t>What’s Legal?</a:t>
            </a:r>
          </a:p>
        </p:txBody>
      </p:sp>
      <p:sp>
        <p:nvSpPr>
          <p:cNvPr id="15" name="Slide Number Placeholder 14">
            <a:extLst>
              <a:ext uri="{FF2B5EF4-FFF2-40B4-BE49-F238E27FC236}">
                <a16:creationId xmlns:a16="http://schemas.microsoft.com/office/drawing/2014/main" id="{05AC80C0-66AE-3190-ADB8-476ABDC93B88}"/>
              </a:ext>
            </a:extLst>
          </p:cNvPr>
          <p:cNvSpPr>
            <a:spLocks noGrp="1"/>
          </p:cNvSpPr>
          <p:nvPr>
            <p:ph type="sldNum" sz="quarter" idx="12"/>
          </p:nvPr>
        </p:nvSpPr>
        <p:spPr/>
        <p:txBody>
          <a:bodyPr/>
          <a:lstStyle/>
          <a:p>
            <a:r>
              <a:rPr lang="en-US"/>
              <a:t>6</a:t>
            </a:r>
          </a:p>
        </p:txBody>
      </p:sp>
      <p:pic>
        <p:nvPicPr>
          <p:cNvPr id="16" name="Graphic 5" descr="Doctor female outline">
            <a:extLst>
              <a:ext uri="{FF2B5EF4-FFF2-40B4-BE49-F238E27FC236}">
                <a16:creationId xmlns:a16="http://schemas.microsoft.com/office/drawing/2014/main" id="{274B6774-EF11-369C-E51E-4CACED7D38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316" y="4032982"/>
            <a:ext cx="1801598" cy="1801598"/>
          </a:xfrm>
          <a:prstGeom prst="rect">
            <a:avLst/>
          </a:prstGeom>
        </p:spPr>
      </p:pic>
      <p:pic>
        <p:nvPicPr>
          <p:cNvPr id="17" name="Graphic 6" descr="House outline">
            <a:extLst>
              <a:ext uri="{FF2B5EF4-FFF2-40B4-BE49-F238E27FC236}">
                <a16:creationId xmlns:a16="http://schemas.microsoft.com/office/drawing/2014/main" id="{A2739F2A-465B-5F4C-EDA6-8FD62AF286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4415" y="4032982"/>
            <a:ext cx="1801598" cy="1801598"/>
          </a:xfrm>
          <a:prstGeom prst="rect">
            <a:avLst/>
          </a:prstGeom>
        </p:spPr>
      </p:pic>
      <p:pic>
        <p:nvPicPr>
          <p:cNvPr id="18" name="Graphic 7" descr="Share outline">
            <a:extLst>
              <a:ext uri="{FF2B5EF4-FFF2-40B4-BE49-F238E27FC236}">
                <a16:creationId xmlns:a16="http://schemas.microsoft.com/office/drawing/2014/main" id="{1F13455E-4A08-6484-B4C2-B4041DCF2E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20893" y="3960296"/>
            <a:ext cx="1801598" cy="1801598"/>
          </a:xfrm>
          <a:prstGeom prst="rect">
            <a:avLst/>
          </a:prstGeom>
        </p:spPr>
      </p:pic>
      <p:pic>
        <p:nvPicPr>
          <p:cNvPr id="20" name="Graphic 19" descr="Open hand outline">
            <a:extLst>
              <a:ext uri="{FF2B5EF4-FFF2-40B4-BE49-F238E27FC236}">
                <a16:creationId xmlns:a16="http://schemas.microsoft.com/office/drawing/2014/main" id="{73973B87-7CE9-07B8-0DFB-2C210927C2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46794" y="4032982"/>
            <a:ext cx="1801598" cy="1801598"/>
          </a:xfrm>
          <a:prstGeom prst="rect">
            <a:avLst/>
          </a:prstGeom>
        </p:spPr>
      </p:pic>
    </p:spTree>
    <p:extLst>
      <p:ext uri="{BB962C8B-B14F-4D97-AF65-F5344CB8AC3E}">
        <p14:creationId xmlns:p14="http://schemas.microsoft.com/office/powerpoint/2010/main" val="50521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69269" y="837084"/>
            <a:ext cx="4776280" cy="429211"/>
          </a:xfrm>
        </p:spPr>
        <p:txBody>
          <a:bodyPr/>
          <a:lstStyle/>
          <a:p>
            <a:r>
              <a:rPr lang="en-US">
                <a:solidFill>
                  <a:schemeClr val="accent1">
                    <a:lumMod val="50000"/>
                  </a:schemeClr>
                </a:solidFill>
              </a:rPr>
              <a:t>Home Cultivation</a:t>
            </a:r>
          </a:p>
        </p:txBody>
      </p:sp>
      <p:sp>
        <p:nvSpPr>
          <p:cNvPr id="4" name="Picture Placeholder 3"/>
          <p:cNvSpPr>
            <a:spLocks noGrp="1"/>
          </p:cNvSpPr>
          <p:nvPr>
            <p:ph type="pic" sz="quarter" idx="30"/>
          </p:nvPr>
        </p:nvSpPr>
        <p:spPr>
          <a:xfrm>
            <a:off x="1454236" y="1693253"/>
            <a:ext cx="5165387" cy="4561632"/>
          </a:xfrm>
        </p:spPr>
        <p:txBody>
          <a:bodyPr>
            <a:noAutofit/>
          </a:bodyPr>
          <a:lstStyle/>
          <a:p>
            <a:r>
              <a:rPr lang="en-US" sz="3200">
                <a:cs typeface="Arial"/>
              </a:rPr>
              <a:t>Cultivation of up to 4 plants </a:t>
            </a:r>
            <a:r>
              <a:rPr lang="en-US" sz="3200">
                <a:ea typeface="+mn-lt"/>
                <a:cs typeface="+mn-lt"/>
              </a:rPr>
              <a:t>in primary private residence for those 21+</a:t>
            </a:r>
          </a:p>
          <a:p>
            <a:r>
              <a:rPr lang="en-US" sz="3200">
                <a:ea typeface="+mn-lt"/>
                <a:cs typeface="+mn-lt"/>
              </a:rPr>
              <a:t>Plants must be properly labeled</a:t>
            </a:r>
          </a:p>
          <a:p>
            <a:r>
              <a:rPr lang="en-US" sz="3200">
                <a:ea typeface="+mn-lt"/>
                <a:cs typeface="+mn-lt"/>
              </a:rPr>
              <a:t>Must not be visible from public areas </a:t>
            </a:r>
          </a:p>
          <a:p>
            <a:r>
              <a:rPr lang="en-US" sz="3200">
                <a:ea typeface="+mn-lt"/>
                <a:cs typeface="+mn-lt"/>
              </a:rPr>
              <a:t>Must prevent access by minors</a:t>
            </a:r>
            <a:endParaRPr lang="en-US" sz="3200">
              <a:cs typeface="Arial"/>
            </a:endParaRPr>
          </a:p>
        </p:txBody>
      </p:sp>
      <p:sp>
        <p:nvSpPr>
          <p:cNvPr id="5" name="Slide Number Placeholder 4"/>
          <p:cNvSpPr>
            <a:spLocks noGrp="1"/>
          </p:cNvSpPr>
          <p:nvPr>
            <p:ph type="sldNum" sz="quarter" idx="12"/>
          </p:nvPr>
        </p:nvSpPr>
        <p:spPr/>
        <p:txBody>
          <a:bodyPr/>
          <a:lstStyle/>
          <a:p>
            <a:r>
              <a:rPr lang="en-US" dirty="0"/>
              <a:t>7</a:t>
            </a:r>
          </a:p>
        </p:txBody>
      </p:sp>
      <p:pic>
        <p:nvPicPr>
          <p:cNvPr id="6" name="Graphic 6" descr="House outline">
            <a:extLst>
              <a:ext uri="{FF2B5EF4-FFF2-40B4-BE49-F238E27FC236}">
                <a16:creationId xmlns:a16="http://schemas.microsoft.com/office/drawing/2014/main" id="{39F7A096-562B-96CC-0EDD-0B1059700A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31157" y="1981326"/>
            <a:ext cx="2906608" cy="2895348"/>
          </a:xfrm>
          <a:prstGeom prst="rect">
            <a:avLst/>
          </a:prstGeom>
        </p:spPr>
      </p:pic>
    </p:spTree>
    <p:extLst>
      <p:ext uri="{BB962C8B-B14F-4D97-AF65-F5344CB8AC3E}">
        <p14:creationId xmlns:p14="http://schemas.microsoft.com/office/powerpoint/2010/main" val="370109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5" y="866775"/>
            <a:ext cx="4952999" cy="361420"/>
          </a:xfrm>
        </p:spPr>
        <p:txBody>
          <a:bodyPr/>
          <a:lstStyle/>
          <a:p>
            <a:r>
              <a:rPr lang="en-US" sz="3200">
                <a:solidFill>
                  <a:schemeClr val="accent1">
                    <a:lumMod val="50000"/>
                  </a:schemeClr>
                </a:solidFill>
              </a:rPr>
              <a:t>Limited Possession &amp;</a:t>
            </a:r>
          </a:p>
        </p:txBody>
      </p:sp>
      <p:sp>
        <p:nvSpPr>
          <p:cNvPr id="4" name="Picture Placeholder 3"/>
          <p:cNvSpPr>
            <a:spLocks noGrp="1"/>
          </p:cNvSpPr>
          <p:nvPr>
            <p:ph type="pic" sz="quarter" idx="30"/>
          </p:nvPr>
        </p:nvSpPr>
        <p:spPr>
          <a:xfrm>
            <a:off x="1454236" y="1837025"/>
            <a:ext cx="5165387" cy="4561632"/>
          </a:xfrm>
        </p:spPr>
        <p:txBody>
          <a:bodyPr>
            <a:noAutofit/>
          </a:bodyPr>
          <a:lstStyle/>
          <a:p>
            <a:r>
              <a:rPr lang="en-US" sz="3200" dirty="0">
                <a:ea typeface="+mn-lt"/>
                <a:cs typeface="+mn-lt"/>
              </a:rPr>
              <a:t>Possession for personal use at residence for adults 21+ </a:t>
            </a:r>
          </a:p>
          <a:p>
            <a:r>
              <a:rPr lang="en-US" sz="3200" dirty="0">
                <a:ea typeface="+mn-lt"/>
                <a:cs typeface="+mn-lt"/>
              </a:rPr>
              <a:t>Public possession up to 1 oz. for adults 21+</a:t>
            </a:r>
          </a:p>
          <a:p>
            <a:r>
              <a:rPr lang="en-US" sz="3200" dirty="0">
                <a:ea typeface="+mn-lt"/>
                <a:cs typeface="+mn-lt"/>
              </a:rPr>
              <a:t>Adults 21+ can privately share up to 1 oz. of marijuana with other adults 21+ without compensation</a:t>
            </a:r>
          </a:p>
        </p:txBody>
      </p:sp>
      <p:sp>
        <p:nvSpPr>
          <p:cNvPr id="5" name="Slide Number Placeholder 4"/>
          <p:cNvSpPr>
            <a:spLocks noGrp="1"/>
          </p:cNvSpPr>
          <p:nvPr>
            <p:ph type="sldNum" sz="quarter" idx="12"/>
          </p:nvPr>
        </p:nvSpPr>
        <p:spPr/>
        <p:txBody>
          <a:bodyPr/>
          <a:lstStyle/>
          <a:p>
            <a:r>
              <a:rPr lang="en-US" dirty="0"/>
              <a:t>8</a:t>
            </a:r>
          </a:p>
        </p:txBody>
      </p:sp>
      <p:sp>
        <p:nvSpPr>
          <p:cNvPr id="6" name="Title 2">
            <a:extLst>
              <a:ext uri="{FF2B5EF4-FFF2-40B4-BE49-F238E27FC236}">
                <a16:creationId xmlns:a16="http://schemas.microsoft.com/office/drawing/2014/main" id="{B7B58627-67C4-1F75-DED7-DFB0438E84F4}"/>
              </a:ext>
            </a:extLst>
          </p:cNvPr>
          <p:cNvSpPr txBox="1">
            <a:spLocks/>
          </p:cNvSpPr>
          <p:nvPr/>
        </p:nvSpPr>
        <p:spPr>
          <a:xfrm>
            <a:off x="4209798" y="866775"/>
            <a:ext cx="4229100" cy="361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i="0" kern="1200" baseline="0">
                <a:solidFill>
                  <a:schemeClr val="bg1"/>
                </a:solidFill>
                <a:latin typeface="Open Sans Semibold" charset="0"/>
                <a:ea typeface="Open Sans Semibold" charset="0"/>
                <a:cs typeface="Open Sans Semibold" charset="0"/>
              </a:defRPr>
            </a:lvl1pPr>
          </a:lstStyle>
          <a:p>
            <a:r>
              <a:rPr lang="en-US" sz="3200">
                <a:solidFill>
                  <a:schemeClr val="accent1">
                    <a:lumMod val="50000"/>
                  </a:schemeClr>
                </a:solidFill>
              </a:rPr>
              <a:t>Adult Sharing</a:t>
            </a:r>
          </a:p>
        </p:txBody>
      </p:sp>
      <p:pic>
        <p:nvPicPr>
          <p:cNvPr id="7" name="Graphic 7" descr="Share outline">
            <a:extLst>
              <a:ext uri="{FF2B5EF4-FFF2-40B4-BE49-F238E27FC236}">
                <a16:creationId xmlns:a16="http://schemas.microsoft.com/office/drawing/2014/main" id="{CD1F5C97-0E90-353F-DCB9-1B5DAAD0F5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56202" y="1811776"/>
            <a:ext cx="2507116" cy="2507116"/>
          </a:xfrm>
          <a:prstGeom prst="rect">
            <a:avLst/>
          </a:prstGeom>
        </p:spPr>
      </p:pic>
      <p:pic>
        <p:nvPicPr>
          <p:cNvPr id="8" name="Graphic 7" descr="Open hand outline">
            <a:extLst>
              <a:ext uri="{FF2B5EF4-FFF2-40B4-BE49-F238E27FC236}">
                <a16:creationId xmlns:a16="http://schemas.microsoft.com/office/drawing/2014/main" id="{1449A73B-526F-9331-566C-D5461C68B5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8202" y="3217939"/>
            <a:ext cx="2201906" cy="2201906"/>
          </a:xfrm>
          <a:prstGeom prst="rect">
            <a:avLst/>
          </a:prstGeom>
        </p:spPr>
      </p:pic>
    </p:spTree>
    <p:extLst>
      <p:ext uri="{BB962C8B-B14F-4D97-AF65-F5344CB8AC3E}">
        <p14:creationId xmlns:p14="http://schemas.microsoft.com/office/powerpoint/2010/main" val="420828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F7B75-D526-4DCC-2361-2BD78C5563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846300-E0AE-25E8-BFEA-5D8FDD2EDCAD}"/>
              </a:ext>
            </a:extLst>
          </p:cNvPr>
          <p:cNvSpPr>
            <a:spLocks noGrp="1"/>
          </p:cNvSpPr>
          <p:nvPr>
            <p:ph type="title"/>
          </p:nvPr>
        </p:nvSpPr>
        <p:spPr>
          <a:xfrm>
            <a:off x="2112579" y="887795"/>
            <a:ext cx="4388397" cy="361420"/>
          </a:xfrm>
        </p:spPr>
        <p:txBody>
          <a:bodyPr/>
          <a:lstStyle/>
          <a:p>
            <a:r>
              <a:rPr lang="en-US" dirty="0">
                <a:solidFill>
                  <a:schemeClr val="accent1">
                    <a:lumMod val="50000"/>
                  </a:schemeClr>
                </a:solidFill>
              </a:rPr>
              <a:t>Cannabis Tax</a:t>
            </a:r>
          </a:p>
        </p:txBody>
      </p:sp>
      <p:sp>
        <p:nvSpPr>
          <p:cNvPr id="4" name="Picture Placeholder 3">
            <a:extLst>
              <a:ext uri="{FF2B5EF4-FFF2-40B4-BE49-F238E27FC236}">
                <a16:creationId xmlns:a16="http://schemas.microsoft.com/office/drawing/2014/main" id="{97BD8B26-95F1-F36E-E010-18CD831A1CBC}"/>
              </a:ext>
            </a:extLst>
          </p:cNvPr>
          <p:cNvSpPr>
            <a:spLocks noGrp="1"/>
          </p:cNvSpPr>
          <p:nvPr>
            <p:ph type="pic" sz="quarter" idx="30"/>
          </p:nvPr>
        </p:nvSpPr>
        <p:spPr>
          <a:xfrm>
            <a:off x="1454235" y="1837025"/>
            <a:ext cx="7427006" cy="4561632"/>
          </a:xfrm>
        </p:spPr>
        <p:txBody>
          <a:bodyPr>
            <a:noAutofit/>
          </a:bodyPr>
          <a:lstStyle/>
          <a:p>
            <a:r>
              <a:rPr lang="en-US" sz="3200" dirty="0">
                <a:ea typeface="+mn-lt"/>
                <a:cs typeface="+mn-lt"/>
              </a:rPr>
              <a:t>Medical cannabis exempt from sales and use tax</a:t>
            </a:r>
          </a:p>
          <a:p>
            <a:pPr lvl="1"/>
            <a:r>
              <a:rPr lang="en-US" sz="2800" dirty="0">
                <a:ea typeface="+mn-lt"/>
                <a:cs typeface="+mn-lt"/>
              </a:rPr>
              <a:t>§ 58.1-609.10.</a:t>
            </a:r>
          </a:p>
          <a:p>
            <a:pPr lvl="1"/>
            <a:r>
              <a:rPr lang="en-US" sz="2800" dirty="0">
                <a:ea typeface="+mn-lt"/>
                <a:cs typeface="+mn-lt"/>
              </a:rPr>
              <a:t>23VAC10-210-940.</a:t>
            </a:r>
          </a:p>
          <a:p>
            <a:r>
              <a:rPr lang="en-US" sz="3200" dirty="0">
                <a:ea typeface="+mn-lt"/>
                <a:cs typeface="+mn-lt"/>
              </a:rPr>
              <a:t>Taxes on retail sales of cannabis from 2024 &amp; 2025 adult use legislation</a:t>
            </a:r>
          </a:p>
          <a:p>
            <a:pPr lvl="1"/>
            <a:r>
              <a:rPr lang="en-US" sz="2800" dirty="0">
                <a:ea typeface="+mn-lt"/>
                <a:cs typeface="+mn-lt"/>
              </a:rPr>
              <a:t>Total possible tax rate of 11.625 percent </a:t>
            </a:r>
          </a:p>
          <a:p>
            <a:pPr lvl="2"/>
            <a:r>
              <a:rPr lang="en-US" sz="2400" dirty="0">
                <a:ea typeface="+mn-lt"/>
                <a:cs typeface="+mn-lt"/>
              </a:rPr>
              <a:t>8% state </a:t>
            </a:r>
          </a:p>
          <a:p>
            <a:pPr lvl="2"/>
            <a:r>
              <a:rPr lang="en-US" sz="2400" dirty="0">
                <a:ea typeface="+mn-lt"/>
                <a:cs typeface="+mn-lt"/>
              </a:rPr>
              <a:t>2.5% local option </a:t>
            </a:r>
          </a:p>
          <a:p>
            <a:pPr lvl="2"/>
            <a:r>
              <a:rPr lang="en-US" sz="2400" dirty="0">
                <a:ea typeface="+mn-lt"/>
                <a:cs typeface="+mn-lt"/>
              </a:rPr>
              <a:t>1.125% for school funding</a:t>
            </a:r>
          </a:p>
        </p:txBody>
      </p:sp>
      <p:sp>
        <p:nvSpPr>
          <p:cNvPr id="5" name="Slide Number Placeholder 4">
            <a:extLst>
              <a:ext uri="{FF2B5EF4-FFF2-40B4-BE49-F238E27FC236}">
                <a16:creationId xmlns:a16="http://schemas.microsoft.com/office/drawing/2014/main" id="{7E98611D-B983-BCFB-050B-A002F0622AA3}"/>
              </a:ext>
            </a:extLst>
          </p:cNvPr>
          <p:cNvSpPr>
            <a:spLocks noGrp="1"/>
          </p:cNvSpPr>
          <p:nvPr>
            <p:ph type="sldNum" sz="quarter" idx="12"/>
          </p:nvPr>
        </p:nvSpPr>
        <p:spPr/>
        <p:txBody>
          <a:bodyPr/>
          <a:lstStyle/>
          <a:p>
            <a:r>
              <a:rPr lang="en-US" dirty="0"/>
              <a:t>8</a:t>
            </a:r>
          </a:p>
        </p:txBody>
      </p:sp>
      <p:pic>
        <p:nvPicPr>
          <p:cNvPr id="8" name="Graphic 7" descr="Open hand outline">
            <a:extLst>
              <a:ext uri="{FF2B5EF4-FFF2-40B4-BE49-F238E27FC236}">
                <a16:creationId xmlns:a16="http://schemas.microsoft.com/office/drawing/2014/main" id="{E14A5FF1-0833-BAD4-8C9A-E6EABA06CC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5252" y="3217939"/>
            <a:ext cx="2201906" cy="2201906"/>
          </a:xfrm>
          <a:prstGeom prst="rect">
            <a:avLst/>
          </a:prstGeom>
        </p:spPr>
      </p:pic>
      <p:pic>
        <p:nvPicPr>
          <p:cNvPr id="9" name="Graphic 8" descr="Dollar with solid fill">
            <a:extLst>
              <a:ext uri="{FF2B5EF4-FFF2-40B4-BE49-F238E27FC236}">
                <a16:creationId xmlns:a16="http://schemas.microsoft.com/office/drawing/2014/main" id="{ABFAEE5B-5ED9-B38A-34F3-5534757AB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01657" y="2462048"/>
            <a:ext cx="1329559" cy="1329559"/>
          </a:xfrm>
          <a:prstGeom prst="rect">
            <a:avLst/>
          </a:prstGeom>
        </p:spPr>
      </p:pic>
    </p:spTree>
    <p:extLst>
      <p:ext uri="{BB962C8B-B14F-4D97-AF65-F5344CB8AC3E}">
        <p14:creationId xmlns:p14="http://schemas.microsoft.com/office/powerpoint/2010/main" val="2291896912"/>
      </p:ext>
    </p:extLst>
  </p:cSld>
  <p:clrMapOvr>
    <a:masterClrMapping/>
  </p:clrMapOvr>
</p:sld>
</file>

<file path=ppt/theme/theme1.xml><?xml version="1.0" encoding="utf-8"?>
<a:theme xmlns:a="http://schemas.openxmlformats.org/drawingml/2006/main" name="Office Theme">
  <a:themeElements>
    <a:clrScheme name="CCA Color Theme">
      <a:dk1>
        <a:srgbClr val="000000"/>
      </a:dk1>
      <a:lt1>
        <a:srgbClr val="FFFFFF"/>
      </a:lt1>
      <a:dk2>
        <a:srgbClr val="44546A"/>
      </a:dk2>
      <a:lt2>
        <a:srgbClr val="E7E6E6"/>
      </a:lt2>
      <a:accent1>
        <a:srgbClr val="0F495C"/>
      </a:accent1>
      <a:accent2>
        <a:srgbClr val="9CA600"/>
      </a:accent2>
      <a:accent3>
        <a:srgbClr val="F9F9ED"/>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CA">
    <a:dk1>
      <a:sysClr val="windowText" lastClr="000000"/>
    </a:dk1>
    <a:lt1>
      <a:sysClr val="window" lastClr="FFFFFF"/>
    </a:lt1>
    <a:dk2>
      <a:srgbClr val="0E2841"/>
    </a:dk2>
    <a:lt2>
      <a:srgbClr val="E8E8E8"/>
    </a:lt2>
    <a:accent1>
      <a:srgbClr val="0F495C"/>
    </a:accent1>
    <a:accent2>
      <a:srgbClr val="9CA600"/>
    </a:accent2>
    <a:accent3>
      <a:srgbClr val="F9F9ED"/>
    </a:accent3>
    <a:accent4>
      <a:srgbClr val="B2A77E"/>
    </a:accent4>
    <a:accent5>
      <a:srgbClr val="00303C"/>
    </a:accent5>
    <a:accent6>
      <a:srgbClr val="898C8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a5b578-288f-4df0-9736-88f08dc42446">
      <Terms xmlns="http://schemas.microsoft.com/office/infopath/2007/PartnerControls"/>
    </lcf76f155ced4ddcb4097134ff3c332f>
    <TaxCatchAll xmlns="e540c5ec-c7e1-44e1-b88f-54fd997dd39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7D2E1C40E3984E9ED5003BB3785367" ma:contentTypeVersion="16" ma:contentTypeDescription="Create a new document." ma:contentTypeScope="" ma:versionID="df08541a4531516ed1d9676f6d9750fa">
  <xsd:schema xmlns:xsd="http://www.w3.org/2001/XMLSchema" xmlns:xs="http://www.w3.org/2001/XMLSchema" xmlns:p="http://schemas.microsoft.com/office/2006/metadata/properties" xmlns:ns2="dca5b578-288f-4df0-9736-88f08dc42446" xmlns:ns3="e540c5ec-c7e1-44e1-b88f-54fd997dd398" targetNamespace="http://schemas.microsoft.com/office/2006/metadata/properties" ma:root="true" ma:fieldsID="cd9374eeca9111c014f0cd0e9eb4c345" ns2:_="" ns3:_="">
    <xsd:import namespace="dca5b578-288f-4df0-9736-88f08dc42446"/>
    <xsd:import namespace="e540c5ec-c7e1-44e1-b88f-54fd997dd3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a5b578-288f-4df0-9736-88f08dc424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b98fc8a-4b92-4f3e-8ffc-b8be49029b1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40c5ec-c7e1-44e1-b88f-54fd997dd3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1ebaa2f-68a4-4486-9a2d-3c4aaf1d06ae}" ma:internalName="TaxCatchAll" ma:showField="CatchAllData" ma:web="e540c5ec-c7e1-44e1-b88f-54fd997dd3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0EC5AA-47ED-4212-8081-BDC594FBE6C3}">
  <ds:schemaRefs>
    <ds:schemaRef ds:uri="http://schemas.openxmlformats.org/package/2006/metadata/core-properties"/>
    <ds:schemaRef ds:uri="http://purl.org/dc/elements/1.1/"/>
    <ds:schemaRef ds:uri="http://schemas.microsoft.com/office/infopath/2007/PartnerControls"/>
    <ds:schemaRef ds:uri="e540c5ec-c7e1-44e1-b88f-54fd997dd398"/>
    <ds:schemaRef ds:uri="http://schemas.microsoft.com/office/2006/documentManagement/types"/>
    <ds:schemaRef ds:uri="http://purl.org/dc/terms/"/>
    <ds:schemaRef ds:uri="dca5b578-288f-4df0-9736-88f08dc42446"/>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AFC4093-7B48-464A-8C42-A2F60A093FC1}">
  <ds:schemaRefs>
    <ds:schemaRef ds:uri="dca5b578-288f-4df0-9736-88f08dc42446"/>
    <ds:schemaRef ds:uri="e540c5ec-c7e1-44e1-b88f-54fd997dd3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1689ACC-D19E-4CB0-A1A8-1417B286A3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1137</TotalTime>
  <Words>1249</Words>
  <Application>Microsoft Office PowerPoint</Application>
  <PresentationFormat>Widescreen</PresentationFormat>
  <Paragraphs>222</Paragraphs>
  <Slides>29</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.PingFangSC-Regular</vt:lpstr>
      <vt:lpstr>Arial</vt:lpstr>
      <vt:lpstr>Calibri</vt:lpstr>
      <vt:lpstr>Calibri Light</vt:lpstr>
      <vt:lpstr>Open Sans</vt:lpstr>
      <vt:lpstr>Open Sans Semibold</vt:lpstr>
      <vt:lpstr>Trade Gothic Next</vt:lpstr>
      <vt:lpstr>Wingdings</vt:lpstr>
      <vt:lpstr>Office Theme</vt:lpstr>
      <vt:lpstr>Cannabis in the Commonwealth</vt:lpstr>
      <vt:lpstr>Mission Statement</vt:lpstr>
      <vt:lpstr>History of the CCA</vt:lpstr>
      <vt:lpstr>CCA’s Roles</vt:lpstr>
      <vt:lpstr>Cannabis Laws in Virginia</vt:lpstr>
      <vt:lpstr>What’s Legal?</vt:lpstr>
      <vt:lpstr>Home Cultivation</vt:lpstr>
      <vt:lpstr>Limited Possession &amp;</vt:lpstr>
      <vt:lpstr>Cannabis Tax</vt:lpstr>
      <vt:lpstr>Hemp</vt:lpstr>
      <vt:lpstr>What’s Illegal?</vt:lpstr>
      <vt:lpstr>Medical Cannabis Program</vt:lpstr>
      <vt:lpstr>Overview</vt:lpstr>
      <vt:lpstr>Patient Requirements</vt:lpstr>
      <vt:lpstr>Program Overview</vt:lpstr>
      <vt:lpstr>Patient Numbers</vt:lpstr>
      <vt:lpstr>Medical Cannabis Program Patient Satisfaction Survey (2024)</vt:lpstr>
      <vt:lpstr>PowerPoint Presentation</vt:lpstr>
      <vt:lpstr>Seed-to-Sale Tracking </vt:lpstr>
      <vt:lpstr>CCA Data &amp; Educational Initiatives</vt:lpstr>
      <vt:lpstr>Educational Initiatives</vt:lpstr>
      <vt:lpstr>Educational Resources</vt:lpstr>
      <vt:lpstr>Impaired Driving Survey (2024) </vt:lpstr>
      <vt:lpstr>Perceptions of Drivers</vt:lpstr>
      <vt:lpstr>Perceived Danger Levels of Various Behaviors and Driving</vt:lpstr>
      <vt:lpstr>Safe Driving Campaign</vt:lpstr>
      <vt:lpstr>Partnerships and Outreach</vt:lpstr>
      <vt:lpstr>Connect with the CCA</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blake@903creative.com</dc:creator>
  <cp:lastModifiedBy>Cathy Hooe</cp:lastModifiedBy>
  <cp:revision>8</cp:revision>
  <cp:lastPrinted>2023-07-17T13:32:10Z</cp:lastPrinted>
  <dcterms:created xsi:type="dcterms:W3CDTF">2023-07-13T14:31:39Z</dcterms:created>
  <dcterms:modified xsi:type="dcterms:W3CDTF">2025-07-09T11:59:32Z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0x010100CB7D2E1C40E3984E9ED5003BB3785367</vt:lpwstr>
  </property>
  <property fmtid="{D5CDD505-2E9C-101B-9397-08002B2CF9AE}" pid="3" name="MediaServiceImageTags">
    <vt:lpwstr/>
  </property>
  <property fmtid="{D5CDD505-2E9C-101B-9397-08002B2CF9AE}" pid="4" name="MSIP_Label_defa4170-0d19-0005-0004-bc88714345d2_Enabled">
    <vt:lpwstr>true</vt:lpwstr>
  </property>
  <property fmtid="{D5CDD505-2E9C-101B-9397-08002B2CF9AE}" pid="5" name="MSIP_Label_defa4170-0d19-0005-0004-bc88714345d2_SetDate">
    <vt:lpwstr>2024-09-16T16:35:27Z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98634173-eb96-477f-8ca6-c7f7ad8ee9c9</vt:lpwstr>
  </property>
  <property fmtid="{D5CDD505-2E9C-101B-9397-08002B2CF9AE}" pid="9" name="MSIP_Label_defa4170-0d19-0005-0004-bc88714345d2_ActionId">
    <vt:lpwstr>6d5f4918-d469-4ad0-a0ce-3dee72646a5f</vt:lpwstr>
  </property>
  <property fmtid="{D5CDD505-2E9C-101B-9397-08002B2CF9AE}" pid="10" name="MSIP_Label_defa4170-0d19-0005-0004-bc88714345d2_ContentBits">
    <vt:lpwstr>0</vt:lpwstr>
  </property>
</Properties>
</file>