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88" r:id="rId3"/>
    <p:sldId id="366" r:id="rId4"/>
    <p:sldId id="333" r:id="rId5"/>
    <p:sldId id="399" r:id="rId6"/>
    <p:sldId id="401" r:id="rId7"/>
    <p:sldId id="259" r:id="rId8"/>
    <p:sldId id="260" r:id="rId9"/>
    <p:sldId id="392" r:id="rId10"/>
    <p:sldId id="329" r:id="rId11"/>
    <p:sldId id="257" r:id="rId12"/>
    <p:sldId id="336" r:id="rId13"/>
    <p:sldId id="395" r:id="rId14"/>
    <p:sldId id="390" r:id="rId15"/>
    <p:sldId id="397" r:id="rId16"/>
    <p:sldId id="3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5C026B-2356-915E-ED37-B336C3367239}" name="Lawless, Rachel (ELECT)" initials="LR" userId="S::rachel.lawless@elections.virginia.gov::09271abb-ddb1-4302-861c-e81c21d5cb2b" providerId="AD"/>
  <p188:author id="{FAB81BC4-BB0C-4953-4687-447F5A26B805}" name="Koski, Steven (ELECT)" initials="KS" userId="S::steve.koski@elections.virginia.gov::a040d827-15c1-4d66-8e6c-6742897ea5a5" providerId="AD"/>
  <p188:author id="{972152CC-6B46-447A-0622-E173760DDD50}" name="Beals, Susan (ELECT)" initials="SB" userId="S::Susan.Beals@elections.virginia.gov::5fbe25b1-3906-4210-8e5d-17511753ab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ovgov-my.sharepoint.com/personal/susan_beals_elections_virginia_gov/Documents/Commissioner%20Update%20August%202025_Pi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ovgov-my.sharepoint.com/personal/susan_beals_elections_virginia_gov/Documents/Commissioner%20Update%20August%202025_LineMarker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82F-457E-845E-68DB622E45A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2F-457E-845E-68DB622E45A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2F-457E-845E-68DB622E45A4}"/>
              </c:ext>
            </c:extLst>
          </c:dPt>
          <c:dLbls>
            <c:dLbl>
              <c:idx val="0"/>
              <c:layout>
                <c:manualLayout>
                  <c:x val="-0.18041574478898412"/>
                  <c:y val="3.72616688992452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EDFB6E-02B5-4292-A11D-2CC9714B40E3}" type="CATEGORYNAME">
                      <a:rPr lang="en-US" sz="320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pPr>
                        <a:defRPr sz="32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3200" baseline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
</a:t>
                    </a:r>
                    <a:fld id="{0D8D7673-98D8-42B4-81EA-B1C2AA09C2F1}" type="PERCENTAGE">
                      <a:rPr lang="en-US" sz="3200" baseline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pPr>
                        <a:defRPr sz="32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3200" baseline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77802775120604"/>
                      <c:h val="0.289692104693227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82F-457E-845E-68DB622E45A4}"/>
                </c:ext>
              </c:extLst>
            </c:dLbl>
            <c:dLbl>
              <c:idx val="1"/>
              <c:layout>
                <c:manualLayout>
                  <c:x val="0.17305183683841338"/>
                  <c:y val="-0.146095694732986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AFC4FD-3BA2-4E5F-B7A3-AAAE39CCE5AE}" type="CATEGORYNAME">
                      <a:rPr lang="en-US" sz="280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pPr>
                        <a:defRPr sz="28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2800" baseline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
</a:t>
                    </a:r>
                    <a:fld id="{0186E192-A068-486C-A8B6-5D970AD49121}" type="PERCENTAGE">
                      <a:rPr lang="en-US" sz="2800" baseline="0" dirty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pPr>
                        <a:defRPr sz="28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2800" baseline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92483841802961"/>
                      <c:h val="0.264755238538316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82F-457E-845E-68DB622E45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14A94C8-A021-44EF-AFD7-3DA33B90A263}" type="CATEGORYNAME">
                      <a:rPr lang="en-US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pPr/>
                      <a:t>[CATEGORY NAME]</a:t>
                    </a:fld>
                    <a:r>
                      <a:rPr lang="en-US" baseline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t>
</a:t>
                    </a:r>
                    <a:fld id="{BE364F9B-0AA1-46D2-837F-EF50FDFA6132}" type="PERCENTAGE">
                      <a:rPr lang="en-US" baseline="0">
                        <a:solidFill>
                          <a:schemeClr val="bg1"/>
                        </a:solidFill>
                        <a:latin typeface="+mj-lt"/>
                        <a:cs typeface="Times New Roman" panose="02020603050405020304" pitchFamily="18" charset="0"/>
                      </a:rPr>
                      <a:pPr/>
                      <a:t>[PERCENTAGE]</a:t>
                    </a:fld>
                    <a:endParaRPr lang="en-US" baseline="0">
                      <a:solidFill>
                        <a:schemeClr val="bg1"/>
                      </a:solidFill>
                      <a:latin typeface="+mj-lt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2F-457E-845E-68DB622E45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Election Day</c:v>
                </c:pt>
                <c:pt idx="1">
                  <c:v>Early In-Person</c:v>
                </c:pt>
                <c:pt idx="2">
                  <c:v>Mail or 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2146941</c:v>
                </c:pt>
                <c:pt idx="1">
                  <c:v>1863549</c:v>
                </c:pt>
                <c:pt idx="2">
                  <c:v>513386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F-457E-845E-68DB622E45A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92-40CD-8ACC-853342DD8CE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92-40CD-8ACC-853342DD8CE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60-4525-A747-1B4018D4165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92-40CD-8ACC-853342DD8CE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92-40CD-8ACC-853342DD8CEA}"/>
              </c:ext>
            </c:extLst>
          </c:dPt>
          <c:cat>
            <c:strRef>
              <c:f>Sheet1!$A$2:$A$6</c:f>
              <c:strCache>
                <c:ptCount val="3"/>
                <c:pt idx="0">
                  <c:v>Election Night</c:v>
                </c:pt>
                <c:pt idx="1">
                  <c:v>Early In Person</c:v>
                </c:pt>
                <c:pt idx="2">
                  <c:v>Mail or other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287437</c:v>
                </c:pt>
                <c:pt idx="1">
                  <c:v>88985</c:v>
                </c:pt>
                <c:pt idx="2">
                  <c:v>120713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0-4525-A747-1B4018D41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HOD 46 Primary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94-4858-948C-40F30AF3CFCC}"/>
              </c:ext>
            </c:extLst>
          </c:dPt>
          <c:dPt>
            <c:idx val="1"/>
            <c:bubble3D val="0"/>
            <c:spPr>
              <a:solidFill>
                <a:srgbClr val="186C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94-4858-948C-40F30AF3CFCC}"/>
              </c:ext>
            </c:extLst>
          </c:dPt>
          <c:dPt>
            <c:idx val="2"/>
            <c:bubble3D val="0"/>
            <c:spPr>
              <a:solidFill>
                <a:srgbClr val="A02B9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94-4858-948C-40F30AF3CFCC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2092</c:v>
                </c:pt>
                <c:pt idx="1">
                  <c:v>501</c:v>
                </c:pt>
                <c:pt idx="2">
                  <c:v>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B-4A7D-8823-75929A8A3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/>
              <a:t>Monthly Voter Registrations 2021 vs. 2025</a:t>
            </a:r>
          </a:p>
        </c:rich>
      </c:tx>
      <c:layout>
        <c:manualLayout>
          <c:xMode val="edge"/>
          <c:yMode val="edge"/>
          <c:x val="0.23512736838240533"/>
          <c:y val="1.3863425266638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 Display"/>
              <a:ea typeface="Aptos Display"/>
              <a:cs typeface="Aptos Display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16181</c:v>
                </c:pt>
                <c:pt idx="1">
                  <c:v>30766</c:v>
                </c:pt>
                <c:pt idx="2">
                  <c:v>50770</c:v>
                </c:pt>
                <c:pt idx="3">
                  <c:v>69698</c:v>
                </c:pt>
                <c:pt idx="4">
                  <c:v>85069</c:v>
                </c:pt>
                <c:pt idx="5">
                  <c:v>109752</c:v>
                </c:pt>
                <c:pt idx="6">
                  <c:v>132473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3C-4D53-B73F-206BBC42A3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22059</c:v>
                </c:pt>
                <c:pt idx="1">
                  <c:v>35341</c:v>
                </c:pt>
                <c:pt idx="2">
                  <c:v>52220</c:v>
                </c:pt>
                <c:pt idx="3">
                  <c:v>69411</c:v>
                </c:pt>
                <c:pt idx="4">
                  <c:v>86065</c:v>
                </c:pt>
                <c:pt idx="5">
                  <c:v>101280</c:v>
                </c:pt>
                <c:pt idx="6">
                  <c:v>124287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3C-4D53-B73F-206BBC42A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956048"/>
        <c:axId val="2012959888"/>
      </c:lineChart>
      <c:catAx>
        <c:axId val="201295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959888"/>
        <c:crosses val="autoZero"/>
        <c:auto val="1"/>
        <c:lblAlgn val="ctr"/>
        <c:lblOffset val="100"/>
        <c:noMultiLvlLbl val="0"/>
      </c:catAx>
      <c:valAx>
        <c:axId val="201295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956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815382306585624"/>
          <c:y val="0.92296222160591335"/>
          <c:w val="0.26190075459317586"/>
          <c:h val="7.0196187191761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F7196-B512-46A6-8CF4-FE3E05BD97E9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8410573-60B2-4955-B9ED-F03D88D5A583}">
      <dgm:prSet/>
      <dgm:spPr/>
      <dgm:t>
        <a:bodyPr/>
        <a:lstStyle/>
        <a:p>
          <a:r>
            <a:rPr lang="en-US"/>
            <a:t>2024-2025 Voting Trends</a:t>
          </a:r>
        </a:p>
      </dgm:t>
    </dgm:pt>
    <dgm:pt modelId="{435F691D-E10A-4147-AFF9-A6B61B7095B7}" type="parTrans" cxnId="{23CC4C2A-9FF9-4506-9FEB-BD84DC89A3D3}">
      <dgm:prSet/>
      <dgm:spPr/>
      <dgm:t>
        <a:bodyPr/>
        <a:lstStyle/>
        <a:p>
          <a:endParaRPr lang="en-US"/>
        </a:p>
      </dgm:t>
    </dgm:pt>
    <dgm:pt modelId="{C15CB311-705B-4F32-998C-644872BA5BC5}" type="sibTrans" cxnId="{23CC4C2A-9FF9-4506-9FEB-BD84DC89A3D3}">
      <dgm:prSet/>
      <dgm:spPr/>
      <dgm:t>
        <a:bodyPr/>
        <a:lstStyle/>
        <a:p>
          <a:endParaRPr lang="en-US"/>
        </a:p>
      </dgm:t>
    </dgm:pt>
    <dgm:pt modelId="{B8F78C15-5833-4078-9C32-5F14DE379682}">
      <dgm:prSet/>
      <dgm:spPr/>
      <dgm:t>
        <a:bodyPr/>
        <a:lstStyle/>
        <a:p>
          <a:r>
            <a:rPr lang="en-US" dirty="0"/>
            <a:t>Year-to-Date Preparations </a:t>
          </a:r>
        </a:p>
      </dgm:t>
    </dgm:pt>
    <dgm:pt modelId="{E0738D55-4D8B-41CE-85B0-F5227E96C61B}" type="parTrans" cxnId="{9441B13E-3852-497A-9EE2-99C133F8BF29}">
      <dgm:prSet/>
      <dgm:spPr/>
      <dgm:t>
        <a:bodyPr/>
        <a:lstStyle/>
        <a:p>
          <a:endParaRPr lang="en-US"/>
        </a:p>
      </dgm:t>
    </dgm:pt>
    <dgm:pt modelId="{CAE1D604-50D6-4B35-B317-1DDF0EC05E60}" type="sibTrans" cxnId="{9441B13E-3852-497A-9EE2-99C133F8BF29}">
      <dgm:prSet/>
      <dgm:spPr/>
      <dgm:t>
        <a:bodyPr/>
        <a:lstStyle/>
        <a:p>
          <a:endParaRPr lang="en-US"/>
        </a:p>
      </dgm:t>
    </dgm:pt>
    <dgm:pt modelId="{F7689B7D-EC45-4430-8607-1D0ACE2F0D6E}">
      <dgm:prSet/>
      <dgm:spPr/>
      <dgm:t>
        <a:bodyPr/>
        <a:lstStyle/>
        <a:p>
          <a:r>
            <a:rPr lang="en-US"/>
            <a:t>Operational Readiness</a:t>
          </a:r>
        </a:p>
      </dgm:t>
    </dgm:pt>
    <dgm:pt modelId="{7830BA14-EE0C-47DB-99E0-F68D51921164}" type="parTrans" cxnId="{45A48DBC-DBE6-4590-A0E8-554BBF8C4E2A}">
      <dgm:prSet/>
      <dgm:spPr/>
      <dgm:t>
        <a:bodyPr/>
        <a:lstStyle/>
        <a:p>
          <a:endParaRPr lang="en-US"/>
        </a:p>
      </dgm:t>
    </dgm:pt>
    <dgm:pt modelId="{347C9141-EDB8-4F89-9D6D-13F6E78021AA}" type="sibTrans" cxnId="{45A48DBC-DBE6-4590-A0E8-554BBF8C4E2A}">
      <dgm:prSet/>
      <dgm:spPr/>
      <dgm:t>
        <a:bodyPr/>
        <a:lstStyle/>
        <a:p>
          <a:endParaRPr lang="en-US"/>
        </a:p>
      </dgm:t>
    </dgm:pt>
    <dgm:pt modelId="{2E435CA4-B975-4447-A02D-86E557D1D042}">
      <dgm:prSet/>
      <dgm:spPr/>
      <dgm:t>
        <a:bodyPr/>
        <a:lstStyle/>
        <a:p>
          <a:r>
            <a:rPr lang="en-US"/>
            <a:t>Looking Ahead</a:t>
          </a:r>
        </a:p>
      </dgm:t>
    </dgm:pt>
    <dgm:pt modelId="{1F4CC69D-23E3-4431-ABE5-1CDA88AE2526}" type="parTrans" cxnId="{A54FC8A6-BA7F-49ED-896C-8178290C4687}">
      <dgm:prSet/>
      <dgm:spPr/>
      <dgm:t>
        <a:bodyPr/>
        <a:lstStyle/>
        <a:p>
          <a:endParaRPr lang="en-US"/>
        </a:p>
      </dgm:t>
    </dgm:pt>
    <dgm:pt modelId="{D01084EE-30FA-4DD3-80AE-844B58951C59}" type="sibTrans" cxnId="{A54FC8A6-BA7F-49ED-896C-8178290C4687}">
      <dgm:prSet/>
      <dgm:spPr/>
      <dgm:t>
        <a:bodyPr/>
        <a:lstStyle/>
        <a:p>
          <a:endParaRPr lang="en-US"/>
        </a:p>
      </dgm:t>
    </dgm:pt>
    <dgm:pt modelId="{6197CFF5-A3BE-4E70-960E-66EED8791E31}" type="pres">
      <dgm:prSet presAssocID="{A4FF7196-B512-46A6-8CF4-FE3E05BD97E9}" presName="vert0" presStyleCnt="0">
        <dgm:presLayoutVars>
          <dgm:dir/>
          <dgm:animOne val="branch"/>
          <dgm:animLvl val="lvl"/>
        </dgm:presLayoutVars>
      </dgm:prSet>
      <dgm:spPr/>
    </dgm:pt>
    <dgm:pt modelId="{6E2FF555-5367-4A05-B03B-E5D20564D11F}" type="pres">
      <dgm:prSet presAssocID="{88410573-60B2-4955-B9ED-F03D88D5A583}" presName="thickLine" presStyleLbl="alignNode1" presStyleIdx="0" presStyleCnt="4"/>
      <dgm:spPr/>
    </dgm:pt>
    <dgm:pt modelId="{887C66B3-CDF4-4DEC-AE84-D13E7F779DDA}" type="pres">
      <dgm:prSet presAssocID="{88410573-60B2-4955-B9ED-F03D88D5A583}" presName="horz1" presStyleCnt="0"/>
      <dgm:spPr/>
    </dgm:pt>
    <dgm:pt modelId="{41F4E15F-C985-4AD9-A756-81AAB53331DD}" type="pres">
      <dgm:prSet presAssocID="{88410573-60B2-4955-B9ED-F03D88D5A583}" presName="tx1" presStyleLbl="revTx" presStyleIdx="0" presStyleCnt="4"/>
      <dgm:spPr/>
    </dgm:pt>
    <dgm:pt modelId="{77EEE2C7-4933-42A1-A2FC-714BE4D2CDF0}" type="pres">
      <dgm:prSet presAssocID="{88410573-60B2-4955-B9ED-F03D88D5A583}" presName="vert1" presStyleCnt="0"/>
      <dgm:spPr/>
    </dgm:pt>
    <dgm:pt modelId="{792BE16F-108C-41F5-B625-573834D49E8F}" type="pres">
      <dgm:prSet presAssocID="{B8F78C15-5833-4078-9C32-5F14DE379682}" presName="thickLine" presStyleLbl="alignNode1" presStyleIdx="1" presStyleCnt="4"/>
      <dgm:spPr/>
    </dgm:pt>
    <dgm:pt modelId="{C79B5F64-83D8-4067-8947-3036D66F8CA3}" type="pres">
      <dgm:prSet presAssocID="{B8F78C15-5833-4078-9C32-5F14DE379682}" presName="horz1" presStyleCnt="0"/>
      <dgm:spPr/>
    </dgm:pt>
    <dgm:pt modelId="{69B22E6C-49CB-4262-9DF6-BD258308C198}" type="pres">
      <dgm:prSet presAssocID="{B8F78C15-5833-4078-9C32-5F14DE379682}" presName="tx1" presStyleLbl="revTx" presStyleIdx="1" presStyleCnt="4"/>
      <dgm:spPr/>
    </dgm:pt>
    <dgm:pt modelId="{D5A69475-DE3E-4598-9873-F27D32E20912}" type="pres">
      <dgm:prSet presAssocID="{B8F78C15-5833-4078-9C32-5F14DE379682}" presName="vert1" presStyleCnt="0"/>
      <dgm:spPr/>
    </dgm:pt>
    <dgm:pt modelId="{6BCD6E45-49ED-4763-9F13-F0A97312DA86}" type="pres">
      <dgm:prSet presAssocID="{F7689B7D-EC45-4430-8607-1D0ACE2F0D6E}" presName="thickLine" presStyleLbl="alignNode1" presStyleIdx="2" presStyleCnt="4"/>
      <dgm:spPr/>
    </dgm:pt>
    <dgm:pt modelId="{4DD90DB8-AC36-45AF-88AC-BD4EFE596AAF}" type="pres">
      <dgm:prSet presAssocID="{F7689B7D-EC45-4430-8607-1D0ACE2F0D6E}" presName="horz1" presStyleCnt="0"/>
      <dgm:spPr/>
    </dgm:pt>
    <dgm:pt modelId="{E396C1C5-E33A-42F4-9164-D79F842E15E4}" type="pres">
      <dgm:prSet presAssocID="{F7689B7D-EC45-4430-8607-1D0ACE2F0D6E}" presName="tx1" presStyleLbl="revTx" presStyleIdx="2" presStyleCnt="4"/>
      <dgm:spPr/>
    </dgm:pt>
    <dgm:pt modelId="{9C48E8DF-0ABB-4AAF-BFB1-D10E962F4E60}" type="pres">
      <dgm:prSet presAssocID="{F7689B7D-EC45-4430-8607-1D0ACE2F0D6E}" presName="vert1" presStyleCnt="0"/>
      <dgm:spPr/>
    </dgm:pt>
    <dgm:pt modelId="{0CDABB9B-B5E6-4687-8D94-959443B2700D}" type="pres">
      <dgm:prSet presAssocID="{2E435CA4-B975-4447-A02D-86E557D1D042}" presName="thickLine" presStyleLbl="alignNode1" presStyleIdx="3" presStyleCnt="4"/>
      <dgm:spPr/>
    </dgm:pt>
    <dgm:pt modelId="{6AD2E448-C890-4BE5-A438-2A9738E9B532}" type="pres">
      <dgm:prSet presAssocID="{2E435CA4-B975-4447-A02D-86E557D1D042}" presName="horz1" presStyleCnt="0"/>
      <dgm:spPr/>
    </dgm:pt>
    <dgm:pt modelId="{D7DC0E38-A869-49F0-BF14-4F567ED374D6}" type="pres">
      <dgm:prSet presAssocID="{2E435CA4-B975-4447-A02D-86E557D1D042}" presName="tx1" presStyleLbl="revTx" presStyleIdx="3" presStyleCnt="4"/>
      <dgm:spPr/>
    </dgm:pt>
    <dgm:pt modelId="{DA2DA399-F5F1-4604-8FB6-56FCEF3B0154}" type="pres">
      <dgm:prSet presAssocID="{2E435CA4-B975-4447-A02D-86E557D1D042}" presName="vert1" presStyleCnt="0"/>
      <dgm:spPr/>
    </dgm:pt>
  </dgm:ptLst>
  <dgm:cxnLst>
    <dgm:cxn modelId="{FA1EE401-5602-4EDA-BE4A-F2E0004C2686}" type="presOf" srcId="{2E435CA4-B975-4447-A02D-86E557D1D042}" destId="{D7DC0E38-A869-49F0-BF14-4F567ED374D6}" srcOrd="0" destOrd="0" presId="urn:microsoft.com/office/officeart/2008/layout/LinedList"/>
    <dgm:cxn modelId="{6A0C2805-30DE-4FC6-97F5-55A7E24C0558}" type="presOf" srcId="{F7689B7D-EC45-4430-8607-1D0ACE2F0D6E}" destId="{E396C1C5-E33A-42F4-9164-D79F842E15E4}" srcOrd="0" destOrd="0" presId="urn:microsoft.com/office/officeart/2008/layout/LinedList"/>
    <dgm:cxn modelId="{23CC4C2A-9FF9-4506-9FEB-BD84DC89A3D3}" srcId="{A4FF7196-B512-46A6-8CF4-FE3E05BD97E9}" destId="{88410573-60B2-4955-B9ED-F03D88D5A583}" srcOrd="0" destOrd="0" parTransId="{435F691D-E10A-4147-AFF9-A6B61B7095B7}" sibTransId="{C15CB311-705B-4F32-998C-644872BA5BC5}"/>
    <dgm:cxn modelId="{9441B13E-3852-497A-9EE2-99C133F8BF29}" srcId="{A4FF7196-B512-46A6-8CF4-FE3E05BD97E9}" destId="{B8F78C15-5833-4078-9C32-5F14DE379682}" srcOrd="1" destOrd="0" parTransId="{E0738D55-4D8B-41CE-85B0-F5227E96C61B}" sibTransId="{CAE1D604-50D6-4B35-B317-1DDF0EC05E60}"/>
    <dgm:cxn modelId="{0492E9A1-261E-40E6-9CE7-BBCDBF045FC1}" type="presOf" srcId="{A4FF7196-B512-46A6-8CF4-FE3E05BD97E9}" destId="{6197CFF5-A3BE-4E70-960E-66EED8791E31}" srcOrd="0" destOrd="0" presId="urn:microsoft.com/office/officeart/2008/layout/LinedList"/>
    <dgm:cxn modelId="{A54FC8A6-BA7F-49ED-896C-8178290C4687}" srcId="{A4FF7196-B512-46A6-8CF4-FE3E05BD97E9}" destId="{2E435CA4-B975-4447-A02D-86E557D1D042}" srcOrd="3" destOrd="0" parTransId="{1F4CC69D-23E3-4431-ABE5-1CDA88AE2526}" sibTransId="{D01084EE-30FA-4DD3-80AE-844B58951C59}"/>
    <dgm:cxn modelId="{27E681BB-E978-4713-8DA9-AF2E84F76C6D}" type="presOf" srcId="{88410573-60B2-4955-B9ED-F03D88D5A583}" destId="{41F4E15F-C985-4AD9-A756-81AAB53331DD}" srcOrd="0" destOrd="0" presId="urn:microsoft.com/office/officeart/2008/layout/LinedList"/>
    <dgm:cxn modelId="{45A48DBC-DBE6-4590-A0E8-554BBF8C4E2A}" srcId="{A4FF7196-B512-46A6-8CF4-FE3E05BD97E9}" destId="{F7689B7D-EC45-4430-8607-1D0ACE2F0D6E}" srcOrd="2" destOrd="0" parTransId="{7830BA14-EE0C-47DB-99E0-F68D51921164}" sibTransId="{347C9141-EDB8-4F89-9D6D-13F6E78021AA}"/>
    <dgm:cxn modelId="{621A17DB-D9D5-4078-A43E-813C66B2E897}" type="presOf" srcId="{B8F78C15-5833-4078-9C32-5F14DE379682}" destId="{69B22E6C-49CB-4262-9DF6-BD258308C198}" srcOrd="0" destOrd="0" presId="urn:microsoft.com/office/officeart/2008/layout/LinedList"/>
    <dgm:cxn modelId="{DC8BA560-4F42-4FBE-A31B-EDDD359ABF3A}" type="presParOf" srcId="{6197CFF5-A3BE-4E70-960E-66EED8791E31}" destId="{6E2FF555-5367-4A05-B03B-E5D20564D11F}" srcOrd="0" destOrd="0" presId="urn:microsoft.com/office/officeart/2008/layout/LinedList"/>
    <dgm:cxn modelId="{14049A22-0809-49C2-9B9B-6E4771C7BA0A}" type="presParOf" srcId="{6197CFF5-A3BE-4E70-960E-66EED8791E31}" destId="{887C66B3-CDF4-4DEC-AE84-D13E7F779DDA}" srcOrd="1" destOrd="0" presId="urn:microsoft.com/office/officeart/2008/layout/LinedList"/>
    <dgm:cxn modelId="{9CBEDE9C-1919-40A6-A6A3-4835F6578048}" type="presParOf" srcId="{887C66B3-CDF4-4DEC-AE84-D13E7F779DDA}" destId="{41F4E15F-C985-4AD9-A756-81AAB53331DD}" srcOrd="0" destOrd="0" presId="urn:microsoft.com/office/officeart/2008/layout/LinedList"/>
    <dgm:cxn modelId="{EE5A03A4-AA22-4408-8E22-D76B548A04D7}" type="presParOf" srcId="{887C66B3-CDF4-4DEC-AE84-D13E7F779DDA}" destId="{77EEE2C7-4933-42A1-A2FC-714BE4D2CDF0}" srcOrd="1" destOrd="0" presId="urn:microsoft.com/office/officeart/2008/layout/LinedList"/>
    <dgm:cxn modelId="{AFF11517-A439-4944-A934-2470649C5160}" type="presParOf" srcId="{6197CFF5-A3BE-4E70-960E-66EED8791E31}" destId="{792BE16F-108C-41F5-B625-573834D49E8F}" srcOrd="2" destOrd="0" presId="urn:microsoft.com/office/officeart/2008/layout/LinedList"/>
    <dgm:cxn modelId="{429C7DD5-5637-470E-881F-FAF2873D1179}" type="presParOf" srcId="{6197CFF5-A3BE-4E70-960E-66EED8791E31}" destId="{C79B5F64-83D8-4067-8947-3036D66F8CA3}" srcOrd="3" destOrd="0" presId="urn:microsoft.com/office/officeart/2008/layout/LinedList"/>
    <dgm:cxn modelId="{BE0086D9-ED8C-48DB-BB28-F6A5ABDAF6A7}" type="presParOf" srcId="{C79B5F64-83D8-4067-8947-3036D66F8CA3}" destId="{69B22E6C-49CB-4262-9DF6-BD258308C198}" srcOrd="0" destOrd="0" presId="urn:microsoft.com/office/officeart/2008/layout/LinedList"/>
    <dgm:cxn modelId="{05A9114C-2B9D-41A4-80A1-0BCBD70D4B2F}" type="presParOf" srcId="{C79B5F64-83D8-4067-8947-3036D66F8CA3}" destId="{D5A69475-DE3E-4598-9873-F27D32E20912}" srcOrd="1" destOrd="0" presId="urn:microsoft.com/office/officeart/2008/layout/LinedList"/>
    <dgm:cxn modelId="{CC504ABA-504B-454F-9492-A86144083B85}" type="presParOf" srcId="{6197CFF5-A3BE-4E70-960E-66EED8791E31}" destId="{6BCD6E45-49ED-4763-9F13-F0A97312DA86}" srcOrd="4" destOrd="0" presId="urn:microsoft.com/office/officeart/2008/layout/LinedList"/>
    <dgm:cxn modelId="{A1E22FDC-27A9-41CE-9C78-9CEFB78E2F01}" type="presParOf" srcId="{6197CFF5-A3BE-4E70-960E-66EED8791E31}" destId="{4DD90DB8-AC36-45AF-88AC-BD4EFE596AAF}" srcOrd="5" destOrd="0" presId="urn:microsoft.com/office/officeart/2008/layout/LinedList"/>
    <dgm:cxn modelId="{E11E14BD-CA29-464E-A3F5-4F408827CE76}" type="presParOf" srcId="{4DD90DB8-AC36-45AF-88AC-BD4EFE596AAF}" destId="{E396C1C5-E33A-42F4-9164-D79F842E15E4}" srcOrd="0" destOrd="0" presId="urn:microsoft.com/office/officeart/2008/layout/LinedList"/>
    <dgm:cxn modelId="{B5CEE8C3-31A1-4843-8D7A-388CED50EF94}" type="presParOf" srcId="{4DD90DB8-AC36-45AF-88AC-BD4EFE596AAF}" destId="{9C48E8DF-0ABB-4AAF-BFB1-D10E962F4E60}" srcOrd="1" destOrd="0" presId="urn:microsoft.com/office/officeart/2008/layout/LinedList"/>
    <dgm:cxn modelId="{744EDA24-D700-40ED-AFC9-3A0FBE5CB1D7}" type="presParOf" srcId="{6197CFF5-A3BE-4E70-960E-66EED8791E31}" destId="{0CDABB9B-B5E6-4687-8D94-959443B2700D}" srcOrd="6" destOrd="0" presId="urn:microsoft.com/office/officeart/2008/layout/LinedList"/>
    <dgm:cxn modelId="{849F8647-1850-4BC1-A839-0F2E8CEA1A99}" type="presParOf" srcId="{6197CFF5-A3BE-4E70-960E-66EED8791E31}" destId="{6AD2E448-C890-4BE5-A438-2A9738E9B532}" srcOrd="7" destOrd="0" presId="urn:microsoft.com/office/officeart/2008/layout/LinedList"/>
    <dgm:cxn modelId="{701ED711-DB12-4F1B-AF8B-A4FC0836F6F6}" type="presParOf" srcId="{6AD2E448-C890-4BE5-A438-2A9738E9B532}" destId="{D7DC0E38-A869-49F0-BF14-4F567ED374D6}" srcOrd="0" destOrd="0" presId="urn:microsoft.com/office/officeart/2008/layout/LinedList"/>
    <dgm:cxn modelId="{63CBDCBF-E27B-4E29-8274-76B23CA99E15}" type="presParOf" srcId="{6AD2E448-C890-4BE5-A438-2A9738E9B532}" destId="{DA2DA399-F5F1-4604-8FB6-56FCEF3B01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AD28F-5ACA-4F48-B7C3-64B9BDA8F8D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B24A13-DB0C-441C-80FF-7341254B33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11 Bilateral State-to-</a:t>
          </a:r>
          <a:r>
            <a:rPr lang="en-US" dirty="0">
              <a:latin typeface="Aptos Display" panose="02110004020202020204"/>
            </a:rPr>
            <a:t>State</a:t>
          </a:r>
          <a:r>
            <a:rPr lang="en-US" dirty="0"/>
            <a:t> data sharing agreements - most in U.S.</a:t>
          </a:r>
        </a:p>
      </dgm:t>
    </dgm:pt>
    <dgm:pt modelId="{131D0E43-BDD5-4BDB-8320-29D81C3FA22A}" type="parTrans" cxnId="{591B5F20-02CA-45C2-A4BB-E5C5A63383AF}">
      <dgm:prSet/>
      <dgm:spPr/>
      <dgm:t>
        <a:bodyPr/>
        <a:lstStyle/>
        <a:p>
          <a:endParaRPr lang="en-US"/>
        </a:p>
      </dgm:t>
    </dgm:pt>
    <dgm:pt modelId="{95AABC18-3C61-4602-A736-F073BA80D549}" type="sibTrans" cxnId="{591B5F20-02CA-45C2-A4BB-E5C5A63383AF}">
      <dgm:prSet/>
      <dgm:spPr/>
      <dgm:t>
        <a:bodyPr/>
        <a:lstStyle/>
        <a:p>
          <a:endParaRPr lang="en-US"/>
        </a:p>
      </dgm:t>
    </dgm:pt>
    <dgm:pt modelId="{E9A31EA6-E17D-49D4-9A0E-258D0FA199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State license surrender data from DMV – 44 states’ data</a:t>
          </a:r>
        </a:p>
      </dgm:t>
    </dgm:pt>
    <dgm:pt modelId="{3F654BBE-B2D4-4180-9872-5A775947A2B3}" type="parTrans" cxnId="{DD59E47F-70C7-4C9C-8F86-B721853B11DB}">
      <dgm:prSet/>
      <dgm:spPr/>
      <dgm:t>
        <a:bodyPr/>
        <a:lstStyle/>
        <a:p>
          <a:endParaRPr lang="en-US"/>
        </a:p>
      </dgm:t>
    </dgm:pt>
    <dgm:pt modelId="{4A3A489C-E523-45A6-B464-6A59B4A2D95E}" type="sibTrans" cxnId="{DD59E47F-70C7-4C9C-8F86-B721853B11DB}">
      <dgm:prSet/>
      <dgm:spPr/>
      <dgm:t>
        <a:bodyPr/>
        <a:lstStyle/>
        <a:p>
          <a:endParaRPr lang="en-US"/>
        </a:p>
      </dgm:t>
    </dgm:pt>
    <dgm:pt modelId="{D40C0722-4812-4714-883E-71C0D7C938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Change of Address mailings – completed in March and June 2025</a:t>
          </a:r>
        </a:p>
      </dgm:t>
    </dgm:pt>
    <dgm:pt modelId="{C502F978-4807-4E55-94D3-CE43459A91D6}" type="parTrans" cxnId="{C38AC0FF-9438-4A3A-B4DF-4873C5A14630}">
      <dgm:prSet/>
      <dgm:spPr/>
      <dgm:t>
        <a:bodyPr/>
        <a:lstStyle/>
        <a:p>
          <a:endParaRPr lang="en-US"/>
        </a:p>
      </dgm:t>
    </dgm:pt>
    <dgm:pt modelId="{8980382C-574A-4815-95CC-957B2D8A137C}" type="sibTrans" cxnId="{C38AC0FF-9438-4A3A-B4DF-4873C5A14630}">
      <dgm:prSet/>
      <dgm:spPr/>
      <dgm:t>
        <a:bodyPr/>
        <a:lstStyle/>
        <a:p>
          <a:endParaRPr lang="en-US"/>
        </a:p>
      </dgm:t>
    </dgm:pt>
    <dgm:pt modelId="{04EC67E1-283F-403E-97D2-1A3A9A28D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Removal of Inactive voters under NVRA in February 2025</a:t>
          </a:r>
        </a:p>
      </dgm:t>
    </dgm:pt>
    <dgm:pt modelId="{7896B2C6-5FA4-4E14-9C1C-9F71B9DECC14}" type="parTrans" cxnId="{A215395C-72EC-4C4F-ADD2-E7B324ECC9A4}">
      <dgm:prSet/>
      <dgm:spPr/>
      <dgm:t>
        <a:bodyPr/>
        <a:lstStyle/>
        <a:p>
          <a:endParaRPr lang="en-US"/>
        </a:p>
      </dgm:t>
    </dgm:pt>
    <dgm:pt modelId="{F9C9B75D-713E-48E3-B81D-CF90DF6E2992}" type="sibTrans" cxnId="{A215395C-72EC-4C4F-ADD2-E7B324ECC9A4}">
      <dgm:prSet/>
      <dgm:spPr/>
      <dgm:t>
        <a:bodyPr/>
        <a:lstStyle/>
        <a:p>
          <a:endParaRPr lang="en-US"/>
        </a:p>
      </dgm:t>
    </dgm:pt>
    <dgm:pt modelId="{83C3B1DB-09DB-49D3-93A1-256F2996BDF7}" type="pres">
      <dgm:prSet presAssocID="{695AD28F-5ACA-4F48-B7C3-64B9BDA8F8D7}" presName="root" presStyleCnt="0">
        <dgm:presLayoutVars>
          <dgm:dir/>
          <dgm:resizeHandles val="exact"/>
        </dgm:presLayoutVars>
      </dgm:prSet>
      <dgm:spPr/>
    </dgm:pt>
    <dgm:pt modelId="{AB90A6D6-9EC9-4719-97B7-5D0D68FEF440}" type="pres">
      <dgm:prSet presAssocID="{11B24A13-DB0C-441C-80FF-7341254B332F}" presName="compNode" presStyleCnt="0"/>
      <dgm:spPr/>
    </dgm:pt>
    <dgm:pt modelId="{F9DF69E4-0EB8-4624-A46E-CEA9B5B0CF3D}" type="pres">
      <dgm:prSet presAssocID="{11B24A13-DB0C-441C-80FF-7341254B332F}" presName="bgRect" presStyleLbl="bgShp" presStyleIdx="0" presStyleCnt="4"/>
      <dgm:spPr/>
    </dgm:pt>
    <dgm:pt modelId="{C0809439-D2AB-4487-8330-E978D80410CB}" type="pres">
      <dgm:prSet presAssocID="{11B24A13-DB0C-441C-80FF-7341254B332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BB4E0E5-FF83-4529-96F2-BF5365AA9870}" type="pres">
      <dgm:prSet presAssocID="{11B24A13-DB0C-441C-80FF-7341254B332F}" presName="spaceRect" presStyleCnt="0"/>
      <dgm:spPr/>
    </dgm:pt>
    <dgm:pt modelId="{4AC062B7-AA4D-4289-B47D-2EA1DD201D86}" type="pres">
      <dgm:prSet presAssocID="{11B24A13-DB0C-441C-80FF-7341254B332F}" presName="parTx" presStyleLbl="revTx" presStyleIdx="0" presStyleCnt="4">
        <dgm:presLayoutVars>
          <dgm:chMax val="0"/>
          <dgm:chPref val="0"/>
        </dgm:presLayoutVars>
      </dgm:prSet>
      <dgm:spPr/>
    </dgm:pt>
    <dgm:pt modelId="{65A61A5D-D936-43DF-B49B-2B1ADB8DB436}" type="pres">
      <dgm:prSet presAssocID="{95AABC18-3C61-4602-A736-F073BA80D549}" presName="sibTrans" presStyleCnt="0"/>
      <dgm:spPr/>
    </dgm:pt>
    <dgm:pt modelId="{6C836D29-D090-4879-AEF5-D113AAD47F13}" type="pres">
      <dgm:prSet presAssocID="{E9A31EA6-E17D-49D4-9A0E-258D0FA19923}" presName="compNode" presStyleCnt="0"/>
      <dgm:spPr/>
    </dgm:pt>
    <dgm:pt modelId="{E5ED2E18-26CC-4C9B-81AD-279B9087B4CF}" type="pres">
      <dgm:prSet presAssocID="{E9A31EA6-E17D-49D4-9A0E-258D0FA19923}" presName="bgRect" presStyleLbl="bgShp" presStyleIdx="1" presStyleCnt="4"/>
      <dgm:spPr/>
    </dgm:pt>
    <dgm:pt modelId="{06F4EF4A-020B-4193-856B-35AC91FC4F6E}" type="pres">
      <dgm:prSet presAssocID="{E9A31EA6-E17D-49D4-9A0E-258D0FA1992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95C29221-6C66-4F84-A613-CEDFAF0523BB}" type="pres">
      <dgm:prSet presAssocID="{E9A31EA6-E17D-49D4-9A0E-258D0FA19923}" presName="spaceRect" presStyleCnt="0"/>
      <dgm:spPr/>
    </dgm:pt>
    <dgm:pt modelId="{6DA554C6-DEA3-412C-90C5-498EF798B46E}" type="pres">
      <dgm:prSet presAssocID="{E9A31EA6-E17D-49D4-9A0E-258D0FA19923}" presName="parTx" presStyleLbl="revTx" presStyleIdx="1" presStyleCnt="4">
        <dgm:presLayoutVars>
          <dgm:chMax val="0"/>
          <dgm:chPref val="0"/>
        </dgm:presLayoutVars>
      </dgm:prSet>
      <dgm:spPr/>
    </dgm:pt>
    <dgm:pt modelId="{F3089D02-9BFE-41DB-8162-23C078AFF716}" type="pres">
      <dgm:prSet presAssocID="{4A3A489C-E523-45A6-B464-6A59B4A2D95E}" presName="sibTrans" presStyleCnt="0"/>
      <dgm:spPr/>
    </dgm:pt>
    <dgm:pt modelId="{EA0A1499-3F13-4DDB-B460-6480C66FBCC5}" type="pres">
      <dgm:prSet presAssocID="{D40C0722-4812-4714-883E-71C0D7C9384C}" presName="compNode" presStyleCnt="0"/>
      <dgm:spPr/>
    </dgm:pt>
    <dgm:pt modelId="{D59668BF-4392-4340-8A37-51288C759361}" type="pres">
      <dgm:prSet presAssocID="{D40C0722-4812-4714-883E-71C0D7C9384C}" presName="bgRect" presStyleLbl="bgShp" presStyleIdx="2" presStyleCnt="4"/>
      <dgm:spPr/>
    </dgm:pt>
    <dgm:pt modelId="{B0452A58-D2AA-4BCC-ADA9-69C80A561101}" type="pres">
      <dgm:prSet presAssocID="{D40C0722-4812-4714-883E-71C0D7C9384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EEEAECB-073E-429E-99F4-8BC8A647A64B}" type="pres">
      <dgm:prSet presAssocID="{D40C0722-4812-4714-883E-71C0D7C9384C}" presName="spaceRect" presStyleCnt="0"/>
      <dgm:spPr/>
    </dgm:pt>
    <dgm:pt modelId="{E30147E6-A31E-4C03-B9F5-FBE1BF7BA528}" type="pres">
      <dgm:prSet presAssocID="{D40C0722-4812-4714-883E-71C0D7C9384C}" presName="parTx" presStyleLbl="revTx" presStyleIdx="2" presStyleCnt="4">
        <dgm:presLayoutVars>
          <dgm:chMax val="0"/>
          <dgm:chPref val="0"/>
        </dgm:presLayoutVars>
      </dgm:prSet>
      <dgm:spPr/>
    </dgm:pt>
    <dgm:pt modelId="{5610BFBD-47CE-4F5C-B915-A7AB013BBA57}" type="pres">
      <dgm:prSet presAssocID="{8980382C-574A-4815-95CC-957B2D8A137C}" presName="sibTrans" presStyleCnt="0"/>
      <dgm:spPr/>
    </dgm:pt>
    <dgm:pt modelId="{CFB365BA-687B-4D5E-8F65-D815311A9F83}" type="pres">
      <dgm:prSet presAssocID="{04EC67E1-283F-403E-97D2-1A3A9A28DB47}" presName="compNode" presStyleCnt="0"/>
      <dgm:spPr/>
    </dgm:pt>
    <dgm:pt modelId="{398E1ABC-BCC1-4165-B468-6A59EC288D37}" type="pres">
      <dgm:prSet presAssocID="{04EC67E1-283F-403E-97D2-1A3A9A28DB47}" presName="bgRect" presStyleLbl="bgShp" presStyleIdx="3" presStyleCnt="4"/>
      <dgm:spPr/>
    </dgm:pt>
    <dgm:pt modelId="{42556316-F088-484A-A43B-9630EA36BFE3}" type="pres">
      <dgm:prSet presAssocID="{04EC67E1-283F-403E-97D2-1A3A9A28DB4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E1B90071-34C7-4B11-B866-55512DE5FF6D}" type="pres">
      <dgm:prSet presAssocID="{04EC67E1-283F-403E-97D2-1A3A9A28DB47}" presName="spaceRect" presStyleCnt="0"/>
      <dgm:spPr/>
    </dgm:pt>
    <dgm:pt modelId="{6D9C7BC9-2EE1-4432-B8B0-041A74185E06}" type="pres">
      <dgm:prSet presAssocID="{04EC67E1-283F-403E-97D2-1A3A9A28DB4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DB9150A-B4AF-4B9C-93D3-9EC8E3D25280}" type="presOf" srcId="{E9A31EA6-E17D-49D4-9A0E-258D0FA19923}" destId="{6DA554C6-DEA3-412C-90C5-498EF798B46E}" srcOrd="0" destOrd="0" presId="urn:microsoft.com/office/officeart/2018/2/layout/IconVerticalSolidList"/>
    <dgm:cxn modelId="{591B5F20-02CA-45C2-A4BB-E5C5A63383AF}" srcId="{695AD28F-5ACA-4F48-B7C3-64B9BDA8F8D7}" destId="{11B24A13-DB0C-441C-80FF-7341254B332F}" srcOrd="0" destOrd="0" parTransId="{131D0E43-BDD5-4BDB-8320-29D81C3FA22A}" sibTransId="{95AABC18-3C61-4602-A736-F073BA80D549}"/>
    <dgm:cxn modelId="{898B372F-2322-4D43-8D8B-497C38C642F2}" type="presOf" srcId="{D40C0722-4812-4714-883E-71C0D7C9384C}" destId="{E30147E6-A31E-4C03-B9F5-FBE1BF7BA528}" srcOrd="0" destOrd="0" presId="urn:microsoft.com/office/officeart/2018/2/layout/IconVerticalSolidList"/>
    <dgm:cxn modelId="{A215395C-72EC-4C4F-ADD2-E7B324ECC9A4}" srcId="{695AD28F-5ACA-4F48-B7C3-64B9BDA8F8D7}" destId="{04EC67E1-283F-403E-97D2-1A3A9A28DB47}" srcOrd="3" destOrd="0" parTransId="{7896B2C6-5FA4-4E14-9C1C-9F71B9DECC14}" sibTransId="{F9C9B75D-713E-48E3-B81D-CF90DF6E2992}"/>
    <dgm:cxn modelId="{EAFED450-230F-4377-BB99-E91EA4F565E9}" type="presOf" srcId="{04EC67E1-283F-403E-97D2-1A3A9A28DB47}" destId="{6D9C7BC9-2EE1-4432-B8B0-041A74185E06}" srcOrd="0" destOrd="0" presId="urn:microsoft.com/office/officeart/2018/2/layout/IconVerticalSolidList"/>
    <dgm:cxn modelId="{DD59E47F-70C7-4C9C-8F86-B721853B11DB}" srcId="{695AD28F-5ACA-4F48-B7C3-64B9BDA8F8D7}" destId="{E9A31EA6-E17D-49D4-9A0E-258D0FA19923}" srcOrd="1" destOrd="0" parTransId="{3F654BBE-B2D4-4180-9872-5A775947A2B3}" sibTransId="{4A3A489C-E523-45A6-B464-6A59B4A2D95E}"/>
    <dgm:cxn modelId="{08BE7B8E-744A-4596-978E-B8D780D554FC}" type="presOf" srcId="{11B24A13-DB0C-441C-80FF-7341254B332F}" destId="{4AC062B7-AA4D-4289-B47D-2EA1DD201D86}" srcOrd="0" destOrd="0" presId="urn:microsoft.com/office/officeart/2018/2/layout/IconVerticalSolidList"/>
    <dgm:cxn modelId="{8B1515D7-2E8E-47AF-8212-BA9A27400AA0}" type="presOf" srcId="{695AD28F-5ACA-4F48-B7C3-64B9BDA8F8D7}" destId="{83C3B1DB-09DB-49D3-93A1-256F2996BDF7}" srcOrd="0" destOrd="0" presId="urn:microsoft.com/office/officeart/2018/2/layout/IconVerticalSolidList"/>
    <dgm:cxn modelId="{C38AC0FF-9438-4A3A-B4DF-4873C5A14630}" srcId="{695AD28F-5ACA-4F48-B7C3-64B9BDA8F8D7}" destId="{D40C0722-4812-4714-883E-71C0D7C9384C}" srcOrd="2" destOrd="0" parTransId="{C502F978-4807-4E55-94D3-CE43459A91D6}" sibTransId="{8980382C-574A-4815-95CC-957B2D8A137C}"/>
    <dgm:cxn modelId="{42CA4F5B-A0E7-4536-96BE-DAD63847DB66}" type="presParOf" srcId="{83C3B1DB-09DB-49D3-93A1-256F2996BDF7}" destId="{AB90A6D6-9EC9-4719-97B7-5D0D68FEF440}" srcOrd="0" destOrd="0" presId="urn:microsoft.com/office/officeart/2018/2/layout/IconVerticalSolidList"/>
    <dgm:cxn modelId="{4C1C9836-81FC-49FB-8635-1AFC9376AD06}" type="presParOf" srcId="{AB90A6D6-9EC9-4719-97B7-5D0D68FEF440}" destId="{F9DF69E4-0EB8-4624-A46E-CEA9B5B0CF3D}" srcOrd="0" destOrd="0" presId="urn:microsoft.com/office/officeart/2018/2/layout/IconVerticalSolidList"/>
    <dgm:cxn modelId="{DBA9DD5A-E438-4606-9FF2-1EA43A2A95DC}" type="presParOf" srcId="{AB90A6D6-9EC9-4719-97B7-5D0D68FEF440}" destId="{C0809439-D2AB-4487-8330-E978D80410CB}" srcOrd="1" destOrd="0" presId="urn:microsoft.com/office/officeart/2018/2/layout/IconVerticalSolidList"/>
    <dgm:cxn modelId="{17A9A93E-601F-4DAD-93C7-51ED48FF8A28}" type="presParOf" srcId="{AB90A6D6-9EC9-4719-97B7-5D0D68FEF440}" destId="{1BB4E0E5-FF83-4529-96F2-BF5365AA9870}" srcOrd="2" destOrd="0" presId="urn:microsoft.com/office/officeart/2018/2/layout/IconVerticalSolidList"/>
    <dgm:cxn modelId="{1360A9CA-4CAE-4F07-BF8D-4BE57A6E7163}" type="presParOf" srcId="{AB90A6D6-9EC9-4719-97B7-5D0D68FEF440}" destId="{4AC062B7-AA4D-4289-B47D-2EA1DD201D86}" srcOrd="3" destOrd="0" presId="urn:microsoft.com/office/officeart/2018/2/layout/IconVerticalSolidList"/>
    <dgm:cxn modelId="{47C51625-AFFB-4721-8E62-F2FBDDD75629}" type="presParOf" srcId="{83C3B1DB-09DB-49D3-93A1-256F2996BDF7}" destId="{65A61A5D-D936-43DF-B49B-2B1ADB8DB436}" srcOrd="1" destOrd="0" presId="urn:microsoft.com/office/officeart/2018/2/layout/IconVerticalSolidList"/>
    <dgm:cxn modelId="{30E4A273-8975-4B7C-8F89-54053E37837B}" type="presParOf" srcId="{83C3B1DB-09DB-49D3-93A1-256F2996BDF7}" destId="{6C836D29-D090-4879-AEF5-D113AAD47F13}" srcOrd="2" destOrd="0" presId="urn:microsoft.com/office/officeart/2018/2/layout/IconVerticalSolidList"/>
    <dgm:cxn modelId="{B4BCDF3A-77C3-451F-A3CC-265622D0EF99}" type="presParOf" srcId="{6C836D29-D090-4879-AEF5-D113AAD47F13}" destId="{E5ED2E18-26CC-4C9B-81AD-279B9087B4CF}" srcOrd="0" destOrd="0" presId="urn:microsoft.com/office/officeart/2018/2/layout/IconVerticalSolidList"/>
    <dgm:cxn modelId="{855E00D5-31E4-4BF0-A6C6-3DBBB8A0B750}" type="presParOf" srcId="{6C836D29-D090-4879-AEF5-D113AAD47F13}" destId="{06F4EF4A-020B-4193-856B-35AC91FC4F6E}" srcOrd="1" destOrd="0" presId="urn:microsoft.com/office/officeart/2018/2/layout/IconVerticalSolidList"/>
    <dgm:cxn modelId="{6B66ED25-602F-40EE-977A-B6EEC9E96743}" type="presParOf" srcId="{6C836D29-D090-4879-AEF5-D113AAD47F13}" destId="{95C29221-6C66-4F84-A613-CEDFAF0523BB}" srcOrd="2" destOrd="0" presId="urn:microsoft.com/office/officeart/2018/2/layout/IconVerticalSolidList"/>
    <dgm:cxn modelId="{9F51D10E-C083-4489-815C-42B543A613CA}" type="presParOf" srcId="{6C836D29-D090-4879-AEF5-D113AAD47F13}" destId="{6DA554C6-DEA3-412C-90C5-498EF798B46E}" srcOrd="3" destOrd="0" presId="urn:microsoft.com/office/officeart/2018/2/layout/IconVerticalSolidList"/>
    <dgm:cxn modelId="{FB202CA9-2E62-48C9-894D-056FA73B834B}" type="presParOf" srcId="{83C3B1DB-09DB-49D3-93A1-256F2996BDF7}" destId="{F3089D02-9BFE-41DB-8162-23C078AFF716}" srcOrd="3" destOrd="0" presId="urn:microsoft.com/office/officeart/2018/2/layout/IconVerticalSolidList"/>
    <dgm:cxn modelId="{CE23A72C-9934-48C7-A428-0C325B4611B6}" type="presParOf" srcId="{83C3B1DB-09DB-49D3-93A1-256F2996BDF7}" destId="{EA0A1499-3F13-4DDB-B460-6480C66FBCC5}" srcOrd="4" destOrd="0" presId="urn:microsoft.com/office/officeart/2018/2/layout/IconVerticalSolidList"/>
    <dgm:cxn modelId="{87441B13-8875-4FE8-BCD4-7339B3157EFB}" type="presParOf" srcId="{EA0A1499-3F13-4DDB-B460-6480C66FBCC5}" destId="{D59668BF-4392-4340-8A37-51288C759361}" srcOrd="0" destOrd="0" presId="urn:microsoft.com/office/officeart/2018/2/layout/IconVerticalSolidList"/>
    <dgm:cxn modelId="{A4197794-EA46-4D7E-B62E-992B1EF55616}" type="presParOf" srcId="{EA0A1499-3F13-4DDB-B460-6480C66FBCC5}" destId="{B0452A58-D2AA-4BCC-ADA9-69C80A561101}" srcOrd="1" destOrd="0" presId="urn:microsoft.com/office/officeart/2018/2/layout/IconVerticalSolidList"/>
    <dgm:cxn modelId="{50E68841-E2D3-4F2D-BAA1-5688BA0D0F6F}" type="presParOf" srcId="{EA0A1499-3F13-4DDB-B460-6480C66FBCC5}" destId="{FEEEAECB-073E-429E-99F4-8BC8A647A64B}" srcOrd="2" destOrd="0" presId="urn:microsoft.com/office/officeart/2018/2/layout/IconVerticalSolidList"/>
    <dgm:cxn modelId="{8BF6A744-E155-4FF8-A976-B7944FDB8F14}" type="presParOf" srcId="{EA0A1499-3F13-4DDB-B460-6480C66FBCC5}" destId="{E30147E6-A31E-4C03-B9F5-FBE1BF7BA528}" srcOrd="3" destOrd="0" presId="urn:microsoft.com/office/officeart/2018/2/layout/IconVerticalSolidList"/>
    <dgm:cxn modelId="{02D8E9FB-59BE-4E43-879B-2E60ACC33DAB}" type="presParOf" srcId="{83C3B1DB-09DB-49D3-93A1-256F2996BDF7}" destId="{5610BFBD-47CE-4F5C-B915-A7AB013BBA57}" srcOrd="5" destOrd="0" presId="urn:microsoft.com/office/officeart/2018/2/layout/IconVerticalSolidList"/>
    <dgm:cxn modelId="{17C12848-B43B-4B0E-96E4-8C67B178B2D1}" type="presParOf" srcId="{83C3B1DB-09DB-49D3-93A1-256F2996BDF7}" destId="{CFB365BA-687B-4D5E-8F65-D815311A9F83}" srcOrd="6" destOrd="0" presId="urn:microsoft.com/office/officeart/2018/2/layout/IconVerticalSolidList"/>
    <dgm:cxn modelId="{1085B7DE-F30A-4086-9FE8-10F6088DE584}" type="presParOf" srcId="{CFB365BA-687B-4D5E-8F65-D815311A9F83}" destId="{398E1ABC-BCC1-4165-B468-6A59EC288D37}" srcOrd="0" destOrd="0" presId="urn:microsoft.com/office/officeart/2018/2/layout/IconVerticalSolidList"/>
    <dgm:cxn modelId="{DA7C2641-3F67-498A-B791-5169ACF7191E}" type="presParOf" srcId="{CFB365BA-687B-4D5E-8F65-D815311A9F83}" destId="{42556316-F088-484A-A43B-9630EA36BFE3}" srcOrd="1" destOrd="0" presId="urn:microsoft.com/office/officeart/2018/2/layout/IconVerticalSolidList"/>
    <dgm:cxn modelId="{77A09511-ECE2-485D-A5AC-419CD10EE7D1}" type="presParOf" srcId="{CFB365BA-687B-4D5E-8F65-D815311A9F83}" destId="{E1B90071-34C7-4B11-B866-55512DE5FF6D}" srcOrd="2" destOrd="0" presId="urn:microsoft.com/office/officeart/2018/2/layout/IconVerticalSolidList"/>
    <dgm:cxn modelId="{BBC74AB9-E382-4C76-8736-2249FBD12BE9}" type="presParOf" srcId="{CFB365BA-687B-4D5E-8F65-D815311A9F83}" destId="{6D9C7BC9-2EE1-4432-B8B0-041A74185E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BA0B9E-CAE5-4C0F-81A7-2FD7FD6C84EE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86B5A1-0ED2-4D8E-889A-478A54349125}">
      <dgm:prSet/>
      <dgm:spPr/>
      <dgm:t>
        <a:bodyPr/>
        <a:lstStyle/>
        <a:p>
          <a:r>
            <a:rPr lang="en-US"/>
            <a:t>Preparedness/Testing</a:t>
          </a:r>
        </a:p>
      </dgm:t>
    </dgm:pt>
    <dgm:pt modelId="{C0F1EB5D-771D-4A03-8D8E-B4902220AC0D}" type="parTrans" cxnId="{BA4555E2-BD5F-428B-8B2E-1540058C2183}">
      <dgm:prSet/>
      <dgm:spPr/>
      <dgm:t>
        <a:bodyPr/>
        <a:lstStyle/>
        <a:p>
          <a:endParaRPr lang="en-US"/>
        </a:p>
      </dgm:t>
    </dgm:pt>
    <dgm:pt modelId="{FF135BCA-28C5-411F-BFF0-7AF8143076DA}" type="sibTrans" cxnId="{BA4555E2-BD5F-428B-8B2E-1540058C2183}">
      <dgm:prSet/>
      <dgm:spPr/>
      <dgm:t>
        <a:bodyPr/>
        <a:lstStyle/>
        <a:p>
          <a:endParaRPr lang="en-US"/>
        </a:p>
      </dgm:t>
    </dgm:pt>
    <dgm:pt modelId="{F117CEB1-F3E2-4809-8FE9-BF2BA8479D27}">
      <dgm:prSet/>
      <dgm:spPr/>
      <dgm:t>
        <a:bodyPr/>
        <a:lstStyle/>
        <a:p>
          <a:r>
            <a:rPr lang="en-US" u="none"/>
            <a:t>New</a:t>
          </a:r>
          <a:r>
            <a:rPr lang="en-US"/>
            <a:t> Logic and Accuracy Testing Checklist</a:t>
          </a:r>
        </a:p>
      </dgm:t>
    </dgm:pt>
    <dgm:pt modelId="{CA956445-D5B5-433F-BBCE-F7387F89D212}" type="parTrans" cxnId="{FBDBFEA0-1266-4892-B538-D28AE850342B}">
      <dgm:prSet/>
      <dgm:spPr/>
      <dgm:t>
        <a:bodyPr/>
        <a:lstStyle/>
        <a:p>
          <a:endParaRPr lang="en-US"/>
        </a:p>
      </dgm:t>
    </dgm:pt>
    <dgm:pt modelId="{B59EC459-3BCE-449D-8DDE-EF870808E85C}" type="sibTrans" cxnId="{FBDBFEA0-1266-4892-B538-D28AE850342B}">
      <dgm:prSet/>
      <dgm:spPr/>
      <dgm:t>
        <a:bodyPr/>
        <a:lstStyle/>
        <a:p>
          <a:endParaRPr lang="en-US"/>
        </a:p>
      </dgm:t>
    </dgm:pt>
    <dgm:pt modelId="{715E3641-2EE2-4B1C-8B14-393EC14D7040}">
      <dgm:prSet/>
      <dgm:spPr/>
      <dgm:t>
        <a:bodyPr/>
        <a:lstStyle/>
        <a:p>
          <a:r>
            <a:rPr lang="en-US"/>
            <a:t>Ballot Proofing, Chain of Custody and Reconciliation</a:t>
          </a:r>
        </a:p>
      </dgm:t>
    </dgm:pt>
    <dgm:pt modelId="{4A998C0C-794F-4944-9631-EFD974CFC741}" type="parTrans" cxnId="{67025B7E-EE49-4AB1-81D2-14511D04CAB9}">
      <dgm:prSet/>
      <dgm:spPr/>
      <dgm:t>
        <a:bodyPr/>
        <a:lstStyle/>
        <a:p>
          <a:endParaRPr lang="en-US"/>
        </a:p>
      </dgm:t>
    </dgm:pt>
    <dgm:pt modelId="{74F0A36C-3A2A-4FBF-85BE-F26C9DC72873}" type="sibTrans" cxnId="{67025B7E-EE49-4AB1-81D2-14511D04CAB9}">
      <dgm:prSet/>
      <dgm:spPr/>
      <dgm:t>
        <a:bodyPr/>
        <a:lstStyle/>
        <a:p>
          <a:endParaRPr lang="en-US"/>
        </a:p>
      </dgm:t>
    </dgm:pt>
    <dgm:pt modelId="{6BB0BC5B-EEC2-43E7-85FF-EDDA8CF8C976}">
      <dgm:prSet/>
      <dgm:spPr/>
      <dgm:t>
        <a:bodyPr/>
        <a:lstStyle/>
        <a:p>
          <a:r>
            <a:rPr lang="en-US"/>
            <a:t>Vulnerability Management – passwords/patching</a:t>
          </a:r>
        </a:p>
      </dgm:t>
    </dgm:pt>
    <dgm:pt modelId="{6E920E33-22B3-4785-BCBE-974A8A078CE7}" type="parTrans" cxnId="{3D58CBA8-A77F-4ABF-A6B1-BF5192E4D323}">
      <dgm:prSet/>
      <dgm:spPr/>
      <dgm:t>
        <a:bodyPr/>
        <a:lstStyle/>
        <a:p>
          <a:endParaRPr lang="en-US"/>
        </a:p>
      </dgm:t>
    </dgm:pt>
    <dgm:pt modelId="{14279065-32EF-4EAA-96E8-41C84D3D7751}" type="sibTrans" cxnId="{3D58CBA8-A77F-4ABF-A6B1-BF5192E4D323}">
      <dgm:prSet/>
      <dgm:spPr/>
      <dgm:t>
        <a:bodyPr/>
        <a:lstStyle/>
        <a:p>
          <a:endParaRPr lang="en-US"/>
        </a:p>
      </dgm:t>
    </dgm:pt>
    <dgm:pt modelId="{8369C050-EA9A-4C11-BE73-A2F7BF557FD4}">
      <dgm:prSet/>
      <dgm:spPr/>
      <dgm:t>
        <a:bodyPr/>
        <a:lstStyle/>
        <a:p>
          <a:r>
            <a:rPr lang="en-US"/>
            <a:t>Compliance </a:t>
          </a:r>
          <a:r>
            <a:rPr lang="en-US">
              <a:latin typeface="Aptos Display" panose="02110004020202020204"/>
            </a:rPr>
            <a:t>Audits</a:t>
          </a:r>
          <a:endParaRPr lang="en-US"/>
        </a:p>
      </dgm:t>
    </dgm:pt>
    <dgm:pt modelId="{CE4F8CB6-AA81-4F92-8198-1B0C771EF82D}" type="parTrans" cxnId="{90A70B03-DA8F-4BAB-BB10-63F2C2855EF1}">
      <dgm:prSet/>
      <dgm:spPr/>
      <dgm:t>
        <a:bodyPr/>
        <a:lstStyle/>
        <a:p>
          <a:endParaRPr lang="en-US"/>
        </a:p>
      </dgm:t>
    </dgm:pt>
    <dgm:pt modelId="{FA0A4D53-A769-435E-93D2-E415F5D3E9FB}" type="sibTrans" cxnId="{90A70B03-DA8F-4BAB-BB10-63F2C2855EF1}">
      <dgm:prSet/>
      <dgm:spPr/>
      <dgm:t>
        <a:bodyPr/>
        <a:lstStyle/>
        <a:p>
          <a:endParaRPr lang="en-US"/>
        </a:p>
      </dgm:t>
    </dgm:pt>
    <dgm:pt modelId="{3792F1BC-061B-4C9F-B567-C47D0157BB36}">
      <dgm:prSet/>
      <dgm:spPr/>
      <dgm:t>
        <a:bodyPr/>
        <a:lstStyle/>
        <a:p>
          <a:r>
            <a:rPr lang="en-US"/>
            <a:t>Locality Election Security Standards – each locality reports compliance w/ remediation plans </a:t>
          </a:r>
        </a:p>
      </dgm:t>
    </dgm:pt>
    <dgm:pt modelId="{8A4D659B-E2CA-4272-88B9-ABCFF74854BF}" type="parTrans" cxnId="{CD05DEAD-8303-4172-963E-1C4BD2E1F517}">
      <dgm:prSet/>
      <dgm:spPr/>
      <dgm:t>
        <a:bodyPr/>
        <a:lstStyle/>
        <a:p>
          <a:endParaRPr lang="en-US"/>
        </a:p>
      </dgm:t>
    </dgm:pt>
    <dgm:pt modelId="{7A34DED1-B9C6-4C68-BF56-44B0C212406A}" type="sibTrans" cxnId="{CD05DEAD-8303-4172-963E-1C4BD2E1F517}">
      <dgm:prSet/>
      <dgm:spPr/>
      <dgm:t>
        <a:bodyPr/>
        <a:lstStyle/>
        <a:p>
          <a:endParaRPr lang="en-US"/>
        </a:p>
      </dgm:t>
    </dgm:pt>
    <dgm:pt modelId="{95351407-7855-4EBE-8402-24D62B4EF68C}">
      <dgm:prSet/>
      <dgm:spPr/>
      <dgm:t>
        <a:bodyPr/>
        <a:lstStyle/>
        <a:p>
          <a:r>
            <a:rPr lang="en-US"/>
            <a:t>List maintenance - update voter lists daily</a:t>
          </a:r>
        </a:p>
      </dgm:t>
    </dgm:pt>
    <dgm:pt modelId="{D883D373-CEA3-4F13-A063-F5AF4EE28E75}" type="parTrans" cxnId="{C47318EB-E437-4349-A838-4E960926E310}">
      <dgm:prSet/>
      <dgm:spPr/>
      <dgm:t>
        <a:bodyPr/>
        <a:lstStyle/>
        <a:p>
          <a:endParaRPr lang="en-US"/>
        </a:p>
      </dgm:t>
    </dgm:pt>
    <dgm:pt modelId="{F8B4FFA4-06D5-4647-9D25-1639039BEA37}" type="sibTrans" cxnId="{C47318EB-E437-4349-A838-4E960926E310}">
      <dgm:prSet/>
      <dgm:spPr/>
      <dgm:t>
        <a:bodyPr/>
        <a:lstStyle/>
        <a:p>
          <a:endParaRPr lang="en-US"/>
        </a:p>
      </dgm:t>
    </dgm:pt>
    <dgm:pt modelId="{6FA3BC37-1299-45C7-80D0-51111A6AC709}">
      <dgm:prSet/>
      <dgm:spPr/>
      <dgm:t>
        <a:bodyPr/>
        <a:lstStyle/>
        <a:p>
          <a:r>
            <a:rPr lang="en-US"/>
            <a:t>Risk Limiting Audits required following every election</a:t>
          </a:r>
        </a:p>
      </dgm:t>
    </dgm:pt>
    <dgm:pt modelId="{00B913E8-7403-4605-A169-E444EC74063F}" type="parTrans" cxnId="{ED53DA37-2C08-4945-AB2F-0E7C12DB567E}">
      <dgm:prSet/>
      <dgm:spPr/>
      <dgm:t>
        <a:bodyPr/>
        <a:lstStyle/>
        <a:p>
          <a:endParaRPr lang="en-US"/>
        </a:p>
      </dgm:t>
    </dgm:pt>
    <dgm:pt modelId="{EBF64AEB-0521-4C3D-963B-F468302F7306}" type="sibTrans" cxnId="{ED53DA37-2C08-4945-AB2F-0E7C12DB567E}">
      <dgm:prSet/>
      <dgm:spPr/>
      <dgm:t>
        <a:bodyPr/>
        <a:lstStyle/>
        <a:p>
          <a:endParaRPr lang="en-US"/>
        </a:p>
      </dgm:t>
    </dgm:pt>
    <dgm:pt modelId="{D43B9D60-D7DF-43EC-8DE9-68A17643058B}">
      <dgm:prSet/>
      <dgm:spPr/>
      <dgm:t>
        <a:bodyPr/>
        <a:lstStyle/>
        <a:p>
          <a:r>
            <a:rPr lang="en-US"/>
            <a:t>Safeguards/Plans</a:t>
          </a:r>
        </a:p>
      </dgm:t>
    </dgm:pt>
    <dgm:pt modelId="{0D765E3B-04CF-4FDF-8B67-19E852C0A11B}" type="parTrans" cxnId="{25053D38-DB40-4B7F-9EDD-C0BC6ADF6CCF}">
      <dgm:prSet/>
      <dgm:spPr/>
      <dgm:t>
        <a:bodyPr/>
        <a:lstStyle/>
        <a:p>
          <a:endParaRPr lang="en-US"/>
        </a:p>
      </dgm:t>
    </dgm:pt>
    <dgm:pt modelId="{184C2075-E138-46D6-81EE-72B952BC7C22}" type="sibTrans" cxnId="{25053D38-DB40-4B7F-9EDD-C0BC6ADF6CCF}">
      <dgm:prSet/>
      <dgm:spPr/>
      <dgm:t>
        <a:bodyPr/>
        <a:lstStyle/>
        <a:p>
          <a:endParaRPr lang="en-US"/>
        </a:p>
      </dgm:t>
    </dgm:pt>
    <dgm:pt modelId="{F8D63F53-399F-430D-B592-B99A801DFB9C}">
      <dgm:prSet/>
      <dgm:spPr/>
      <dgm:t>
        <a:bodyPr/>
        <a:lstStyle/>
        <a:p>
          <a:r>
            <a:rPr lang="en-US"/>
            <a:t>System Redundancy</a:t>
          </a:r>
        </a:p>
      </dgm:t>
    </dgm:pt>
    <dgm:pt modelId="{9247B4BD-FE28-4082-8061-1D3BDC7473A0}" type="parTrans" cxnId="{74AD239C-C804-4CF8-84ED-7B98BB2EE734}">
      <dgm:prSet/>
      <dgm:spPr/>
      <dgm:t>
        <a:bodyPr/>
        <a:lstStyle/>
        <a:p>
          <a:endParaRPr lang="en-US"/>
        </a:p>
      </dgm:t>
    </dgm:pt>
    <dgm:pt modelId="{65E914ED-5952-4BDB-A1BB-1D87D8EAF664}" type="sibTrans" cxnId="{74AD239C-C804-4CF8-84ED-7B98BB2EE734}">
      <dgm:prSet/>
      <dgm:spPr/>
      <dgm:t>
        <a:bodyPr/>
        <a:lstStyle/>
        <a:p>
          <a:endParaRPr lang="en-US"/>
        </a:p>
      </dgm:t>
    </dgm:pt>
    <dgm:pt modelId="{BC8BD682-8E6A-4770-BBF4-D9A93931D222}">
      <dgm:prSet/>
      <dgm:spPr/>
      <dgm:t>
        <a:bodyPr/>
        <a:lstStyle/>
        <a:p>
          <a:r>
            <a:rPr lang="en-US"/>
            <a:t>Triple check of election results – at precinct, canvass and by ELECT</a:t>
          </a:r>
        </a:p>
      </dgm:t>
    </dgm:pt>
    <dgm:pt modelId="{C64015A6-D7B4-44AC-98DF-AF42EB651897}" type="parTrans" cxnId="{97EA09CD-BA96-463D-BB0D-D7ED09F9ADA2}">
      <dgm:prSet/>
      <dgm:spPr/>
      <dgm:t>
        <a:bodyPr/>
        <a:lstStyle/>
        <a:p>
          <a:endParaRPr lang="en-US"/>
        </a:p>
      </dgm:t>
    </dgm:pt>
    <dgm:pt modelId="{E87A4332-B07C-4F7A-8989-8A7D1E6329BB}" type="sibTrans" cxnId="{97EA09CD-BA96-463D-BB0D-D7ED09F9ADA2}">
      <dgm:prSet/>
      <dgm:spPr/>
      <dgm:t>
        <a:bodyPr/>
        <a:lstStyle/>
        <a:p>
          <a:endParaRPr lang="en-US"/>
        </a:p>
      </dgm:t>
    </dgm:pt>
    <dgm:pt modelId="{53BA9FC8-9331-4D39-A288-498DE6754450}">
      <dgm:prSet/>
      <dgm:spPr/>
      <dgm:t>
        <a:bodyPr/>
        <a:lstStyle/>
        <a:p>
          <a:pPr rtl="0"/>
          <a:r>
            <a:rPr lang="en-US">
              <a:latin typeface="Aptos Display" panose="02110004020202020204"/>
            </a:rPr>
            <a:t>Continuity of Operations Plan </a:t>
          </a:r>
          <a:endParaRPr lang="en-US"/>
        </a:p>
      </dgm:t>
    </dgm:pt>
    <dgm:pt modelId="{6D956EF3-E42A-47EC-B65E-D8929DAD1A22}" type="parTrans" cxnId="{ECA4D5F3-D1B3-411D-B26D-323E4AE404CB}">
      <dgm:prSet/>
      <dgm:spPr/>
      <dgm:t>
        <a:bodyPr/>
        <a:lstStyle/>
        <a:p>
          <a:endParaRPr lang="en-US"/>
        </a:p>
      </dgm:t>
    </dgm:pt>
    <dgm:pt modelId="{44E72D7B-B37F-428F-917E-E04B1A1F072F}" type="sibTrans" cxnId="{ECA4D5F3-D1B3-411D-B26D-323E4AE404CB}">
      <dgm:prSet/>
      <dgm:spPr/>
      <dgm:t>
        <a:bodyPr/>
        <a:lstStyle/>
        <a:p>
          <a:endParaRPr lang="en-US"/>
        </a:p>
      </dgm:t>
    </dgm:pt>
    <dgm:pt modelId="{2AD131F5-F871-41C8-A84F-B6E52E747D13}">
      <dgm:prSet/>
      <dgm:spPr/>
      <dgm:t>
        <a:bodyPr/>
        <a:lstStyle/>
        <a:p>
          <a:r>
            <a:rPr lang="en-US"/>
            <a:t>Training</a:t>
          </a:r>
        </a:p>
      </dgm:t>
    </dgm:pt>
    <dgm:pt modelId="{6D9ACB3D-C8C3-42D5-B958-D8F1DF4A3747}" type="parTrans" cxnId="{8CC06F60-6330-48F7-BDB5-FD4C80B2C4BA}">
      <dgm:prSet/>
      <dgm:spPr/>
      <dgm:t>
        <a:bodyPr/>
        <a:lstStyle/>
        <a:p>
          <a:endParaRPr lang="en-US"/>
        </a:p>
      </dgm:t>
    </dgm:pt>
    <dgm:pt modelId="{47D4E30E-1D56-4370-8FBA-BD26295E77B6}" type="sibTrans" cxnId="{8CC06F60-6330-48F7-BDB5-FD4C80B2C4BA}">
      <dgm:prSet/>
      <dgm:spPr/>
      <dgm:t>
        <a:bodyPr/>
        <a:lstStyle/>
        <a:p>
          <a:endParaRPr lang="en-US"/>
        </a:p>
      </dgm:t>
    </dgm:pt>
    <dgm:pt modelId="{669FE798-9EF3-4661-8C15-862E82872026}">
      <dgm:prSet/>
      <dgm:spPr/>
      <dgm:t>
        <a:bodyPr/>
        <a:lstStyle/>
        <a:p>
          <a:r>
            <a:rPr lang="en-US"/>
            <a:t>Annual Training for Registrars and Electoral Board Members</a:t>
          </a:r>
        </a:p>
      </dgm:t>
    </dgm:pt>
    <dgm:pt modelId="{AAD57410-620C-4545-8F75-AC64CC8B0B7E}" type="parTrans" cxnId="{C746A552-3F73-49A3-AAE1-F2968A01988E}">
      <dgm:prSet/>
      <dgm:spPr/>
      <dgm:t>
        <a:bodyPr/>
        <a:lstStyle/>
        <a:p>
          <a:endParaRPr lang="en-US"/>
        </a:p>
      </dgm:t>
    </dgm:pt>
    <dgm:pt modelId="{48A1C70E-8F33-4FBE-9CE2-147884533694}" type="sibTrans" cxnId="{C746A552-3F73-49A3-AAE1-F2968A01988E}">
      <dgm:prSet/>
      <dgm:spPr/>
      <dgm:t>
        <a:bodyPr/>
        <a:lstStyle/>
        <a:p>
          <a:endParaRPr lang="en-US"/>
        </a:p>
      </dgm:t>
    </dgm:pt>
    <dgm:pt modelId="{1E90E0CC-1B8D-4F8A-B189-4731B5F4D32B}">
      <dgm:prSet/>
      <dgm:spPr/>
      <dgm:t>
        <a:bodyPr/>
        <a:lstStyle/>
        <a:p>
          <a:r>
            <a:rPr lang="en-US"/>
            <a:t>Cybersecurity Awareness Training for VERIS users</a:t>
          </a:r>
        </a:p>
      </dgm:t>
    </dgm:pt>
    <dgm:pt modelId="{C5DED22F-2EA1-4B5B-954D-FBA4199DFAC7}" type="parTrans" cxnId="{4221A6EE-DBE4-4891-930B-AFBEF0729A93}">
      <dgm:prSet/>
      <dgm:spPr/>
      <dgm:t>
        <a:bodyPr/>
        <a:lstStyle/>
        <a:p>
          <a:endParaRPr lang="en-US"/>
        </a:p>
      </dgm:t>
    </dgm:pt>
    <dgm:pt modelId="{99FDFE23-C598-4BB0-BA3F-3595896C71B4}" type="sibTrans" cxnId="{4221A6EE-DBE4-4891-930B-AFBEF0729A93}">
      <dgm:prSet/>
      <dgm:spPr/>
      <dgm:t>
        <a:bodyPr/>
        <a:lstStyle/>
        <a:p>
          <a:endParaRPr lang="en-US"/>
        </a:p>
      </dgm:t>
    </dgm:pt>
    <dgm:pt modelId="{1441292C-7D7C-41F1-90F2-B3FE5309A233}">
      <dgm:prSet/>
      <dgm:spPr/>
      <dgm:t>
        <a:bodyPr/>
        <a:lstStyle/>
        <a:p>
          <a:r>
            <a:rPr lang="en-US"/>
            <a:t>Tabletop exercise with state agencies, law enforcement, election officials to coordinate response</a:t>
          </a:r>
        </a:p>
      </dgm:t>
    </dgm:pt>
    <dgm:pt modelId="{818F58D6-CDC2-4BA0-AB02-AB009F3CA700}" type="parTrans" cxnId="{7B6BDD4E-ED2E-4BD2-B515-643F61249894}">
      <dgm:prSet/>
      <dgm:spPr/>
      <dgm:t>
        <a:bodyPr/>
        <a:lstStyle/>
        <a:p>
          <a:endParaRPr lang="en-US"/>
        </a:p>
      </dgm:t>
    </dgm:pt>
    <dgm:pt modelId="{BCC09DDC-3A65-4CD7-8ABC-6446CA1130A1}" type="sibTrans" cxnId="{7B6BDD4E-ED2E-4BD2-B515-643F61249894}">
      <dgm:prSet/>
      <dgm:spPr/>
      <dgm:t>
        <a:bodyPr/>
        <a:lstStyle/>
        <a:p>
          <a:endParaRPr lang="en-US"/>
        </a:p>
      </dgm:t>
    </dgm:pt>
    <dgm:pt modelId="{14F8AEBD-EC39-47B3-B110-33FF99AFF43D}">
      <dgm:prSet/>
      <dgm:spPr/>
      <dgm:t>
        <a:bodyPr/>
        <a:lstStyle/>
        <a:p>
          <a:endParaRPr lang="en-US"/>
        </a:p>
      </dgm:t>
    </dgm:pt>
    <dgm:pt modelId="{7452F988-E54E-41BA-B1F6-DF332965C4A3}" type="parTrans" cxnId="{40E4B779-7435-488D-B7B9-33015C888122}">
      <dgm:prSet/>
      <dgm:spPr/>
      <dgm:t>
        <a:bodyPr/>
        <a:lstStyle/>
        <a:p>
          <a:endParaRPr lang="en-US"/>
        </a:p>
      </dgm:t>
    </dgm:pt>
    <dgm:pt modelId="{53C764D1-7F8D-48E4-A945-D5086AAC8891}" type="sibTrans" cxnId="{40E4B779-7435-488D-B7B9-33015C888122}">
      <dgm:prSet/>
      <dgm:spPr/>
      <dgm:t>
        <a:bodyPr/>
        <a:lstStyle/>
        <a:p>
          <a:endParaRPr lang="en-US"/>
        </a:p>
      </dgm:t>
    </dgm:pt>
    <dgm:pt modelId="{36DBCBE8-518D-4201-90A5-E050C74D3395}">
      <dgm:prSet/>
      <dgm:spPr/>
      <dgm:t>
        <a:bodyPr/>
        <a:lstStyle/>
        <a:p>
          <a:endParaRPr lang="en-US"/>
        </a:p>
      </dgm:t>
    </dgm:pt>
    <dgm:pt modelId="{99D4A2ED-F4D3-4EB8-A666-D51583A49492}" type="parTrans" cxnId="{ED0C2646-6D3C-42F8-943C-A1F84F715424}">
      <dgm:prSet/>
      <dgm:spPr/>
      <dgm:t>
        <a:bodyPr/>
        <a:lstStyle/>
        <a:p>
          <a:endParaRPr lang="en-US"/>
        </a:p>
      </dgm:t>
    </dgm:pt>
    <dgm:pt modelId="{CA01BEFA-2F25-44D3-A5EA-2D1A1DA420AF}" type="sibTrans" cxnId="{ED0C2646-6D3C-42F8-943C-A1F84F715424}">
      <dgm:prSet/>
      <dgm:spPr/>
      <dgm:t>
        <a:bodyPr/>
        <a:lstStyle/>
        <a:p>
          <a:endParaRPr lang="en-US"/>
        </a:p>
      </dgm:t>
    </dgm:pt>
    <dgm:pt modelId="{E5DC5180-4B21-474B-A8A5-94990EA75211}">
      <dgm:prSet/>
      <dgm:spPr/>
      <dgm:t>
        <a:bodyPr/>
        <a:lstStyle/>
        <a:p>
          <a:endParaRPr lang="en-US"/>
        </a:p>
      </dgm:t>
    </dgm:pt>
    <dgm:pt modelId="{BCFC6AD9-B0AE-4917-BBEC-60128D564FB0}" type="parTrans" cxnId="{B9E3E445-0291-4EB1-8C34-B40B569FFA4D}">
      <dgm:prSet/>
      <dgm:spPr/>
      <dgm:t>
        <a:bodyPr/>
        <a:lstStyle/>
        <a:p>
          <a:endParaRPr lang="en-US"/>
        </a:p>
      </dgm:t>
    </dgm:pt>
    <dgm:pt modelId="{4F7775DF-8288-491F-AD41-7FA34EE6E604}" type="sibTrans" cxnId="{B9E3E445-0291-4EB1-8C34-B40B569FFA4D}">
      <dgm:prSet/>
      <dgm:spPr/>
      <dgm:t>
        <a:bodyPr/>
        <a:lstStyle/>
        <a:p>
          <a:endParaRPr lang="en-US"/>
        </a:p>
      </dgm:t>
    </dgm:pt>
    <dgm:pt modelId="{8C8F980B-6642-40D2-A56B-E5345A49B9E2}">
      <dgm:prSet/>
      <dgm:spPr/>
      <dgm:t>
        <a:bodyPr/>
        <a:lstStyle/>
        <a:p>
          <a:endParaRPr lang="en-US"/>
        </a:p>
      </dgm:t>
    </dgm:pt>
    <dgm:pt modelId="{66964853-83CA-4DEB-8D55-A12CD3DBA7C2}" type="parTrans" cxnId="{E60E90C7-A243-4D21-8B3F-065EA5991247}">
      <dgm:prSet/>
      <dgm:spPr/>
      <dgm:t>
        <a:bodyPr/>
        <a:lstStyle/>
        <a:p>
          <a:endParaRPr lang="en-US"/>
        </a:p>
      </dgm:t>
    </dgm:pt>
    <dgm:pt modelId="{1DF60D7A-1C42-40BF-8592-BFD947E19554}" type="sibTrans" cxnId="{E60E90C7-A243-4D21-8B3F-065EA5991247}">
      <dgm:prSet/>
      <dgm:spPr/>
      <dgm:t>
        <a:bodyPr/>
        <a:lstStyle/>
        <a:p>
          <a:endParaRPr lang="en-US"/>
        </a:p>
      </dgm:t>
    </dgm:pt>
    <dgm:pt modelId="{7CDB98F9-92F1-4899-9ABC-2E6A2FC6D9BF}">
      <dgm:prSet/>
      <dgm:spPr/>
      <dgm:t>
        <a:bodyPr/>
        <a:lstStyle/>
        <a:p>
          <a:endParaRPr lang="en-US"/>
        </a:p>
      </dgm:t>
    </dgm:pt>
    <dgm:pt modelId="{0478CB85-33A6-488C-8C6B-5F1BF9135D8B}" type="parTrans" cxnId="{29731069-CC48-4A99-95C6-6241C10D58EE}">
      <dgm:prSet/>
      <dgm:spPr/>
      <dgm:t>
        <a:bodyPr/>
        <a:lstStyle/>
        <a:p>
          <a:endParaRPr lang="en-US"/>
        </a:p>
      </dgm:t>
    </dgm:pt>
    <dgm:pt modelId="{D7A35119-8C72-4536-9AE9-3C7E99D5D5FE}" type="sibTrans" cxnId="{29731069-CC48-4A99-95C6-6241C10D58EE}">
      <dgm:prSet/>
      <dgm:spPr/>
      <dgm:t>
        <a:bodyPr/>
        <a:lstStyle/>
        <a:p>
          <a:endParaRPr lang="en-US"/>
        </a:p>
      </dgm:t>
    </dgm:pt>
    <dgm:pt modelId="{967F4529-21B4-41FE-81F3-0BB0D560A76C}">
      <dgm:prSet/>
      <dgm:spPr/>
      <dgm:t>
        <a:bodyPr/>
        <a:lstStyle/>
        <a:p>
          <a:endParaRPr lang="en-US"/>
        </a:p>
      </dgm:t>
    </dgm:pt>
    <dgm:pt modelId="{FCC19EF2-97CA-4712-9DBE-A803D395A5F8}" type="parTrans" cxnId="{3C4262E1-7158-460F-AA3A-7FEEFDCB2479}">
      <dgm:prSet/>
      <dgm:spPr/>
      <dgm:t>
        <a:bodyPr/>
        <a:lstStyle/>
        <a:p>
          <a:endParaRPr lang="en-US"/>
        </a:p>
      </dgm:t>
    </dgm:pt>
    <dgm:pt modelId="{3A35BEC5-6604-4B5B-91F8-22CBE7DBA12D}" type="sibTrans" cxnId="{3C4262E1-7158-460F-AA3A-7FEEFDCB2479}">
      <dgm:prSet/>
      <dgm:spPr/>
      <dgm:t>
        <a:bodyPr/>
        <a:lstStyle/>
        <a:p>
          <a:endParaRPr lang="en-US"/>
        </a:p>
      </dgm:t>
    </dgm:pt>
    <dgm:pt modelId="{38CBE252-F81C-4A32-B4CA-88BC91091BCB}">
      <dgm:prSet/>
      <dgm:spPr/>
      <dgm:t>
        <a:bodyPr/>
        <a:lstStyle/>
        <a:p>
          <a:endParaRPr lang="en-US"/>
        </a:p>
      </dgm:t>
    </dgm:pt>
    <dgm:pt modelId="{6C5FB5EC-1EE8-4927-959A-770DA1F05120}" type="parTrans" cxnId="{805F56AF-767D-4A66-8F42-DE26D4CD916D}">
      <dgm:prSet/>
      <dgm:spPr/>
      <dgm:t>
        <a:bodyPr/>
        <a:lstStyle/>
        <a:p>
          <a:endParaRPr lang="en-US"/>
        </a:p>
      </dgm:t>
    </dgm:pt>
    <dgm:pt modelId="{8DFDC635-5846-4AED-B441-4A9D120C6790}" type="sibTrans" cxnId="{805F56AF-767D-4A66-8F42-DE26D4CD916D}">
      <dgm:prSet/>
      <dgm:spPr/>
      <dgm:t>
        <a:bodyPr/>
        <a:lstStyle/>
        <a:p>
          <a:endParaRPr lang="en-US"/>
        </a:p>
      </dgm:t>
    </dgm:pt>
    <dgm:pt modelId="{6D9E16A7-722D-4623-BC65-1DB986CCE5E4}">
      <dgm:prSet/>
      <dgm:spPr/>
      <dgm:t>
        <a:bodyPr/>
        <a:lstStyle/>
        <a:p>
          <a:endParaRPr lang="en-US"/>
        </a:p>
      </dgm:t>
    </dgm:pt>
    <dgm:pt modelId="{F846BDAF-6285-4766-AA54-0E511B8521B9}" type="parTrans" cxnId="{8A144701-739F-4DC8-87D9-63588CF7137D}">
      <dgm:prSet/>
      <dgm:spPr/>
      <dgm:t>
        <a:bodyPr/>
        <a:lstStyle/>
        <a:p>
          <a:endParaRPr lang="en-US"/>
        </a:p>
      </dgm:t>
    </dgm:pt>
    <dgm:pt modelId="{5290CDFE-B2D1-4A3A-9CBD-0647A161128C}" type="sibTrans" cxnId="{8A144701-739F-4DC8-87D9-63588CF7137D}">
      <dgm:prSet/>
      <dgm:spPr/>
      <dgm:t>
        <a:bodyPr/>
        <a:lstStyle/>
        <a:p>
          <a:endParaRPr lang="en-US"/>
        </a:p>
      </dgm:t>
    </dgm:pt>
    <dgm:pt modelId="{D605A4E5-AECD-4D0D-9CBF-12EE977B37F9}" type="pres">
      <dgm:prSet presAssocID="{55BA0B9E-CAE5-4C0F-81A7-2FD7FD6C84EE}" presName="Name0" presStyleCnt="0">
        <dgm:presLayoutVars>
          <dgm:dir/>
          <dgm:animLvl val="lvl"/>
          <dgm:resizeHandles val="exact"/>
        </dgm:presLayoutVars>
      </dgm:prSet>
      <dgm:spPr/>
    </dgm:pt>
    <dgm:pt modelId="{38603645-086B-4DAF-87A8-9955B43F559D}" type="pres">
      <dgm:prSet presAssocID="{E186B5A1-0ED2-4D8E-889A-478A54349125}" presName="composite" presStyleCnt="0"/>
      <dgm:spPr/>
    </dgm:pt>
    <dgm:pt modelId="{B2E24D17-2CBD-4407-8146-6741C79E491A}" type="pres">
      <dgm:prSet presAssocID="{E186B5A1-0ED2-4D8E-889A-478A5434912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0C3F3ED-DF1A-46FF-B050-9E54C1D6F4C5}" type="pres">
      <dgm:prSet presAssocID="{E186B5A1-0ED2-4D8E-889A-478A54349125}" presName="desTx" presStyleLbl="alignAccFollowNode1" presStyleIdx="0" presStyleCnt="4">
        <dgm:presLayoutVars>
          <dgm:bulletEnabled val="1"/>
        </dgm:presLayoutVars>
      </dgm:prSet>
      <dgm:spPr/>
    </dgm:pt>
    <dgm:pt modelId="{E513A199-FDFB-4136-AB36-019FA59566FE}" type="pres">
      <dgm:prSet presAssocID="{FF135BCA-28C5-411F-BFF0-7AF8143076DA}" presName="space" presStyleCnt="0"/>
      <dgm:spPr/>
    </dgm:pt>
    <dgm:pt modelId="{6BF1B9AC-9C3D-4B48-863A-9F9208AAECA8}" type="pres">
      <dgm:prSet presAssocID="{8369C050-EA9A-4C11-BE73-A2F7BF557FD4}" presName="composite" presStyleCnt="0"/>
      <dgm:spPr/>
    </dgm:pt>
    <dgm:pt modelId="{0CAF449C-7A52-4390-A6A4-59FA00D7BA43}" type="pres">
      <dgm:prSet presAssocID="{8369C050-EA9A-4C11-BE73-A2F7BF557FD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97A48CB-AD34-4E69-8D1B-2D10AE4B0933}" type="pres">
      <dgm:prSet presAssocID="{8369C050-EA9A-4C11-BE73-A2F7BF557FD4}" presName="desTx" presStyleLbl="alignAccFollowNode1" presStyleIdx="1" presStyleCnt="4">
        <dgm:presLayoutVars>
          <dgm:bulletEnabled val="1"/>
        </dgm:presLayoutVars>
      </dgm:prSet>
      <dgm:spPr/>
    </dgm:pt>
    <dgm:pt modelId="{2CF3CC8F-953A-4803-AF8D-B1E4B5300EB1}" type="pres">
      <dgm:prSet presAssocID="{FA0A4D53-A769-435E-93D2-E415F5D3E9FB}" presName="space" presStyleCnt="0"/>
      <dgm:spPr/>
    </dgm:pt>
    <dgm:pt modelId="{F2FB0963-A995-4920-AA95-BCD934DC656B}" type="pres">
      <dgm:prSet presAssocID="{D43B9D60-D7DF-43EC-8DE9-68A17643058B}" presName="composite" presStyleCnt="0"/>
      <dgm:spPr/>
    </dgm:pt>
    <dgm:pt modelId="{B24B1567-1421-4180-B2D2-09D7D02DF5DE}" type="pres">
      <dgm:prSet presAssocID="{D43B9D60-D7DF-43EC-8DE9-68A17643058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382C94B-DD87-43E7-BB77-584CFBF04DBB}" type="pres">
      <dgm:prSet presAssocID="{D43B9D60-D7DF-43EC-8DE9-68A17643058B}" presName="desTx" presStyleLbl="alignAccFollowNode1" presStyleIdx="2" presStyleCnt="4">
        <dgm:presLayoutVars>
          <dgm:bulletEnabled val="1"/>
        </dgm:presLayoutVars>
      </dgm:prSet>
      <dgm:spPr/>
    </dgm:pt>
    <dgm:pt modelId="{369F1F0A-E292-4E80-AC97-76CAE8D0C618}" type="pres">
      <dgm:prSet presAssocID="{184C2075-E138-46D6-81EE-72B952BC7C22}" presName="space" presStyleCnt="0"/>
      <dgm:spPr/>
    </dgm:pt>
    <dgm:pt modelId="{659C3B5A-FD0A-4E14-AA61-48C5EAF2818B}" type="pres">
      <dgm:prSet presAssocID="{2AD131F5-F871-41C8-A84F-B6E52E747D13}" presName="composite" presStyleCnt="0"/>
      <dgm:spPr/>
    </dgm:pt>
    <dgm:pt modelId="{FE3AAF9D-CD33-4351-9DCF-9F98CCC53B99}" type="pres">
      <dgm:prSet presAssocID="{2AD131F5-F871-41C8-A84F-B6E52E747D1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EF087C8-2B14-4D44-AF15-4B927703B291}" type="pres">
      <dgm:prSet presAssocID="{2AD131F5-F871-41C8-A84F-B6E52E747D1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A144701-739F-4DC8-87D9-63588CF7137D}" srcId="{2AD131F5-F871-41C8-A84F-B6E52E747D13}" destId="{6D9E16A7-722D-4623-BC65-1DB986CCE5E4}" srcOrd="3" destOrd="0" parTransId="{F846BDAF-6285-4766-AA54-0E511B8521B9}" sibTransId="{5290CDFE-B2D1-4A3A-9CBD-0647A161128C}"/>
    <dgm:cxn modelId="{90A70B03-DA8F-4BAB-BB10-63F2C2855EF1}" srcId="{55BA0B9E-CAE5-4C0F-81A7-2FD7FD6C84EE}" destId="{8369C050-EA9A-4C11-BE73-A2F7BF557FD4}" srcOrd="1" destOrd="0" parTransId="{CE4F8CB6-AA81-4F92-8198-1B0C771EF82D}" sibTransId="{FA0A4D53-A769-435E-93D2-E415F5D3E9FB}"/>
    <dgm:cxn modelId="{EE934018-B494-4FFC-814E-B5A2016850AC}" type="presOf" srcId="{F8D63F53-399F-430D-B592-B99A801DFB9C}" destId="{9382C94B-DD87-43E7-BB77-584CFBF04DBB}" srcOrd="0" destOrd="0" presId="urn:microsoft.com/office/officeart/2005/8/layout/hList1"/>
    <dgm:cxn modelId="{F7EEBE1F-8CCA-413A-8798-D21DB473568A}" type="presOf" srcId="{E5DC5180-4B21-474B-A8A5-94990EA75211}" destId="{197A48CB-AD34-4E69-8D1B-2D10AE4B0933}" srcOrd="0" destOrd="1" presId="urn:microsoft.com/office/officeart/2005/8/layout/hList1"/>
    <dgm:cxn modelId="{7AEF7937-B90B-4164-931B-5A88702CF8FD}" type="presOf" srcId="{3792F1BC-061B-4C9F-B567-C47D0157BB36}" destId="{197A48CB-AD34-4E69-8D1B-2D10AE4B0933}" srcOrd="0" destOrd="0" presId="urn:microsoft.com/office/officeart/2005/8/layout/hList1"/>
    <dgm:cxn modelId="{ED53DA37-2C08-4945-AB2F-0E7C12DB567E}" srcId="{8369C050-EA9A-4C11-BE73-A2F7BF557FD4}" destId="{6FA3BC37-1299-45C7-80D0-51111A6AC709}" srcOrd="4" destOrd="0" parTransId="{00B913E8-7403-4605-A169-E444EC74063F}" sibTransId="{EBF64AEB-0521-4C3D-963B-F468302F7306}"/>
    <dgm:cxn modelId="{25053D38-DB40-4B7F-9EDD-C0BC6ADF6CCF}" srcId="{55BA0B9E-CAE5-4C0F-81A7-2FD7FD6C84EE}" destId="{D43B9D60-D7DF-43EC-8DE9-68A17643058B}" srcOrd="2" destOrd="0" parTransId="{0D765E3B-04CF-4FDF-8B67-19E852C0A11B}" sibTransId="{184C2075-E138-46D6-81EE-72B952BC7C22}"/>
    <dgm:cxn modelId="{4EAD523D-2AFE-4454-B5B5-C8B2CB1DCFB0}" type="presOf" srcId="{7CDB98F9-92F1-4899-9ABC-2E6A2FC6D9BF}" destId="{9382C94B-DD87-43E7-BB77-584CFBF04DBB}" srcOrd="0" destOrd="1" presId="urn:microsoft.com/office/officeart/2005/8/layout/hList1"/>
    <dgm:cxn modelId="{8CC06F60-6330-48F7-BDB5-FD4C80B2C4BA}" srcId="{55BA0B9E-CAE5-4C0F-81A7-2FD7FD6C84EE}" destId="{2AD131F5-F871-41C8-A84F-B6E52E747D13}" srcOrd="3" destOrd="0" parTransId="{6D9ACB3D-C8C3-42D5-B958-D8F1DF4A3747}" sibTransId="{47D4E30E-1D56-4370-8FBA-BD26295E77B6}"/>
    <dgm:cxn modelId="{B9E3E445-0291-4EB1-8C34-B40B569FFA4D}" srcId="{8369C050-EA9A-4C11-BE73-A2F7BF557FD4}" destId="{E5DC5180-4B21-474B-A8A5-94990EA75211}" srcOrd="1" destOrd="0" parTransId="{BCFC6AD9-B0AE-4917-BBEC-60128D564FB0}" sibTransId="{4F7775DF-8288-491F-AD41-7FA34EE6E604}"/>
    <dgm:cxn modelId="{ED0C2646-6D3C-42F8-943C-A1F84F715424}" srcId="{E186B5A1-0ED2-4D8E-889A-478A54349125}" destId="{36DBCBE8-518D-4201-90A5-E050C74D3395}" srcOrd="3" destOrd="0" parTransId="{99D4A2ED-F4D3-4EB8-A666-D51583A49492}" sibTransId="{CA01BEFA-2F25-44D3-A5EA-2D1A1DA420AF}"/>
    <dgm:cxn modelId="{29731069-CC48-4A99-95C6-6241C10D58EE}" srcId="{D43B9D60-D7DF-43EC-8DE9-68A17643058B}" destId="{7CDB98F9-92F1-4899-9ABC-2E6A2FC6D9BF}" srcOrd="1" destOrd="0" parTransId="{0478CB85-33A6-488C-8C6B-5F1BF9135D8B}" sibTransId="{D7A35119-8C72-4536-9AE9-3C7E99D5D5FE}"/>
    <dgm:cxn modelId="{5B1C474E-FBD2-4548-A3CD-A19D0E8EDEC3}" type="presOf" srcId="{E186B5A1-0ED2-4D8E-889A-478A54349125}" destId="{B2E24D17-2CBD-4407-8146-6741C79E491A}" srcOrd="0" destOrd="0" presId="urn:microsoft.com/office/officeart/2005/8/layout/hList1"/>
    <dgm:cxn modelId="{7F5F474E-6F44-482D-AA96-91D69233B711}" type="presOf" srcId="{55BA0B9E-CAE5-4C0F-81A7-2FD7FD6C84EE}" destId="{D605A4E5-AECD-4D0D-9CBF-12EE977B37F9}" srcOrd="0" destOrd="0" presId="urn:microsoft.com/office/officeart/2005/8/layout/hList1"/>
    <dgm:cxn modelId="{7B6BDD4E-ED2E-4BD2-B515-643F61249894}" srcId="{2AD131F5-F871-41C8-A84F-B6E52E747D13}" destId="{1441292C-7D7C-41F1-90F2-B3FE5309A233}" srcOrd="4" destOrd="0" parTransId="{818F58D6-CDC2-4BA0-AB02-AB009F3CA700}" sibTransId="{BCC09DDC-3A65-4CD7-8ABC-6446CA1130A1}"/>
    <dgm:cxn modelId="{24579752-6C22-452A-8E75-FC32E22A8E1D}" type="presOf" srcId="{967F4529-21B4-41FE-81F3-0BB0D560A76C}" destId="{9382C94B-DD87-43E7-BB77-584CFBF04DBB}" srcOrd="0" destOrd="3" presId="urn:microsoft.com/office/officeart/2005/8/layout/hList1"/>
    <dgm:cxn modelId="{C746A552-3F73-49A3-AAE1-F2968A01988E}" srcId="{2AD131F5-F871-41C8-A84F-B6E52E747D13}" destId="{669FE798-9EF3-4661-8C15-862E82872026}" srcOrd="0" destOrd="0" parTransId="{AAD57410-620C-4545-8F75-AC64CC8B0B7E}" sibTransId="{48A1C70E-8F33-4FBE-9CE2-147884533694}"/>
    <dgm:cxn modelId="{8D3B2153-6BD7-45EB-A9D3-33EC3589BDD4}" type="presOf" srcId="{53BA9FC8-9331-4D39-A288-498DE6754450}" destId="{9382C94B-DD87-43E7-BB77-584CFBF04DBB}" srcOrd="0" destOrd="4" presId="urn:microsoft.com/office/officeart/2005/8/layout/hList1"/>
    <dgm:cxn modelId="{B5E52F58-2B65-496E-ABCF-61139E23C6B7}" type="presOf" srcId="{D43B9D60-D7DF-43EC-8DE9-68A17643058B}" destId="{B24B1567-1421-4180-B2D2-09D7D02DF5DE}" srcOrd="0" destOrd="0" presId="urn:microsoft.com/office/officeart/2005/8/layout/hList1"/>
    <dgm:cxn modelId="{FE913778-452E-4AF7-8497-14F5321AF8F8}" type="presOf" srcId="{F117CEB1-F3E2-4809-8FE9-BF2BA8479D27}" destId="{60C3F3ED-DF1A-46FF-B050-9E54C1D6F4C5}" srcOrd="0" destOrd="0" presId="urn:microsoft.com/office/officeart/2005/8/layout/hList1"/>
    <dgm:cxn modelId="{6D835358-4CCE-4A15-B0BF-56B50E1A5E6E}" type="presOf" srcId="{669FE798-9EF3-4661-8C15-862E82872026}" destId="{4EF087C8-2B14-4D44-AF15-4B927703B291}" srcOrd="0" destOrd="0" presId="urn:microsoft.com/office/officeart/2005/8/layout/hList1"/>
    <dgm:cxn modelId="{40E4B779-7435-488D-B7B9-33015C888122}" srcId="{E186B5A1-0ED2-4D8E-889A-478A54349125}" destId="{14F8AEBD-EC39-47B3-B110-33FF99AFF43D}" srcOrd="1" destOrd="0" parTransId="{7452F988-E54E-41BA-B1F6-DF332965C4A3}" sibTransId="{53C764D1-7F8D-48E4-A945-D5086AAC8891}"/>
    <dgm:cxn modelId="{34679B7C-E4F3-4A4D-8A1B-BFC200E023BA}" type="presOf" srcId="{8369C050-EA9A-4C11-BE73-A2F7BF557FD4}" destId="{0CAF449C-7A52-4390-A6A4-59FA00D7BA43}" srcOrd="0" destOrd="0" presId="urn:microsoft.com/office/officeart/2005/8/layout/hList1"/>
    <dgm:cxn modelId="{67025B7E-EE49-4AB1-81D2-14511D04CAB9}" srcId="{E186B5A1-0ED2-4D8E-889A-478A54349125}" destId="{715E3641-2EE2-4B1C-8B14-393EC14D7040}" srcOrd="2" destOrd="0" parTransId="{4A998C0C-794F-4944-9631-EFD974CFC741}" sibTransId="{74F0A36C-3A2A-4FBF-85BE-F26C9DC72873}"/>
    <dgm:cxn modelId="{8BA3617E-9EF1-4EAC-88D0-4567D6B60778}" type="presOf" srcId="{6FA3BC37-1299-45C7-80D0-51111A6AC709}" destId="{197A48CB-AD34-4E69-8D1B-2D10AE4B0933}" srcOrd="0" destOrd="4" presId="urn:microsoft.com/office/officeart/2005/8/layout/hList1"/>
    <dgm:cxn modelId="{E5A8F285-A2C6-4E12-8ADF-DA9234255E19}" type="presOf" srcId="{2AD131F5-F871-41C8-A84F-B6E52E747D13}" destId="{FE3AAF9D-CD33-4351-9DCF-9F98CCC53B99}" srcOrd="0" destOrd="0" presId="urn:microsoft.com/office/officeart/2005/8/layout/hList1"/>
    <dgm:cxn modelId="{74AD239C-C804-4CF8-84ED-7B98BB2EE734}" srcId="{D43B9D60-D7DF-43EC-8DE9-68A17643058B}" destId="{F8D63F53-399F-430D-B592-B99A801DFB9C}" srcOrd="0" destOrd="0" parTransId="{9247B4BD-FE28-4082-8061-1D3BDC7473A0}" sibTransId="{65E914ED-5952-4BDB-A1BB-1D87D8EAF664}"/>
    <dgm:cxn modelId="{FBDBFEA0-1266-4892-B538-D28AE850342B}" srcId="{E186B5A1-0ED2-4D8E-889A-478A54349125}" destId="{F117CEB1-F3E2-4809-8FE9-BF2BA8479D27}" srcOrd="0" destOrd="0" parTransId="{CA956445-D5B5-433F-BBCE-F7387F89D212}" sibTransId="{B59EC459-3BCE-449D-8DDE-EF870808E85C}"/>
    <dgm:cxn modelId="{3D58CBA8-A77F-4ABF-A6B1-BF5192E4D323}" srcId="{E186B5A1-0ED2-4D8E-889A-478A54349125}" destId="{6BB0BC5B-EEC2-43E7-85FF-EDDA8CF8C976}" srcOrd="4" destOrd="0" parTransId="{6E920E33-22B3-4785-BCBE-974A8A078CE7}" sibTransId="{14279065-32EF-4EAA-96E8-41C84D3D7751}"/>
    <dgm:cxn modelId="{CD05DEAD-8303-4172-963E-1C4BD2E1F517}" srcId="{8369C050-EA9A-4C11-BE73-A2F7BF557FD4}" destId="{3792F1BC-061B-4C9F-B567-C47D0157BB36}" srcOrd="0" destOrd="0" parTransId="{8A4D659B-E2CA-4272-88B9-ABCFF74854BF}" sibTransId="{7A34DED1-B9C6-4C68-BF56-44B0C212406A}"/>
    <dgm:cxn modelId="{805F56AF-767D-4A66-8F42-DE26D4CD916D}" srcId="{2AD131F5-F871-41C8-A84F-B6E52E747D13}" destId="{38CBE252-F81C-4A32-B4CA-88BC91091BCB}" srcOrd="1" destOrd="0" parTransId="{6C5FB5EC-1EE8-4927-959A-770DA1F05120}" sibTransId="{8DFDC635-5846-4AED-B441-4A9D120C6790}"/>
    <dgm:cxn modelId="{C40D31B2-03CD-4024-AE5E-7E808F5713A7}" type="presOf" srcId="{14F8AEBD-EC39-47B3-B110-33FF99AFF43D}" destId="{60C3F3ED-DF1A-46FF-B050-9E54C1D6F4C5}" srcOrd="0" destOrd="1" presId="urn:microsoft.com/office/officeart/2005/8/layout/hList1"/>
    <dgm:cxn modelId="{F5F013B3-FD9B-4C87-BA82-CCE4A98F2607}" type="presOf" srcId="{6D9E16A7-722D-4623-BC65-1DB986CCE5E4}" destId="{4EF087C8-2B14-4D44-AF15-4B927703B291}" srcOrd="0" destOrd="3" presId="urn:microsoft.com/office/officeart/2005/8/layout/hList1"/>
    <dgm:cxn modelId="{505A43B5-2048-4521-B32B-9FA3E549521B}" type="presOf" srcId="{38CBE252-F81C-4A32-B4CA-88BC91091BCB}" destId="{4EF087C8-2B14-4D44-AF15-4B927703B291}" srcOrd="0" destOrd="1" presId="urn:microsoft.com/office/officeart/2005/8/layout/hList1"/>
    <dgm:cxn modelId="{1FC02CBE-C171-4DCA-A1A1-077205A57E85}" type="presOf" srcId="{8C8F980B-6642-40D2-A56B-E5345A49B9E2}" destId="{197A48CB-AD34-4E69-8D1B-2D10AE4B0933}" srcOrd="0" destOrd="3" presId="urn:microsoft.com/office/officeart/2005/8/layout/hList1"/>
    <dgm:cxn modelId="{E60E90C7-A243-4D21-8B3F-065EA5991247}" srcId="{8369C050-EA9A-4C11-BE73-A2F7BF557FD4}" destId="{8C8F980B-6642-40D2-A56B-E5345A49B9E2}" srcOrd="3" destOrd="0" parTransId="{66964853-83CA-4DEB-8D55-A12CD3DBA7C2}" sibTransId="{1DF60D7A-1C42-40BF-8592-BFD947E19554}"/>
    <dgm:cxn modelId="{059E27C8-4595-4D34-99AF-7784B05E0CA1}" type="presOf" srcId="{715E3641-2EE2-4B1C-8B14-393EC14D7040}" destId="{60C3F3ED-DF1A-46FF-B050-9E54C1D6F4C5}" srcOrd="0" destOrd="2" presId="urn:microsoft.com/office/officeart/2005/8/layout/hList1"/>
    <dgm:cxn modelId="{97EA09CD-BA96-463D-BB0D-D7ED09F9ADA2}" srcId="{D43B9D60-D7DF-43EC-8DE9-68A17643058B}" destId="{BC8BD682-8E6A-4770-BBF4-D9A93931D222}" srcOrd="2" destOrd="0" parTransId="{C64015A6-D7B4-44AC-98DF-AF42EB651897}" sibTransId="{E87A4332-B07C-4F7A-8989-8A7D1E6329BB}"/>
    <dgm:cxn modelId="{30073AD1-93CD-469A-828C-10B0F47481E9}" type="presOf" srcId="{6BB0BC5B-EEC2-43E7-85FF-EDDA8CF8C976}" destId="{60C3F3ED-DF1A-46FF-B050-9E54C1D6F4C5}" srcOrd="0" destOrd="4" presId="urn:microsoft.com/office/officeart/2005/8/layout/hList1"/>
    <dgm:cxn modelId="{81CB45D5-9A03-4092-9C9D-180224C04D0D}" type="presOf" srcId="{95351407-7855-4EBE-8402-24D62B4EF68C}" destId="{197A48CB-AD34-4E69-8D1B-2D10AE4B0933}" srcOrd="0" destOrd="2" presId="urn:microsoft.com/office/officeart/2005/8/layout/hList1"/>
    <dgm:cxn modelId="{836835D8-F549-47E6-B3B9-62EE012E7BF7}" type="presOf" srcId="{1441292C-7D7C-41F1-90F2-B3FE5309A233}" destId="{4EF087C8-2B14-4D44-AF15-4B927703B291}" srcOrd="0" destOrd="4" presId="urn:microsoft.com/office/officeart/2005/8/layout/hList1"/>
    <dgm:cxn modelId="{ABC210E1-C5F1-4C9B-880D-BECC3EA0D8BB}" type="presOf" srcId="{36DBCBE8-518D-4201-90A5-E050C74D3395}" destId="{60C3F3ED-DF1A-46FF-B050-9E54C1D6F4C5}" srcOrd="0" destOrd="3" presId="urn:microsoft.com/office/officeart/2005/8/layout/hList1"/>
    <dgm:cxn modelId="{C8631EE1-B079-43DE-A984-F29AE3D7DF90}" type="presOf" srcId="{BC8BD682-8E6A-4770-BBF4-D9A93931D222}" destId="{9382C94B-DD87-43E7-BB77-584CFBF04DBB}" srcOrd="0" destOrd="2" presId="urn:microsoft.com/office/officeart/2005/8/layout/hList1"/>
    <dgm:cxn modelId="{3C4262E1-7158-460F-AA3A-7FEEFDCB2479}" srcId="{D43B9D60-D7DF-43EC-8DE9-68A17643058B}" destId="{967F4529-21B4-41FE-81F3-0BB0D560A76C}" srcOrd="3" destOrd="0" parTransId="{FCC19EF2-97CA-4712-9DBE-A803D395A5F8}" sibTransId="{3A35BEC5-6604-4B5B-91F8-22CBE7DBA12D}"/>
    <dgm:cxn modelId="{BA4555E2-BD5F-428B-8B2E-1540058C2183}" srcId="{55BA0B9E-CAE5-4C0F-81A7-2FD7FD6C84EE}" destId="{E186B5A1-0ED2-4D8E-889A-478A54349125}" srcOrd="0" destOrd="0" parTransId="{C0F1EB5D-771D-4A03-8D8E-B4902220AC0D}" sibTransId="{FF135BCA-28C5-411F-BFF0-7AF8143076DA}"/>
    <dgm:cxn modelId="{445EE4E9-18F9-465D-BA47-38C7E9D1C36E}" type="presOf" srcId="{1E90E0CC-1B8D-4F8A-B189-4731B5F4D32B}" destId="{4EF087C8-2B14-4D44-AF15-4B927703B291}" srcOrd="0" destOrd="2" presId="urn:microsoft.com/office/officeart/2005/8/layout/hList1"/>
    <dgm:cxn modelId="{C47318EB-E437-4349-A838-4E960926E310}" srcId="{8369C050-EA9A-4C11-BE73-A2F7BF557FD4}" destId="{95351407-7855-4EBE-8402-24D62B4EF68C}" srcOrd="2" destOrd="0" parTransId="{D883D373-CEA3-4F13-A063-F5AF4EE28E75}" sibTransId="{F8B4FFA4-06D5-4647-9D25-1639039BEA37}"/>
    <dgm:cxn modelId="{4221A6EE-DBE4-4891-930B-AFBEF0729A93}" srcId="{2AD131F5-F871-41C8-A84F-B6E52E747D13}" destId="{1E90E0CC-1B8D-4F8A-B189-4731B5F4D32B}" srcOrd="2" destOrd="0" parTransId="{C5DED22F-2EA1-4B5B-954D-FBA4199DFAC7}" sibTransId="{99FDFE23-C598-4BB0-BA3F-3595896C71B4}"/>
    <dgm:cxn modelId="{ECA4D5F3-D1B3-411D-B26D-323E4AE404CB}" srcId="{D43B9D60-D7DF-43EC-8DE9-68A17643058B}" destId="{53BA9FC8-9331-4D39-A288-498DE6754450}" srcOrd="4" destOrd="0" parTransId="{6D956EF3-E42A-47EC-B65E-D8929DAD1A22}" sibTransId="{44E72D7B-B37F-428F-917E-E04B1A1F072F}"/>
    <dgm:cxn modelId="{AEF85F15-D222-4952-A96D-267099114379}" type="presParOf" srcId="{D605A4E5-AECD-4D0D-9CBF-12EE977B37F9}" destId="{38603645-086B-4DAF-87A8-9955B43F559D}" srcOrd="0" destOrd="0" presId="urn:microsoft.com/office/officeart/2005/8/layout/hList1"/>
    <dgm:cxn modelId="{1315F6DD-C782-4974-BDCD-FBDB28E24C82}" type="presParOf" srcId="{38603645-086B-4DAF-87A8-9955B43F559D}" destId="{B2E24D17-2CBD-4407-8146-6741C79E491A}" srcOrd="0" destOrd="0" presId="urn:microsoft.com/office/officeart/2005/8/layout/hList1"/>
    <dgm:cxn modelId="{A065399C-6DFA-4FDB-97A5-6CF6C53076B4}" type="presParOf" srcId="{38603645-086B-4DAF-87A8-9955B43F559D}" destId="{60C3F3ED-DF1A-46FF-B050-9E54C1D6F4C5}" srcOrd="1" destOrd="0" presId="urn:microsoft.com/office/officeart/2005/8/layout/hList1"/>
    <dgm:cxn modelId="{234B3F9B-048F-42E0-B47C-0FC8AEE21463}" type="presParOf" srcId="{D605A4E5-AECD-4D0D-9CBF-12EE977B37F9}" destId="{E513A199-FDFB-4136-AB36-019FA59566FE}" srcOrd="1" destOrd="0" presId="urn:microsoft.com/office/officeart/2005/8/layout/hList1"/>
    <dgm:cxn modelId="{2DB9DBD1-FDBB-4117-BA3F-6ED72F734C57}" type="presParOf" srcId="{D605A4E5-AECD-4D0D-9CBF-12EE977B37F9}" destId="{6BF1B9AC-9C3D-4B48-863A-9F9208AAECA8}" srcOrd="2" destOrd="0" presId="urn:microsoft.com/office/officeart/2005/8/layout/hList1"/>
    <dgm:cxn modelId="{AEB30CBF-B787-4406-96D9-C4787886C228}" type="presParOf" srcId="{6BF1B9AC-9C3D-4B48-863A-9F9208AAECA8}" destId="{0CAF449C-7A52-4390-A6A4-59FA00D7BA43}" srcOrd="0" destOrd="0" presId="urn:microsoft.com/office/officeart/2005/8/layout/hList1"/>
    <dgm:cxn modelId="{52C764A8-33A9-4DFE-93AD-850C9D4BEFDD}" type="presParOf" srcId="{6BF1B9AC-9C3D-4B48-863A-9F9208AAECA8}" destId="{197A48CB-AD34-4E69-8D1B-2D10AE4B0933}" srcOrd="1" destOrd="0" presId="urn:microsoft.com/office/officeart/2005/8/layout/hList1"/>
    <dgm:cxn modelId="{D0999899-F4C1-4DB2-B8C9-5DBA9C6A7272}" type="presParOf" srcId="{D605A4E5-AECD-4D0D-9CBF-12EE977B37F9}" destId="{2CF3CC8F-953A-4803-AF8D-B1E4B5300EB1}" srcOrd="3" destOrd="0" presId="urn:microsoft.com/office/officeart/2005/8/layout/hList1"/>
    <dgm:cxn modelId="{32318EF1-A9C9-45F7-926D-ECD7E65DC421}" type="presParOf" srcId="{D605A4E5-AECD-4D0D-9CBF-12EE977B37F9}" destId="{F2FB0963-A995-4920-AA95-BCD934DC656B}" srcOrd="4" destOrd="0" presId="urn:microsoft.com/office/officeart/2005/8/layout/hList1"/>
    <dgm:cxn modelId="{E5490689-A46C-443E-9871-04C68D2AFC68}" type="presParOf" srcId="{F2FB0963-A995-4920-AA95-BCD934DC656B}" destId="{B24B1567-1421-4180-B2D2-09D7D02DF5DE}" srcOrd="0" destOrd="0" presId="urn:microsoft.com/office/officeart/2005/8/layout/hList1"/>
    <dgm:cxn modelId="{14900DB6-24ED-4EC7-AA60-90E1753938C5}" type="presParOf" srcId="{F2FB0963-A995-4920-AA95-BCD934DC656B}" destId="{9382C94B-DD87-43E7-BB77-584CFBF04DBB}" srcOrd="1" destOrd="0" presId="urn:microsoft.com/office/officeart/2005/8/layout/hList1"/>
    <dgm:cxn modelId="{801F38B2-02C5-476C-BAFE-1193955156C7}" type="presParOf" srcId="{D605A4E5-AECD-4D0D-9CBF-12EE977B37F9}" destId="{369F1F0A-E292-4E80-AC97-76CAE8D0C618}" srcOrd="5" destOrd="0" presId="urn:microsoft.com/office/officeart/2005/8/layout/hList1"/>
    <dgm:cxn modelId="{2A9EE147-0A24-4F23-B309-05FBCA3B3B94}" type="presParOf" srcId="{D605A4E5-AECD-4D0D-9CBF-12EE977B37F9}" destId="{659C3B5A-FD0A-4E14-AA61-48C5EAF2818B}" srcOrd="6" destOrd="0" presId="urn:microsoft.com/office/officeart/2005/8/layout/hList1"/>
    <dgm:cxn modelId="{3EB1D3C3-0964-44BC-9706-01F466844F8C}" type="presParOf" srcId="{659C3B5A-FD0A-4E14-AA61-48C5EAF2818B}" destId="{FE3AAF9D-CD33-4351-9DCF-9F98CCC53B99}" srcOrd="0" destOrd="0" presId="urn:microsoft.com/office/officeart/2005/8/layout/hList1"/>
    <dgm:cxn modelId="{DD6C71C6-DB08-4666-BE5E-9C208F91622C}" type="presParOf" srcId="{659C3B5A-FD0A-4E14-AA61-48C5EAF2818B}" destId="{4EF087C8-2B14-4D44-AF15-4B927703B2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FF555-5367-4A05-B03B-E5D20564D11F}">
      <dsp:nvSpPr>
        <dsp:cNvPr id="0" name=""/>
        <dsp:cNvSpPr/>
      </dsp:nvSpPr>
      <dsp:spPr>
        <a:xfrm>
          <a:off x="0" y="0"/>
          <a:ext cx="521930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4E15F-C985-4AD9-A756-81AAB53331DD}">
      <dsp:nvSpPr>
        <dsp:cNvPr id="0" name=""/>
        <dsp:cNvSpPr/>
      </dsp:nvSpPr>
      <dsp:spPr>
        <a:xfrm>
          <a:off x="0" y="0"/>
          <a:ext cx="5219307" cy="8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2024-2025 Voting Trends</a:t>
          </a:r>
        </a:p>
      </dsp:txBody>
      <dsp:txXfrm>
        <a:off x="0" y="0"/>
        <a:ext cx="5219307" cy="884352"/>
      </dsp:txXfrm>
    </dsp:sp>
    <dsp:sp modelId="{792BE16F-108C-41F5-B625-573834D49E8F}">
      <dsp:nvSpPr>
        <dsp:cNvPr id="0" name=""/>
        <dsp:cNvSpPr/>
      </dsp:nvSpPr>
      <dsp:spPr>
        <a:xfrm>
          <a:off x="0" y="884352"/>
          <a:ext cx="521930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B22E6C-49CB-4262-9DF6-BD258308C198}">
      <dsp:nvSpPr>
        <dsp:cNvPr id="0" name=""/>
        <dsp:cNvSpPr/>
      </dsp:nvSpPr>
      <dsp:spPr>
        <a:xfrm>
          <a:off x="0" y="884352"/>
          <a:ext cx="5219307" cy="8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Year-to-Date Preparations </a:t>
          </a:r>
        </a:p>
      </dsp:txBody>
      <dsp:txXfrm>
        <a:off x="0" y="884352"/>
        <a:ext cx="5219307" cy="884352"/>
      </dsp:txXfrm>
    </dsp:sp>
    <dsp:sp modelId="{6BCD6E45-49ED-4763-9F13-F0A97312DA86}">
      <dsp:nvSpPr>
        <dsp:cNvPr id="0" name=""/>
        <dsp:cNvSpPr/>
      </dsp:nvSpPr>
      <dsp:spPr>
        <a:xfrm>
          <a:off x="0" y="1768705"/>
          <a:ext cx="521930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96C1C5-E33A-42F4-9164-D79F842E15E4}">
      <dsp:nvSpPr>
        <dsp:cNvPr id="0" name=""/>
        <dsp:cNvSpPr/>
      </dsp:nvSpPr>
      <dsp:spPr>
        <a:xfrm>
          <a:off x="0" y="1768705"/>
          <a:ext cx="5219307" cy="8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Operational Readiness</a:t>
          </a:r>
        </a:p>
      </dsp:txBody>
      <dsp:txXfrm>
        <a:off x="0" y="1768705"/>
        <a:ext cx="5219307" cy="884352"/>
      </dsp:txXfrm>
    </dsp:sp>
    <dsp:sp modelId="{0CDABB9B-B5E6-4687-8D94-959443B2700D}">
      <dsp:nvSpPr>
        <dsp:cNvPr id="0" name=""/>
        <dsp:cNvSpPr/>
      </dsp:nvSpPr>
      <dsp:spPr>
        <a:xfrm>
          <a:off x="0" y="2653057"/>
          <a:ext cx="5219307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DC0E38-A869-49F0-BF14-4F567ED374D6}">
      <dsp:nvSpPr>
        <dsp:cNvPr id="0" name=""/>
        <dsp:cNvSpPr/>
      </dsp:nvSpPr>
      <dsp:spPr>
        <a:xfrm>
          <a:off x="0" y="2653057"/>
          <a:ext cx="5219307" cy="8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Looking Ahead</a:t>
          </a:r>
        </a:p>
      </dsp:txBody>
      <dsp:txXfrm>
        <a:off x="0" y="2653057"/>
        <a:ext cx="5219307" cy="884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F69E4-0EB8-4624-A46E-CEA9B5B0CF3D}">
      <dsp:nvSpPr>
        <dsp:cNvPr id="0" name=""/>
        <dsp:cNvSpPr/>
      </dsp:nvSpPr>
      <dsp:spPr>
        <a:xfrm>
          <a:off x="0" y="1528"/>
          <a:ext cx="9724031" cy="77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09439-D2AB-4487-8330-E978D80410CB}">
      <dsp:nvSpPr>
        <dsp:cNvPr id="0" name=""/>
        <dsp:cNvSpPr/>
      </dsp:nvSpPr>
      <dsp:spPr>
        <a:xfrm>
          <a:off x="234377" y="175858"/>
          <a:ext cx="426140" cy="4261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062B7-AA4D-4289-B47D-2EA1DD201D86}">
      <dsp:nvSpPr>
        <dsp:cNvPr id="0" name=""/>
        <dsp:cNvSpPr/>
      </dsp:nvSpPr>
      <dsp:spPr>
        <a:xfrm>
          <a:off x="894894" y="1528"/>
          <a:ext cx="8829136" cy="77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00" tIns="82000" rIns="82000" bIns="8200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11 Bilateral State-to-</a:t>
          </a:r>
          <a:r>
            <a:rPr lang="en-US" sz="2200" kern="1200" dirty="0">
              <a:latin typeface="Aptos Display" panose="02110004020202020204"/>
            </a:rPr>
            <a:t>State</a:t>
          </a:r>
          <a:r>
            <a:rPr lang="en-US" sz="2200" kern="1200" dirty="0"/>
            <a:t> data sharing agreements - most in U.S.</a:t>
          </a:r>
        </a:p>
      </dsp:txBody>
      <dsp:txXfrm>
        <a:off x="894894" y="1528"/>
        <a:ext cx="8829136" cy="774800"/>
      </dsp:txXfrm>
    </dsp:sp>
    <dsp:sp modelId="{E5ED2E18-26CC-4C9B-81AD-279B9087B4CF}">
      <dsp:nvSpPr>
        <dsp:cNvPr id="0" name=""/>
        <dsp:cNvSpPr/>
      </dsp:nvSpPr>
      <dsp:spPr>
        <a:xfrm>
          <a:off x="0" y="970028"/>
          <a:ext cx="9724031" cy="77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4EF4A-020B-4193-856B-35AC91FC4F6E}">
      <dsp:nvSpPr>
        <dsp:cNvPr id="0" name=""/>
        <dsp:cNvSpPr/>
      </dsp:nvSpPr>
      <dsp:spPr>
        <a:xfrm>
          <a:off x="234377" y="1144358"/>
          <a:ext cx="426140" cy="426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554C6-DEA3-412C-90C5-498EF798B46E}">
      <dsp:nvSpPr>
        <dsp:cNvPr id="0" name=""/>
        <dsp:cNvSpPr/>
      </dsp:nvSpPr>
      <dsp:spPr>
        <a:xfrm>
          <a:off x="894894" y="970028"/>
          <a:ext cx="8829136" cy="77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00" tIns="82000" rIns="82000" bIns="8200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State license surrender data from DMV – 44 states’ data</a:t>
          </a:r>
        </a:p>
      </dsp:txBody>
      <dsp:txXfrm>
        <a:off x="894894" y="970028"/>
        <a:ext cx="8829136" cy="774800"/>
      </dsp:txXfrm>
    </dsp:sp>
    <dsp:sp modelId="{D59668BF-4392-4340-8A37-51288C759361}">
      <dsp:nvSpPr>
        <dsp:cNvPr id="0" name=""/>
        <dsp:cNvSpPr/>
      </dsp:nvSpPr>
      <dsp:spPr>
        <a:xfrm>
          <a:off x="0" y="1938529"/>
          <a:ext cx="9724031" cy="77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52A58-D2AA-4BCC-ADA9-69C80A561101}">
      <dsp:nvSpPr>
        <dsp:cNvPr id="0" name=""/>
        <dsp:cNvSpPr/>
      </dsp:nvSpPr>
      <dsp:spPr>
        <a:xfrm>
          <a:off x="234377" y="2112859"/>
          <a:ext cx="426140" cy="4261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147E6-A31E-4C03-B9F5-FBE1BF7BA528}">
      <dsp:nvSpPr>
        <dsp:cNvPr id="0" name=""/>
        <dsp:cNvSpPr/>
      </dsp:nvSpPr>
      <dsp:spPr>
        <a:xfrm>
          <a:off x="894894" y="1938529"/>
          <a:ext cx="8829136" cy="77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00" tIns="82000" rIns="82000" bIns="8200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Change of Address mailings – completed in March and June 2025</a:t>
          </a:r>
        </a:p>
      </dsp:txBody>
      <dsp:txXfrm>
        <a:off x="894894" y="1938529"/>
        <a:ext cx="8829136" cy="774800"/>
      </dsp:txXfrm>
    </dsp:sp>
    <dsp:sp modelId="{398E1ABC-BCC1-4165-B468-6A59EC288D37}">
      <dsp:nvSpPr>
        <dsp:cNvPr id="0" name=""/>
        <dsp:cNvSpPr/>
      </dsp:nvSpPr>
      <dsp:spPr>
        <a:xfrm>
          <a:off x="0" y="2907029"/>
          <a:ext cx="9724031" cy="774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56316-F088-484A-A43B-9630EA36BFE3}">
      <dsp:nvSpPr>
        <dsp:cNvPr id="0" name=""/>
        <dsp:cNvSpPr/>
      </dsp:nvSpPr>
      <dsp:spPr>
        <a:xfrm>
          <a:off x="234377" y="3081359"/>
          <a:ext cx="426140" cy="4261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C7BC9-2EE1-4432-B8B0-041A74185E06}">
      <dsp:nvSpPr>
        <dsp:cNvPr id="0" name=""/>
        <dsp:cNvSpPr/>
      </dsp:nvSpPr>
      <dsp:spPr>
        <a:xfrm>
          <a:off x="894894" y="2907029"/>
          <a:ext cx="8829136" cy="77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00" tIns="82000" rIns="82000" bIns="8200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Removal of Inactive voters under NVRA in February 2025</a:t>
          </a:r>
        </a:p>
      </dsp:txBody>
      <dsp:txXfrm>
        <a:off x="894894" y="2907029"/>
        <a:ext cx="8829136" cy="77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4D17-2CBD-4407-8146-6741C79E491A}">
      <dsp:nvSpPr>
        <dsp:cNvPr id="0" name=""/>
        <dsp:cNvSpPr/>
      </dsp:nvSpPr>
      <dsp:spPr>
        <a:xfrm>
          <a:off x="3953" y="39625"/>
          <a:ext cx="2377306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Preparedness/Testing</a:t>
          </a:r>
        </a:p>
      </dsp:txBody>
      <dsp:txXfrm>
        <a:off x="3953" y="39625"/>
        <a:ext cx="2377306" cy="489600"/>
      </dsp:txXfrm>
    </dsp:sp>
    <dsp:sp modelId="{60C3F3ED-DF1A-46FF-B050-9E54C1D6F4C5}">
      <dsp:nvSpPr>
        <dsp:cNvPr id="0" name=""/>
        <dsp:cNvSpPr/>
      </dsp:nvSpPr>
      <dsp:spPr>
        <a:xfrm>
          <a:off x="3953" y="529225"/>
          <a:ext cx="2377306" cy="37836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u="none" kern="1200"/>
            <a:t>New</a:t>
          </a:r>
          <a:r>
            <a:rPr lang="en-US" sz="1700" kern="1200"/>
            <a:t> Logic and Accuracy Testing Checklist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Ballot Proofing, Chain of Custody and Reconciliation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Vulnerability Management – passwords/patching</a:t>
          </a:r>
        </a:p>
      </dsp:txBody>
      <dsp:txXfrm>
        <a:off x="3953" y="529225"/>
        <a:ext cx="2377306" cy="3783692"/>
      </dsp:txXfrm>
    </dsp:sp>
    <dsp:sp modelId="{0CAF449C-7A52-4390-A6A4-59FA00D7BA43}">
      <dsp:nvSpPr>
        <dsp:cNvPr id="0" name=""/>
        <dsp:cNvSpPr/>
      </dsp:nvSpPr>
      <dsp:spPr>
        <a:xfrm>
          <a:off x="2714082" y="39625"/>
          <a:ext cx="2377306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Compliance </a:t>
          </a:r>
          <a:r>
            <a:rPr lang="en-US" sz="1700" kern="1200">
              <a:latin typeface="Aptos Display" panose="02110004020202020204"/>
            </a:rPr>
            <a:t>Audits</a:t>
          </a:r>
          <a:endParaRPr lang="en-US" sz="1700" kern="1200"/>
        </a:p>
      </dsp:txBody>
      <dsp:txXfrm>
        <a:off x="2714082" y="39625"/>
        <a:ext cx="2377306" cy="489600"/>
      </dsp:txXfrm>
    </dsp:sp>
    <dsp:sp modelId="{197A48CB-AD34-4E69-8D1B-2D10AE4B0933}">
      <dsp:nvSpPr>
        <dsp:cNvPr id="0" name=""/>
        <dsp:cNvSpPr/>
      </dsp:nvSpPr>
      <dsp:spPr>
        <a:xfrm>
          <a:off x="2714082" y="529225"/>
          <a:ext cx="2377306" cy="37836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Locality Election Security Standards – each locality reports compliance w/ remediation plans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List maintenance - update voter lists daily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Risk Limiting Audits required following every election</a:t>
          </a:r>
        </a:p>
      </dsp:txBody>
      <dsp:txXfrm>
        <a:off x="2714082" y="529225"/>
        <a:ext cx="2377306" cy="3783692"/>
      </dsp:txXfrm>
    </dsp:sp>
    <dsp:sp modelId="{B24B1567-1421-4180-B2D2-09D7D02DF5DE}">
      <dsp:nvSpPr>
        <dsp:cNvPr id="0" name=""/>
        <dsp:cNvSpPr/>
      </dsp:nvSpPr>
      <dsp:spPr>
        <a:xfrm>
          <a:off x="5424211" y="39625"/>
          <a:ext cx="2377306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Safeguards/Plans</a:t>
          </a:r>
        </a:p>
      </dsp:txBody>
      <dsp:txXfrm>
        <a:off x="5424211" y="39625"/>
        <a:ext cx="2377306" cy="489600"/>
      </dsp:txXfrm>
    </dsp:sp>
    <dsp:sp modelId="{9382C94B-DD87-43E7-BB77-584CFBF04DBB}">
      <dsp:nvSpPr>
        <dsp:cNvPr id="0" name=""/>
        <dsp:cNvSpPr/>
      </dsp:nvSpPr>
      <dsp:spPr>
        <a:xfrm>
          <a:off x="5424211" y="529225"/>
          <a:ext cx="2377306" cy="37836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System Redundancy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Triple check of election results – at precinct, canvass and by ELECT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latin typeface="Aptos Display" panose="02110004020202020204"/>
            </a:rPr>
            <a:t>Continuity of Operations Plan </a:t>
          </a:r>
          <a:endParaRPr lang="en-US" sz="1700" kern="1200"/>
        </a:p>
      </dsp:txBody>
      <dsp:txXfrm>
        <a:off x="5424211" y="529225"/>
        <a:ext cx="2377306" cy="3783692"/>
      </dsp:txXfrm>
    </dsp:sp>
    <dsp:sp modelId="{FE3AAF9D-CD33-4351-9DCF-9F98CCC53B99}">
      <dsp:nvSpPr>
        <dsp:cNvPr id="0" name=""/>
        <dsp:cNvSpPr/>
      </dsp:nvSpPr>
      <dsp:spPr>
        <a:xfrm>
          <a:off x="8134340" y="39625"/>
          <a:ext cx="2377306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Training</a:t>
          </a:r>
        </a:p>
      </dsp:txBody>
      <dsp:txXfrm>
        <a:off x="8134340" y="39625"/>
        <a:ext cx="2377306" cy="489600"/>
      </dsp:txXfrm>
    </dsp:sp>
    <dsp:sp modelId="{4EF087C8-2B14-4D44-AF15-4B927703B291}">
      <dsp:nvSpPr>
        <dsp:cNvPr id="0" name=""/>
        <dsp:cNvSpPr/>
      </dsp:nvSpPr>
      <dsp:spPr>
        <a:xfrm>
          <a:off x="8134340" y="529225"/>
          <a:ext cx="2377306" cy="378369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Annual Training for Registrars and Electoral Board Members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Cybersecurity Awareness Training for VERIS users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Tabletop exercise with state agencies, law enforcement, election officials to coordinate response</a:t>
          </a:r>
        </a:p>
      </dsp:txBody>
      <dsp:txXfrm>
        <a:off x="8134340" y="529225"/>
        <a:ext cx="2377306" cy="3783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0.18787</cdr:x>
      <cdr:y>0.5</cdr:y>
    </cdr:from>
    <cdr:to>
      <cdr:x>0.50557</cdr:x>
      <cdr:y>0.78968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B1C4782-296F-6C3F-0A17-290908E2F7FC}"/>
            </a:ext>
          </a:extLst>
        </cdr:cNvPr>
        <cdr:cNvSpPr txBox="1"/>
      </cdr:nvSpPr>
      <cdr:spPr>
        <a:xfrm xmlns:a="http://schemas.openxmlformats.org/drawingml/2006/main">
          <a:off x="895746" y="2035992"/>
          <a:ext cx="1514775" cy="1179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Early In- Person</a:t>
          </a:r>
        </a:p>
        <a:p xmlns:a="http://schemas.openxmlformats.org/drawingml/2006/main">
          <a:r>
            <a:rPr lang="en-US" sz="2000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18%</a:t>
          </a:r>
        </a:p>
      </cdr:txBody>
    </cdr:sp>
  </cdr:relSizeAnchor>
  <cdr:relSizeAnchor xmlns:cdr="http://schemas.openxmlformats.org/drawingml/2006/chartDrawing">
    <cdr:from>
      <cdr:x>0.3125</cdr:x>
      <cdr:y>0.1682</cdr:y>
    </cdr:from>
    <cdr:to>
      <cdr:x>0.45179</cdr:x>
      <cdr:y>0.45788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2EB2E23-83AB-1769-5707-095B15F33D48}"/>
            </a:ext>
          </a:extLst>
        </cdr:cNvPr>
        <cdr:cNvSpPr txBox="1"/>
      </cdr:nvSpPr>
      <cdr:spPr>
        <a:xfrm xmlns:a="http://schemas.openxmlformats.org/drawingml/2006/main">
          <a:off x="2540000" y="911426"/>
          <a:ext cx="1132115" cy="156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kern="1200" dirty="0"/>
        </a:p>
      </cdr:txBody>
    </cdr:sp>
  </cdr:relSizeAnchor>
  <cdr:relSizeAnchor xmlns:cdr="http://schemas.openxmlformats.org/drawingml/2006/chartDrawing">
    <cdr:from>
      <cdr:x>0.29274</cdr:x>
      <cdr:y>0.16592</cdr:y>
    </cdr:from>
    <cdr:to>
      <cdr:x>0.47213</cdr:x>
      <cdr:y>0.4556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0D77EBF-B402-D88D-4900-F7A857A25C83}"/>
            </a:ext>
          </a:extLst>
        </cdr:cNvPr>
        <cdr:cNvSpPr txBox="1"/>
      </cdr:nvSpPr>
      <cdr:spPr>
        <a:xfrm xmlns:a="http://schemas.openxmlformats.org/drawingml/2006/main">
          <a:off x="2379362" y="899069"/>
          <a:ext cx="1458097" cy="156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0.25794</cdr:x>
      <cdr:y>0.1938</cdr:y>
    </cdr:from>
    <cdr:to>
      <cdr:x>0.543</cdr:x>
      <cdr:y>0.48348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F6AF94C-16C7-25AA-D1D2-10AD72C6C74B}"/>
            </a:ext>
          </a:extLst>
        </cdr:cNvPr>
        <cdr:cNvSpPr txBox="1"/>
      </cdr:nvSpPr>
      <cdr:spPr>
        <a:xfrm xmlns:a="http://schemas.openxmlformats.org/drawingml/2006/main">
          <a:off x="1229835" y="789150"/>
          <a:ext cx="1359150" cy="1179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By Mail</a:t>
          </a:r>
        </a:p>
        <a:p xmlns:a="http://schemas.openxmlformats.org/drawingml/2006/main">
          <a:r>
            <a:rPr lang="en-US" sz="2000" kern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rPr>
            <a:t>24%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0702E-2CC3-4E4A-A39E-1353EC14A255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119C5-9600-4DBB-8EA1-1F7EA3E5C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9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C5F6-9C0E-4949-A778-8111D09A46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5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BCE5-B90D-B69F-00D6-90E783196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01A87-0B3F-A1D9-8C50-1995A7FA5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0032E-7E3D-04A2-B777-32A740E6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63849-A535-A171-E812-5C0B0E61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EC7B8-7F34-5192-DCC8-E5C525EA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7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39D25-47CB-9B3F-B250-3A57D844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054BB-3DC3-92A2-FB3B-0FB6153C2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70DB5-4F94-F031-9E4F-AE36D4FA9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865F4-75DF-D939-90E9-AD6CFA95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D3AFD-44A1-1870-C820-601933DA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4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33935-FC0B-A253-070D-2AFFFF82A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5A593-464F-38C0-D9DF-7B1614B5F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58AE5-2300-E1F9-FC95-1A9FE1E7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584B2-C73F-21A6-33D1-65F4F892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99C40-B61C-EE70-1A1B-6C16F504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6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41F3-3CDD-1860-8DCB-7E876B85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2E8BF-CB32-994B-1B7F-4DD6B3198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A0A8E-80C8-2004-7FDC-BB6E94C0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6370-EA6B-436F-5812-DA49F990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E6FA-04A4-7E36-DC17-B520940F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6C63-C22C-BEC5-A3C4-AD8947E1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81DE7-5D93-CD4E-614D-F0C6552B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DC07-7166-E860-30B2-923D1939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AB80F-4DC6-4A61-4942-75D4A0A1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DF17-5CD7-20B9-1B77-0CAF02D7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48FD-23D9-B543-5D2B-760CC14B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41B9-0FBB-F18D-EA93-9F608F7B7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E49F4-9353-7347-27B4-98FA6B0C4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8BD32-11EF-A523-A032-5155762F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19396-D0D3-F413-566D-7C59A0619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9D21F-2CEF-8BE7-6A44-60D736C8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3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EEE9-A9F1-6D93-399B-840F3B4C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3AB4B-2EFF-0353-F02D-7E55D97B8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056C3-C5D4-A07A-B8F0-AAC15F51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33530E-4D52-A430-2F2A-2CEC9DF66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9FD20-68E3-5463-971D-B032ADA6A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BD318-D73B-98FE-A037-34EACE70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6B781-9D7D-1CE7-8310-DA0AA6B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A0CEC0-BEF9-E420-C55A-C188001B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9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ACDBA-9B34-1290-C5A4-36CE4BF6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8F0C3-6AEB-ACA9-893F-48C968E6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FF989-1CBC-792F-E91A-18396D33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15FA4-0670-8BC3-B1F3-EB491E0A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0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9E628E-E524-43F7-66BE-09415680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8A8C6-279C-C6D4-9095-217AA4F2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18DA-4E0E-FC9F-7782-AFD5E88A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D980-3162-8914-CE0F-D7C57075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BCBC3-C979-9FF0-87D7-813DEEB7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D3C08-23DE-2BA3-9C27-0142774A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C414-262D-55D8-57E9-D91D2285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AC3F5-5C7E-52AF-FBAB-ACF8E8AB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B69EA-9E0B-4055-FC64-5F94E322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7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174E-1779-3A5C-2E39-C474602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52540-E969-4F13-7543-5E1DF22C9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21B7E-5EAC-C582-3818-DAADA7129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5F99C-08B0-7768-6F20-A34B73B96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82BDD-661A-4238-28F2-D4E6E94C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F650E-38C9-DBA4-6065-2D3157B6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2765D-DAF1-6BC6-C63A-848ABA84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4B2A8-5D8B-FECD-F6FF-F0F70FDEC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D751F-DDF8-BAAE-F636-E8B8A3E0B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E2E30-F745-40FE-807F-1B4A8ACB9512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79F65-79F3-FEE4-9BF9-1A93A16A8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510B9-AD1B-F200-3DB6-5C505DAAA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27619A-2DEB-47B3-8EF6-B90FB804B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9" name="Rectangle 198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998AA-B5ED-B699-9008-AF0EA1830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766" y="1146412"/>
            <a:ext cx="9014348" cy="2402006"/>
          </a:xfrm>
        </p:spPr>
        <p:txBody>
          <a:bodyPr anchor="b">
            <a:normAutofit/>
          </a:bodyPr>
          <a:lstStyle/>
          <a:p>
            <a:r>
              <a:rPr lang="en-US" sz="4800" b="1"/>
              <a:t>Commissioner Update on </a:t>
            </a:r>
            <a:br>
              <a:rPr lang="en-US" sz="4800" b="1"/>
            </a:br>
            <a:r>
              <a:rPr lang="en-US" sz="4800" b="1"/>
              <a:t>Election Preparedness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F542F-E4D6-3DED-6A86-9E2CEEA7B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011925"/>
            <a:ext cx="7111976" cy="1078173"/>
          </a:xfrm>
        </p:spPr>
        <p:txBody>
          <a:bodyPr anchor="ctr">
            <a:normAutofit fontScale="85000" lnSpcReduction="10000"/>
          </a:bodyPr>
          <a:lstStyle/>
          <a:p>
            <a:pPr algn="l">
              <a:lnSpc>
                <a:spcPct val="120000"/>
              </a:lnSpc>
            </a:pPr>
            <a:r>
              <a:rPr lang="en-US" dirty="0">
                <a:solidFill>
                  <a:srgbClr val="FFFFFF"/>
                </a:solidFill>
              </a:rPr>
              <a:t>Presented to House Committee on Privileges and Elections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August 18, 2025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367D830-4BBF-8A02-7971-2864BCFB9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93" y="419082"/>
            <a:ext cx="7708429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7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88F54D5-14DD-9C59-BE5D-565011D6D61C}"/>
              </a:ext>
            </a:extLst>
          </p:cNvPr>
          <p:cNvSpPr txBox="1"/>
          <p:nvPr/>
        </p:nvSpPr>
        <p:spPr>
          <a:xfrm>
            <a:off x="589322" y="608571"/>
            <a:ext cx="10088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F1AABD-F1AB-018D-3E13-3CF4DCCC324B}"/>
              </a:ext>
            </a:extLst>
          </p:cNvPr>
          <p:cNvGrpSpPr/>
          <p:nvPr/>
        </p:nvGrpSpPr>
        <p:grpSpPr>
          <a:xfrm>
            <a:off x="828040" y="827688"/>
            <a:ext cx="9421535" cy="5877912"/>
            <a:chOff x="1209915" y="621523"/>
            <a:chExt cx="8751029" cy="5833703"/>
          </a:xfrm>
        </p:grpSpPr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6593578B-34FC-612C-311F-28718323A2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9915" y="621523"/>
            <a:ext cx="8751029" cy="5833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6858000" imgH="4572000" progId="Paint.Picture">
                    <p:embed/>
                  </p:oleObj>
                </mc:Choice>
                <mc:Fallback>
                  <p:oleObj name="Bitmap Image" r:id="rId3" imgW="6858000" imgH="4572000" progId="Paint.Picture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6593578B-34FC-612C-311F-28718323A22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09915" y="621523"/>
                          <a:ext cx="8751029" cy="58337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D5CAD4-C214-5EFE-164F-A8AF3D4C99A3}"/>
                </a:ext>
              </a:extLst>
            </p:cNvPr>
            <p:cNvSpPr/>
            <p:nvPr/>
          </p:nvSpPr>
          <p:spPr>
            <a:xfrm>
              <a:off x="1602657" y="2890685"/>
              <a:ext cx="265471" cy="206477"/>
            </a:xfrm>
            <a:prstGeom prst="rect">
              <a:avLst/>
            </a:prstGeom>
            <a:solidFill>
              <a:srgbClr val="C3C3C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056E12-48A9-C20D-5FE1-118787975541}"/>
              </a:ext>
            </a:extLst>
          </p:cNvPr>
          <p:cNvSpPr/>
          <p:nvPr/>
        </p:nvSpPr>
        <p:spPr>
          <a:xfrm>
            <a:off x="10330855" y="2888687"/>
            <a:ext cx="1627894" cy="481780"/>
          </a:xfrm>
          <a:prstGeom prst="rect">
            <a:avLst/>
          </a:prstGeom>
          <a:solidFill>
            <a:srgbClr val="99D9E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 DMV Data Sharing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C1BAF-039A-DB9E-7064-F604898B4224}"/>
              </a:ext>
            </a:extLst>
          </p:cNvPr>
          <p:cNvSpPr/>
          <p:nvPr/>
        </p:nvSpPr>
        <p:spPr>
          <a:xfrm>
            <a:off x="10330855" y="3515870"/>
            <a:ext cx="1627894" cy="481780"/>
          </a:xfrm>
          <a:prstGeom prst="rect">
            <a:avLst/>
          </a:prstGeom>
          <a:solidFill>
            <a:srgbClr val="A349A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MOU States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7D900-4F6D-BADF-4033-E764300FFA16}"/>
              </a:ext>
            </a:extLst>
          </p:cNvPr>
          <p:cNvSpPr/>
          <p:nvPr/>
        </p:nvSpPr>
        <p:spPr>
          <a:xfrm>
            <a:off x="9566483" y="2970646"/>
            <a:ext cx="201665" cy="229202"/>
          </a:xfrm>
          <a:prstGeom prst="rect">
            <a:avLst/>
          </a:prstGeom>
          <a:solidFill>
            <a:srgbClr val="A349A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DC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1B4D1A-D1D0-F9F4-4EF7-CAC41FDDBA47}"/>
              </a:ext>
            </a:extLst>
          </p:cNvPr>
          <p:cNvSpPr txBox="1"/>
          <p:nvPr/>
        </p:nvSpPr>
        <p:spPr>
          <a:xfrm>
            <a:off x="1250874" y="148904"/>
            <a:ext cx="10088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Most One-to-One Data Sharing Agreements in the U.S.</a:t>
            </a:r>
          </a:p>
        </p:txBody>
      </p:sp>
    </p:spTree>
    <p:extLst>
      <p:ext uri="{BB962C8B-B14F-4D97-AF65-F5344CB8AC3E}">
        <p14:creationId xmlns:p14="http://schemas.microsoft.com/office/powerpoint/2010/main" val="324187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57C6F-205A-E5F8-FDD6-64894C95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 kern="1200">
                <a:latin typeface="+mj-lt"/>
                <a:ea typeface="+mj-ea"/>
                <a:cs typeface="+mj-cs"/>
              </a:rPr>
              <a:t>2025 Election Timeline</a:t>
            </a:r>
          </a:p>
        </p:txBody>
      </p:sp>
      <p:pic>
        <p:nvPicPr>
          <p:cNvPr id="17" name="Picture 16" descr="Icon&#10;&#10;AI-generated content may be incorrect.">
            <a:extLst>
              <a:ext uri="{FF2B5EF4-FFF2-40B4-BE49-F238E27FC236}">
                <a16:creationId xmlns:a16="http://schemas.microsoft.com/office/drawing/2014/main" id="{B1278055-0047-7793-B072-B00AD4CF6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06" y="457925"/>
            <a:ext cx="1287590" cy="133202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1F903CA-313B-57A3-64E7-EC66E9B2DF26}"/>
              </a:ext>
            </a:extLst>
          </p:cNvPr>
          <p:cNvGrpSpPr/>
          <p:nvPr/>
        </p:nvGrpSpPr>
        <p:grpSpPr>
          <a:xfrm>
            <a:off x="1498121" y="1981331"/>
            <a:ext cx="2138548" cy="1283129"/>
            <a:chOff x="659920" y="1682"/>
            <a:chExt cx="2138548" cy="128312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488EF52-83FA-6889-7A4E-8AA533EAEFD5}"/>
                </a:ext>
              </a:extLst>
            </p:cNvPr>
            <p:cNvSpPr/>
            <p:nvPr/>
          </p:nvSpPr>
          <p:spPr>
            <a:xfrm>
              <a:off x="659920" y="1682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AA49EBA-DCBD-2D6F-5180-699F60B3758C}"/>
                </a:ext>
              </a:extLst>
            </p:cNvPr>
            <p:cNvSpPr txBox="1"/>
            <p:nvPr/>
          </p:nvSpPr>
          <p:spPr>
            <a:xfrm>
              <a:off x="659920" y="1682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18288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January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3 special elections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6B81A8-1E99-5A6B-121B-2F3DEB044BF3}"/>
              </a:ext>
            </a:extLst>
          </p:cNvPr>
          <p:cNvGrpSpPr/>
          <p:nvPr/>
        </p:nvGrpSpPr>
        <p:grpSpPr>
          <a:xfrm>
            <a:off x="3850525" y="1981331"/>
            <a:ext cx="2138548" cy="1283129"/>
            <a:chOff x="3012324" y="1682"/>
            <a:chExt cx="2138548" cy="128312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2C20EAC-ED59-5741-20F3-27A7D4FF72F8}"/>
                </a:ext>
              </a:extLst>
            </p:cNvPr>
            <p:cNvSpPr/>
            <p:nvPr/>
          </p:nvSpPr>
          <p:spPr>
            <a:xfrm>
              <a:off x="3012324" y="1682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FA3F095-290E-EF11-8AEC-B16081C09575}"/>
                </a:ext>
              </a:extLst>
            </p:cNvPr>
            <p:cNvSpPr txBox="1"/>
            <p:nvPr/>
          </p:nvSpPr>
          <p:spPr>
            <a:xfrm>
              <a:off x="3012324" y="1682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18288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February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/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Confirmation mailing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9C23F1E-5304-9375-EA45-2D78056DB162}"/>
              </a:ext>
            </a:extLst>
          </p:cNvPr>
          <p:cNvGrpSpPr/>
          <p:nvPr/>
        </p:nvGrpSpPr>
        <p:grpSpPr>
          <a:xfrm>
            <a:off x="6202928" y="1981331"/>
            <a:ext cx="2138548" cy="1283129"/>
            <a:chOff x="5364727" y="1682"/>
            <a:chExt cx="2138548" cy="128312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12ACF6A-A645-3313-BF49-233E5C26BAE5}"/>
                </a:ext>
              </a:extLst>
            </p:cNvPr>
            <p:cNvSpPr/>
            <p:nvPr/>
          </p:nvSpPr>
          <p:spPr>
            <a:xfrm>
              <a:off x="5364727" y="1682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99E00DF-E74A-B1E3-A5F5-3FDFA93D96D2}"/>
                </a:ext>
              </a:extLst>
            </p:cNvPr>
            <p:cNvSpPr txBox="1"/>
            <p:nvPr/>
          </p:nvSpPr>
          <p:spPr>
            <a:xfrm>
              <a:off x="5364727" y="1682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182880" rIns="57150" bIns="5715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/>
                <a:t>March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/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/>
                <a:t>Candidate filing, LESS compliance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9EC67E-89F6-710A-C6B6-A8B070B46EBD}"/>
              </a:ext>
            </a:extLst>
          </p:cNvPr>
          <p:cNvGrpSpPr/>
          <p:nvPr/>
        </p:nvGrpSpPr>
        <p:grpSpPr>
          <a:xfrm>
            <a:off x="8555331" y="1981331"/>
            <a:ext cx="2138548" cy="1283129"/>
            <a:chOff x="7717130" y="1682"/>
            <a:chExt cx="2138548" cy="128312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EC03A27-495E-486B-89AF-618887FFDAC7}"/>
                </a:ext>
              </a:extLst>
            </p:cNvPr>
            <p:cNvSpPr/>
            <p:nvPr/>
          </p:nvSpPr>
          <p:spPr>
            <a:xfrm>
              <a:off x="7717130" y="1682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791B4E-F328-602F-F27E-528130981F9E}"/>
                </a:ext>
              </a:extLst>
            </p:cNvPr>
            <p:cNvSpPr txBox="1"/>
            <p:nvPr/>
          </p:nvSpPr>
          <p:spPr>
            <a:xfrm>
              <a:off x="7717130" y="1682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18288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April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Ballot proofing, logic and accuracy testing of equipment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FF3ACE-A055-DB28-B7B0-0A92AF080A79}"/>
              </a:ext>
            </a:extLst>
          </p:cNvPr>
          <p:cNvGrpSpPr/>
          <p:nvPr/>
        </p:nvGrpSpPr>
        <p:grpSpPr>
          <a:xfrm>
            <a:off x="1498121" y="3478315"/>
            <a:ext cx="2138548" cy="1283129"/>
            <a:chOff x="659920" y="1498666"/>
            <a:chExt cx="2138548" cy="128312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E0C3D5A-2FCF-8FA0-CEF6-E078123F13EC}"/>
                </a:ext>
              </a:extLst>
            </p:cNvPr>
            <p:cNvSpPr/>
            <p:nvPr/>
          </p:nvSpPr>
          <p:spPr>
            <a:xfrm>
              <a:off x="659920" y="1498666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69652D7-F96B-B9BB-DF3C-474D4921D420}"/>
                </a:ext>
              </a:extLst>
            </p:cNvPr>
            <p:cNvSpPr txBox="1"/>
            <p:nvPr/>
          </p:nvSpPr>
          <p:spPr>
            <a:xfrm>
              <a:off x="659920" y="1498666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18288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May 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Early voting for June Primaries, Officer of Election training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DF24D66-6BF2-3D17-3F78-94E41F74CA81}"/>
              </a:ext>
            </a:extLst>
          </p:cNvPr>
          <p:cNvGrpSpPr/>
          <p:nvPr/>
        </p:nvGrpSpPr>
        <p:grpSpPr>
          <a:xfrm>
            <a:off x="3850525" y="3478315"/>
            <a:ext cx="2138548" cy="1283129"/>
            <a:chOff x="3012324" y="1498666"/>
            <a:chExt cx="2138548" cy="128312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71B8A5-5682-2EAA-044E-4BD66A232B20}"/>
                </a:ext>
              </a:extLst>
            </p:cNvPr>
            <p:cNvSpPr/>
            <p:nvPr/>
          </p:nvSpPr>
          <p:spPr>
            <a:xfrm>
              <a:off x="3012324" y="1498666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09D24A-63DA-0282-AD7F-BA572BBAA3A4}"/>
                </a:ext>
              </a:extLst>
            </p:cNvPr>
            <p:cNvSpPr txBox="1"/>
            <p:nvPr/>
          </p:nvSpPr>
          <p:spPr>
            <a:xfrm>
              <a:off x="3012324" y="1498666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18288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June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Second Confirmation mailing, Primary Election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34AB2A-AFDF-82C1-1C03-C399E267F7C9}"/>
              </a:ext>
            </a:extLst>
          </p:cNvPr>
          <p:cNvGrpSpPr/>
          <p:nvPr/>
        </p:nvGrpSpPr>
        <p:grpSpPr>
          <a:xfrm>
            <a:off x="6202928" y="3478315"/>
            <a:ext cx="2138548" cy="1283129"/>
            <a:chOff x="5364727" y="1498666"/>
            <a:chExt cx="2138548" cy="12831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25B6F3-C59B-792C-9A45-0A0E228EAC14}"/>
                </a:ext>
              </a:extLst>
            </p:cNvPr>
            <p:cNvSpPr/>
            <p:nvPr/>
          </p:nvSpPr>
          <p:spPr>
            <a:xfrm>
              <a:off x="5364727" y="1498666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E1FF797-8BE7-E6F8-C440-E538D601A704}"/>
                </a:ext>
              </a:extLst>
            </p:cNvPr>
            <p:cNvSpPr txBox="1"/>
            <p:nvPr/>
          </p:nvSpPr>
          <p:spPr>
            <a:xfrm>
              <a:off x="5364727" y="1498666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18288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July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SBE certifies primary election results, Special Election Early voting begins, Annual Training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E1E32C-A953-58AC-B8A9-ACC94FD8A43D}"/>
              </a:ext>
            </a:extLst>
          </p:cNvPr>
          <p:cNvGrpSpPr/>
          <p:nvPr/>
        </p:nvGrpSpPr>
        <p:grpSpPr>
          <a:xfrm>
            <a:off x="8555331" y="3478315"/>
            <a:ext cx="2138548" cy="1283129"/>
            <a:chOff x="7717130" y="1498666"/>
            <a:chExt cx="2138548" cy="128312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A3B279-93F1-66BE-6870-43BA9B4758E7}"/>
                </a:ext>
              </a:extLst>
            </p:cNvPr>
            <p:cNvSpPr/>
            <p:nvPr/>
          </p:nvSpPr>
          <p:spPr>
            <a:xfrm>
              <a:off x="7717130" y="1498666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90D9A0-B2F7-2557-4543-3C59DE4F6E64}"/>
                </a:ext>
              </a:extLst>
            </p:cNvPr>
            <p:cNvSpPr txBox="1"/>
            <p:nvPr/>
          </p:nvSpPr>
          <p:spPr>
            <a:xfrm>
              <a:off x="7717130" y="1498666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18288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August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Ballot proofing, logic and accuracy testing of equipment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FA44BC-597F-4CE4-BF76-A962D0A3E244}"/>
              </a:ext>
            </a:extLst>
          </p:cNvPr>
          <p:cNvGrpSpPr/>
          <p:nvPr/>
        </p:nvGrpSpPr>
        <p:grpSpPr>
          <a:xfrm>
            <a:off x="1498121" y="4975299"/>
            <a:ext cx="2138548" cy="1283129"/>
            <a:chOff x="659920" y="2995650"/>
            <a:chExt cx="2138548" cy="12831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CF0307-D867-D697-EF14-784AD717FA9C}"/>
                </a:ext>
              </a:extLst>
            </p:cNvPr>
            <p:cNvSpPr/>
            <p:nvPr/>
          </p:nvSpPr>
          <p:spPr>
            <a:xfrm>
              <a:off x="659920" y="2995650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0C4E65-CBB5-400A-EFD2-77F0EA07DD7E}"/>
                </a:ext>
              </a:extLst>
            </p:cNvPr>
            <p:cNvSpPr txBox="1"/>
            <p:nvPr/>
          </p:nvSpPr>
          <p:spPr>
            <a:xfrm>
              <a:off x="659920" y="2995650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18288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September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/>
                <a:t>Special Election for Congress, General Election Early Voting begins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3F63CC-6600-70E0-BB5A-1E65DB31F45C}"/>
              </a:ext>
            </a:extLst>
          </p:cNvPr>
          <p:cNvGrpSpPr/>
          <p:nvPr/>
        </p:nvGrpSpPr>
        <p:grpSpPr>
          <a:xfrm>
            <a:off x="3850525" y="4975299"/>
            <a:ext cx="2138548" cy="1283129"/>
            <a:chOff x="3012324" y="2995650"/>
            <a:chExt cx="2138548" cy="12831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A1B4AF5-0FD0-C405-1E54-6979F9B86F81}"/>
                </a:ext>
              </a:extLst>
            </p:cNvPr>
            <p:cNvSpPr/>
            <p:nvPr/>
          </p:nvSpPr>
          <p:spPr>
            <a:xfrm>
              <a:off x="3012324" y="2995650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ECF691-3D5F-8D1E-06C5-DACE165A031E}"/>
                </a:ext>
              </a:extLst>
            </p:cNvPr>
            <p:cNvSpPr txBox="1"/>
            <p:nvPr/>
          </p:nvSpPr>
          <p:spPr>
            <a:xfrm>
              <a:off x="3012324" y="2995650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18288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October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Early Voting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Officer of Election training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F91F4A-487B-A69D-4B1B-46459A58665E}"/>
              </a:ext>
            </a:extLst>
          </p:cNvPr>
          <p:cNvGrpSpPr/>
          <p:nvPr/>
        </p:nvGrpSpPr>
        <p:grpSpPr>
          <a:xfrm>
            <a:off x="6202928" y="4975299"/>
            <a:ext cx="2138548" cy="1283129"/>
            <a:chOff x="5364727" y="2995650"/>
            <a:chExt cx="2138548" cy="12831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6052D3-BC55-916B-5C9A-BFA0487408EB}"/>
                </a:ext>
              </a:extLst>
            </p:cNvPr>
            <p:cNvSpPr/>
            <p:nvPr/>
          </p:nvSpPr>
          <p:spPr>
            <a:xfrm>
              <a:off x="5364727" y="2995650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2BF267-C9E4-60E1-C4F8-49FA312FF13F}"/>
                </a:ext>
              </a:extLst>
            </p:cNvPr>
            <p:cNvSpPr txBox="1"/>
            <p:nvPr/>
          </p:nvSpPr>
          <p:spPr>
            <a:xfrm>
              <a:off x="5364727" y="2995650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18288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November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Election Day, Risk Limiting Audits conducted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B8BA77-310A-915F-EA59-2893CD47C950}"/>
              </a:ext>
            </a:extLst>
          </p:cNvPr>
          <p:cNvGrpSpPr/>
          <p:nvPr/>
        </p:nvGrpSpPr>
        <p:grpSpPr>
          <a:xfrm>
            <a:off x="8555331" y="4975299"/>
            <a:ext cx="2138548" cy="1283129"/>
            <a:chOff x="7717130" y="2995650"/>
            <a:chExt cx="2138548" cy="12831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56ECE7-424F-177B-0FD3-580ED14DDF4A}"/>
                </a:ext>
              </a:extLst>
            </p:cNvPr>
            <p:cNvSpPr/>
            <p:nvPr/>
          </p:nvSpPr>
          <p:spPr>
            <a:xfrm>
              <a:off x="7717130" y="2995650"/>
              <a:ext cx="2138548" cy="128312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tIns="182880" anchor="t" anchorCtr="0">
              <a:noAutofit/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74F73E-683C-570D-7FB6-2D8CED07FDD5}"/>
                </a:ext>
              </a:extLst>
            </p:cNvPr>
            <p:cNvSpPr txBox="1"/>
            <p:nvPr/>
          </p:nvSpPr>
          <p:spPr>
            <a:xfrm>
              <a:off x="7717130" y="2995650"/>
              <a:ext cx="2138548" cy="12831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182880" rIns="53340" bIns="5334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December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 SBE certifies election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5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2207A-5D9A-D478-6E8C-91DC31FD0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cs typeface="Times New Roman" panose="02020603050405020304" pitchFamily="18" charset="0"/>
              </a:rPr>
              <a:t>Operational Readiness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8C65040-FD14-7C52-A2FA-F9CDE3DFC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206520"/>
              </p:ext>
            </p:extLst>
          </p:nvPr>
        </p:nvGraphicFramePr>
        <p:xfrm>
          <a:off x="1033849" y="171553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Logo, icon&#10;&#10;AI-generated content may be incorrect.">
            <a:extLst>
              <a:ext uri="{FF2B5EF4-FFF2-40B4-BE49-F238E27FC236}">
                <a16:creationId xmlns:a16="http://schemas.microsoft.com/office/drawing/2014/main" id="{CEFB4419-EF65-586F-F8EE-B6E7789998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05" y="167198"/>
            <a:ext cx="1564931" cy="15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AF03-9048-D26F-60FC-06294C86B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037"/>
            <a:ext cx="10515600" cy="1325563"/>
          </a:xfrm>
        </p:spPr>
        <p:txBody>
          <a:bodyPr/>
          <a:lstStyle/>
          <a:p>
            <a:r>
              <a:rPr lang="en-US"/>
              <a:t>Virginia's Elections are Secure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9615-7A42-FE84-B6FD-76F0F8F30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302"/>
            <a:ext cx="10515600" cy="553916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100% hand-marked paper ballots</a:t>
            </a:r>
          </a:p>
          <a:p>
            <a:pPr>
              <a:lnSpc>
                <a:spcPct val="150000"/>
              </a:lnSpc>
            </a:pPr>
            <a:r>
              <a:rPr lang="en-US" dirty="0"/>
              <a:t>Counting machines certified at state and federal level</a:t>
            </a:r>
          </a:p>
          <a:p>
            <a:pPr>
              <a:lnSpc>
                <a:spcPct val="150000"/>
              </a:lnSpc>
            </a:pPr>
            <a:r>
              <a:rPr lang="en-US" dirty="0"/>
              <a:t>Wireless connectivity is prohibited by law</a:t>
            </a:r>
          </a:p>
          <a:p>
            <a:pPr>
              <a:lnSpc>
                <a:spcPct val="150000"/>
              </a:lnSpc>
            </a:pPr>
            <a:r>
              <a:rPr lang="en-US" dirty="0"/>
              <a:t>Every machine is tested before every election</a:t>
            </a:r>
          </a:p>
          <a:p>
            <a:pPr>
              <a:lnSpc>
                <a:spcPct val="150000"/>
              </a:lnSpc>
            </a:pPr>
            <a:r>
              <a:rPr lang="en-US" dirty="0"/>
              <a:t>Election results are triple-checked for accuracy – at precinct level, electoral board level and state level</a:t>
            </a:r>
          </a:p>
          <a:p>
            <a:pPr>
              <a:lnSpc>
                <a:spcPct val="150000"/>
              </a:lnSpc>
            </a:pPr>
            <a:r>
              <a:rPr lang="en-US" dirty="0"/>
              <a:t>Risk-limiting audits (a hand count) confirming machine results  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843EC-B885-36F0-502D-26D5B0F44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619" y="529526"/>
            <a:ext cx="1959780" cy="232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1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A1D2C7-067E-00B4-867F-29370543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Voter Education Campaign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F617B2-67FE-C2E0-3AEE-D42A640F8B8A}"/>
              </a:ext>
            </a:extLst>
          </p:cNvPr>
          <p:cNvSpPr txBox="1"/>
          <p:nvPr/>
        </p:nvSpPr>
        <p:spPr>
          <a:xfrm>
            <a:off x="4367695" y="842374"/>
            <a:ext cx="3931652" cy="600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57150">
              <a:lnSpc>
                <a:spcPct val="120000"/>
              </a:lnSpc>
              <a:spcAft>
                <a:spcPts val="600"/>
              </a:spcAft>
            </a:pPr>
            <a:r>
              <a:rPr lang="en-US" sz="3000" u="sng" dirty="0"/>
              <a:t>Tools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Digital Ads</a:t>
            </a:r>
            <a:endParaRPr lang="en-US" dirty="0"/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Radio Ads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Print Ads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Social Media Ads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Social Media Campaign 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Multi-language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57150">
              <a:lnSpc>
                <a:spcPct val="120000"/>
              </a:lnSpc>
              <a:spcAft>
                <a:spcPts val="600"/>
              </a:spcAft>
            </a:pPr>
            <a:r>
              <a:rPr lang="en-US" sz="3000" u="sng" dirty="0"/>
              <a:t>Messaging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When, where and how to register and vote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Accessibility options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Deadlines</a:t>
            </a:r>
            <a:endParaRPr lang="en-US" sz="1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4" name="Content Placeholder 3" descr="Icon&#10;&#10;AI-generated content may be incorrect.">
            <a:extLst>
              <a:ext uri="{FF2B5EF4-FFF2-40B4-BE49-F238E27FC236}">
                <a16:creationId xmlns:a16="http://schemas.microsoft.com/office/drawing/2014/main" id="{D6E303A5-246F-FE3D-DC77-AB9FEB1B2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9987" y="166113"/>
            <a:ext cx="2728965" cy="2728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401316-51C9-AD03-E948-FAD9D46823FA}"/>
              </a:ext>
            </a:extLst>
          </p:cNvPr>
          <p:cNvSpPr txBox="1"/>
          <p:nvPr/>
        </p:nvSpPr>
        <p:spPr>
          <a:xfrm>
            <a:off x="4370296" y="453838"/>
            <a:ext cx="497316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/>
              <a:t>Virginia Counts</a:t>
            </a:r>
          </a:p>
        </p:txBody>
      </p:sp>
    </p:spTree>
    <p:extLst>
      <p:ext uri="{BB962C8B-B14F-4D97-AF65-F5344CB8AC3E}">
        <p14:creationId xmlns:p14="http://schemas.microsoft.com/office/powerpoint/2010/main" val="103391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5BF9-3F8B-259A-A322-2DDE7C86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Ahead to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E60E-C05B-53CD-2410-A9B5A35C9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New Statewide Voter Registration System</a:t>
            </a:r>
          </a:p>
          <a:p>
            <a:r>
              <a:rPr lang="en-US" dirty="0"/>
              <a:t>Testing – Post-November 2025 Election</a:t>
            </a:r>
          </a:p>
          <a:p>
            <a:r>
              <a:rPr lang="en-US" dirty="0"/>
              <a:t>Mock Election and Go Live – Spring 2026</a:t>
            </a:r>
          </a:p>
          <a:p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2026 Campaign Finance Review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EVERY statewide campaign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10% of House of Delegates committees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1% of local committees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 descr="A picture containing text, clock&#10;&#10;AI-generated content may be incorrect.">
            <a:extLst>
              <a:ext uri="{FF2B5EF4-FFF2-40B4-BE49-F238E27FC236}">
                <a16:creationId xmlns:a16="http://schemas.microsoft.com/office/drawing/2014/main" id="{064B9A23-1B8A-E0FD-A8E9-DD16C627F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39" y="993758"/>
            <a:ext cx="4399329" cy="51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12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E13D-403B-E71A-8010-116D17BD2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143" y="36444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cs typeface="Times New Roman"/>
              </a:rPr>
              <a:t>Thank you!</a:t>
            </a:r>
            <a:br>
              <a:rPr lang="en-US">
                <a:cs typeface="Times New Roman" panose="02020603050405020304" pitchFamily="18" charset="0"/>
              </a:rPr>
            </a:br>
            <a:br>
              <a:rPr lang="en-US">
                <a:cs typeface="Times New Roman" panose="02020603050405020304" pitchFamily="18" charset="0"/>
              </a:rPr>
            </a:br>
            <a:endParaRPr lang="en-US">
              <a:cs typeface="Times New Roman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A8592C-DBC1-5F5F-59B9-83769E8A8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32" y="1004580"/>
            <a:ext cx="7708429" cy="13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8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9643-7AC8-B968-BFD3-B0EEA445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572579"/>
          </a:xfrm>
        </p:spPr>
        <p:txBody>
          <a:bodyPr anchor="b">
            <a:noAutofit/>
          </a:bodyPr>
          <a:lstStyle/>
          <a:p>
            <a:r>
              <a:rPr lang="en-US" sz="4800"/>
              <a:t>Agenda</a:t>
            </a:r>
          </a:p>
        </p:txBody>
      </p:sp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C494831B-EA6E-1A4C-F5B9-54F2DD121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019" y="877681"/>
            <a:ext cx="4273463" cy="510263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8F74B8A-FCE5-FF8D-E0E6-10C8302E9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795876"/>
              </p:ext>
            </p:extLst>
          </p:nvPr>
        </p:nvGraphicFramePr>
        <p:xfrm>
          <a:off x="876692" y="2533476"/>
          <a:ext cx="5219307" cy="353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525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BFFC-659A-E1C3-0F40-FE0F4C11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cs typeface="Times New Roman" panose="02020603050405020304" pitchFamily="18" charset="0"/>
              </a:rPr>
              <a:t>2024 Presidential Election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05B4A13-7789-E9B7-D2EC-BD1122C3F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53168"/>
              </p:ext>
            </p:extLst>
          </p:nvPr>
        </p:nvGraphicFramePr>
        <p:xfrm>
          <a:off x="5602146" y="851382"/>
          <a:ext cx="6898511" cy="598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1B48885-26F6-CF04-6758-AB6595F1EE6D}"/>
              </a:ext>
            </a:extLst>
          </p:cNvPr>
          <p:cNvSpPr txBox="1"/>
          <p:nvPr/>
        </p:nvSpPr>
        <p:spPr>
          <a:xfrm>
            <a:off x="1458410" y="2486076"/>
            <a:ext cx="41437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>
                <a:latin typeface="+mj-lt"/>
                <a:cs typeface="Times New Roman" panose="02020603050405020304" pitchFamily="18" charset="0"/>
              </a:rPr>
              <a:t>4,523,876 Ballots Cast </a:t>
            </a:r>
            <a:endParaRPr lang="en-US" sz="540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4" name="Picture 2" descr="Virginia Department of Elections | LinkedIn">
            <a:extLst>
              <a:ext uri="{FF2B5EF4-FFF2-40B4-BE49-F238E27FC236}">
                <a16:creationId xmlns:a16="http://schemas.microsoft.com/office/drawing/2014/main" id="{65593367-1DE0-90C1-D4CC-07D462791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4" b="30727"/>
          <a:stretch/>
        </p:blipFill>
        <p:spPr bwMode="auto">
          <a:xfrm>
            <a:off x="544238" y="5915016"/>
            <a:ext cx="1905000" cy="7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6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9DFF-C508-AD21-2988-D5DF1856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73" y="334976"/>
            <a:ext cx="10515600" cy="1325563"/>
          </a:xfrm>
        </p:spPr>
        <p:txBody>
          <a:bodyPr/>
          <a:lstStyle/>
          <a:p>
            <a:pPr algn="ctr"/>
            <a:r>
              <a:rPr lang="en-US" u="sng">
                <a:cs typeface="Times New Roman" panose="02020603050405020304" pitchFamily="18" charset="0"/>
              </a:rPr>
              <a:t>June 2025 Primary Elections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FFE7FE-9C53-6706-0077-304D7EA9F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120879"/>
              </p:ext>
            </p:extLst>
          </p:nvPr>
        </p:nvGraphicFramePr>
        <p:xfrm>
          <a:off x="674914" y="2509932"/>
          <a:ext cx="4767943" cy="407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9DFB87A-3515-B920-A60B-9EC8A8FB10CF}"/>
              </a:ext>
            </a:extLst>
          </p:cNvPr>
          <p:cNvSpPr txBox="1"/>
          <p:nvPr/>
        </p:nvSpPr>
        <p:spPr>
          <a:xfrm>
            <a:off x="3263899" y="3926222"/>
            <a:ext cx="171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Election Day  </a:t>
            </a:r>
          </a:p>
          <a:p>
            <a:r>
              <a:rPr lang="en-US" sz="28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58%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64FF4-B4AB-2FA8-552B-CD14887C39F4}"/>
              </a:ext>
            </a:extLst>
          </p:cNvPr>
          <p:cNvSpPr txBox="1"/>
          <p:nvPr/>
        </p:nvSpPr>
        <p:spPr>
          <a:xfrm>
            <a:off x="1393372" y="1590428"/>
            <a:ext cx="31786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+mj-lt"/>
                <a:cs typeface="Times New Roman" panose="02020603050405020304" pitchFamily="18" charset="0"/>
              </a:rPr>
              <a:t>Democratic Primary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Statewide Lt. Governor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F37CBE-A4EF-BB74-5C47-22310F282A63}"/>
              </a:ext>
            </a:extLst>
          </p:cNvPr>
          <p:cNvSpPr txBox="1"/>
          <p:nvPr/>
        </p:nvSpPr>
        <p:spPr>
          <a:xfrm>
            <a:off x="7141029" y="1590427"/>
            <a:ext cx="3966028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u="sng" dirty="0">
                <a:latin typeface="+mj-lt"/>
                <a:cs typeface="Times New Roman"/>
              </a:rPr>
              <a:t>Republican Primary </a:t>
            </a:r>
          </a:p>
          <a:p>
            <a:r>
              <a:rPr lang="en-US" sz="2400" dirty="0">
                <a:latin typeface="+mj-lt"/>
                <a:cs typeface="Times New Roman"/>
              </a:rPr>
              <a:t>House of Delegates 46  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6511B-5E52-F7CF-F384-4B786C3975DA}"/>
              </a:ext>
            </a:extLst>
          </p:cNvPr>
          <p:cNvSpPr txBox="1"/>
          <p:nvPr/>
        </p:nvSpPr>
        <p:spPr>
          <a:xfrm>
            <a:off x="7334796" y="3690248"/>
            <a:ext cx="1135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Early In- Person</a:t>
            </a:r>
          </a:p>
          <a:p>
            <a:r>
              <a:rPr lang="en-US" sz="2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E56693-CFF6-2C11-CCE3-79C32067F324}"/>
              </a:ext>
            </a:extLst>
          </p:cNvPr>
          <p:cNvSpPr txBox="1"/>
          <p:nvPr/>
        </p:nvSpPr>
        <p:spPr>
          <a:xfrm>
            <a:off x="8207468" y="2862944"/>
            <a:ext cx="97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Mail </a:t>
            </a:r>
          </a:p>
          <a:p>
            <a:r>
              <a:rPr lang="en-US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541EE-D171-D519-CCD7-8A9DB544D985}"/>
              </a:ext>
            </a:extLst>
          </p:cNvPr>
          <p:cNvSpPr txBox="1"/>
          <p:nvPr/>
        </p:nvSpPr>
        <p:spPr>
          <a:xfrm>
            <a:off x="85724" y="5920873"/>
            <a:ext cx="171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  <a:cs typeface="Times New Roman" panose="02020603050405020304" pitchFamily="18" charset="0"/>
              </a:rPr>
              <a:t>497,135 ballots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46922-2D3D-C454-F84D-F6659F897083}"/>
              </a:ext>
            </a:extLst>
          </p:cNvPr>
          <p:cNvSpPr txBox="1"/>
          <p:nvPr/>
        </p:nvSpPr>
        <p:spPr>
          <a:xfrm>
            <a:off x="5734091" y="5920873"/>
            <a:ext cx="143416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+mj-lt"/>
                <a:cs typeface="Times New Roman"/>
              </a:rPr>
              <a:t>2966 ballots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235BE0-5C62-63F2-FD2C-C3C3D9DCC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576850"/>
              </p:ext>
            </p:extLst>
          </p:nvPr>
        </p:nvGraphicFramePr>
        <p:xfrm>
          <a:off x="5448301" y="2509932"/>
          <a:ext cx="6096000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FFFE94D-F695-0E74-1BB8-2E9B9037F0A8}"/>
              </a:ext>
            </a:extLst>
          </p:cNvPr>
          <p:cNvSpPr txBox="1"/>
          <p:nvPr/>
        </p:nvSpPr>
        <p:spPr>
          <a:xfrm>
            <a:off x="7456243" y="2976373"/>
            <a:ext cx="10197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By Mail</a:t>
            </a:r>
          </a:p>
          <a:p>
            <a:r>
              <a:rPr lang="en-US" sz="200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D68B1-819A-32DD-271D-1B456F6AEC58}"/>
              </a:ext>
            </a:extLst>
          </p:cNvPr>
          <p:cNvSpPr txBox="1"/>
          <p:nvPr/>
        </p:nvSpPr>
        <p:spPr>
          <a:xfrm>
            <a:off x="6683037" y="3927662"/>
            <a:ext cx="10197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Early In-Person</a:t>
            </a:r>
          </a:p>
          <a:p>
            <a:r>
              <a:rPr lang="en-US">
                <a:solidFill>
                  <a:schemeClr val="bg1"/>
                </a:solidFill>
              </a:rPr>
              <a:t>17%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478FD-A97E-5B53-0BF9-EEC425587122}"/>
              </a:ext>
            </a:extLst>
          </p:cNvPr>
          <p:cNvSpPr txBox="1"/>
          <p:nvPr/>
        </p:nvSpPr>
        <p:spPr>
          <a:xfrm>
            <a:off x="8700095" y="3970060"/>
            <a:ext cx="177052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Election Day</a:t>
            </a:r>
          </a:p>
          <a:p>
            <a:r>
              <a:rPr lang="en-US" sz="2800">
                <a:solidFill>
                  <a:schemeClr val="bg1"/>
                </a:solidFill>
              </a:rPr>
              <a:t>71%</a:t>
            </a:r>
          </a:p>
        </p:txBody>
      </p:sp>
    </p:spTree>
    <p:extLst>
      <p:ext uri="{BB962C8B-B14F-4D97-AF65-F5344CB8AC3E}">
        <p14:creationId xmlns:p14="http://schemas.microsoft.com/office/powerpoint/2010/main" val="238571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19A42-C6DD-7E92-CDD5-1E68BE39A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0E4C6AC-CF78-C93A-BE14-06A428B9B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3034"/>
              </p:ext>
            </p:extLst>
          </p:nvPr>
        </p:nvGraphicFramePr>
        <p:xfrm>
          <a:off x="302560" y="571313"/>
          <a:ext cx="11575675" cy="572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9179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818F-E16A-E926-AF19-17AD4BB9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Accessibility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146A-A730-6197-9892-267A4EFAD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134"/>
            <a:ext cx="6705601" cy="44546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ELECT website in 12 languages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Website accessibility rating up 15 pts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Citizen Portal accessibility rating up 4 pts with 31 issues resolved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Improved screen reader user experience with color contrast and larger, structured headings  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Accessibility certification from </a:t>
            </a:r>
            <a:r>
              <a:rPr lang="en-US" sz="2400" dirty="0" err="1"/>
              <a:t>Siteimprove</a:t>
            </a:r>
            <a:r>
              <a:rPr lang="en-US" sz="2400" dirty="0"/>
              <a:t> Frontier for web developers and content contributors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F27B3-10F6-2F7F-2B06-36613F556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015" y="645763"/>
            <a:ext cx="4052681" cy="55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1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CEE0F0-D674-EC12-9C84-9DA4255C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2025 Annual Training:</a:t>
            </a: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Virginia Elections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7F6D7-D686-1020-C882-E86A74A8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865" y="1582994"/>
            <a:ext cx="4862447" cy="3063958"/>
          </a:xfrm>
        </p:spPr>
        <p:txBody>
          <a:bodyPr anchor="ctr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Authority of electoral board members and registrars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Certification process including canvass and  provisional ballot meeting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VERIS improvements to streamline SDR processing</a:t>
            </a:r>
          </a:p>
          <a:p>
            <a:pPr>
              <a:spcBef>
                <a:spcPts val="1800"/>
              </a:spcBef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33280-0B9C-7E3E-0ED5-32DB54BED0C1}"/>
              </a:ext>
            </a:extLst>
          </p:cNvPr>
          <p:cNvSpPr txBox="1"/>
          <p:nvPr/>
        </p:nvSpPr>
        <p:spPr>
          <a:xfrm>
            <a:off x="6270437" y="375998"/>
            <a:ext cx="549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Topics based on feedback from registrars and electoral board members:</a:t>
            </a:r>
          </a:p>
        </p:txBody>
      </p:sp>
      <p:pic>
        <p:nvPicPr>
          <p:cNvPr id="6" name="Picture 5" descr="A picture containing text, dark&#10;&#10;AI-generated content may be incorrect.">
            <a:extLst>
              <a:ext uri="{FF2B5EF4-FFF2-40B4-BE49-F238E27FC236}">
                <a16:creationId xmlns:a16="http://schemas.microsoft.com/office/drawing/2014/main" id="{F53778AD-6574-1ACB-D645-C4D0519D2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62" y="4385996"/>
            <a:ext cx="4594485" cy="24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5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B75869-F33E-E630-A2F1-991E38C9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43" y="293821"/>
            <a:ext cx="6714699" cy="8309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Same Day Registration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12CE8-ED23-D924-48B9-2EA54C679662}"/>
              </a:ext>
            </a:extLst>
          </p:cNvPr>
          <p:cNvSpPr txBox="1"/>
          <p:nvPr/>
        </p:nvSpPr>
        <p:spPr>
          <a:xfrm>
            <a:off x="489121" y="1336657"/>
            <a:ext cx="10619087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2024 - Overwhelming turnout in college towns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ELECT sought GR feedback / facilitated conversations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ELECT provided: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Additional time for SDR app entry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SDR duplicate report run statewide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Training sessions on best practices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VERIS enhancement to allow SDR batch upload for voter credit 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Local registrars work with their colleges to encourage registration before election day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6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0ED0D-BDF9-BA0D-3D2C-2E4B7E71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2025 List Maintenance Highlights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CE9FB21-70C2-E2D1-437F-66E866F659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673151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05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1330</TotalTime>
  <Words>659</Words>
  <Application>Microsoft Office PowerPoint</Application>
  <PresentationFormat>Widescreen</PresentationFormat>
  <Paragraphs>150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Times New Roman</vt:lpstr>
      <vt:lpstr>Office Theme</vt:lpstr>
      <vt:lpstr>Bitmap Image</vt:lpstr>
      <vt:lpstr>Commissioner Update on  Election Preparedness</vt:lpstr>
      <vt:lpstr>Agenda</vt:lpstr>
      <vt:lpstr>2024 Presidential Election</vt:lpstr>
      <vt:lpstr>June 2025 Primary Elections</vt:lpstr>
      <vt:lpstr>PowerPoint Presentation</vt:lpstr>
      <vt:lpstr>Accessibility Improvements</vt:lpstr>
      <vt:lpstr>2025 Annual Training:  Virginia Elections Workshop</vt:lpstr>
      <vt:lpstr>Same Day Registration</vt:lpstr>
      <vt:lpstr>2025 List Maintenance Highlights</vt:lpstr>
      <vt:lpstr>PowerPoint Presentation</vt:lpstr>
      <vt:lpstr>2025 Election Timeline</vt:lpstr>
      <vt:lpstr>Operational Readiness</vt:lpstr>
      <vt:lpstr>Virginia's Elections are Secure</vt:lpstr>
      <vt:lpstr>Voter Education Campaign </vt:lpstr>
      <vt:lpstr>Looking Ahead to 2026</vt:lpstr>
      <vt:lpstr>Thank you!  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Commissioner Update on  Election Preparedness</dc:title>
  <dc:creator>Beals, Susan (ELECT)</dc:creator>
  <cp:lastModifiedBy>Cathy Hooe</cp:lastModifiedBy>
  <cp:revision>15</cp:revision>
  <dcterms:created xsi:type="dcterms:W3CDTF">2025-08-07T16:56:23Z</dcterms:created>
  <dcterms:modified xsi:type="dcterms:W3CDTF">2025-08-17T18:37:40Z</dcterms:modified>
</cp:coreProperties>
</file>