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91" r:id="rId3"/>
    <p:sldId id="286" r:id="rId4"/>
    <p:sldId id="258" r:id="rId5"/>
    <p:sldId id="289" r:id="rId6"/>
    <p:sldId id="271" r:id="rId7"/>
    <p:sldId id="268" r:id="rId8"/>
    <p:sldId id="274" r:id="rId9"/>
    <p:sldId id="290" r:id="rId10"/>
    <p:sldId id="285" r:id="rId11"/>
    <p:sldId id="273" r:id="rId12"/>
    <p:sldId id="270" r:id="rId13"/>
    <p:sldId id="275" r:id="rId14"/>
    <p:sldId id="267" r:id="rId15"/>
    <p:sldId id="279" r:id="rId16"/>
    <p:sldId id="283" r:id="rId17"/>
    <p:sldId id="282" r:id="rId18"/>
    <p:sldId id="281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C5D980-B41D-43C5-9320-43BD63490A2E}" v="10" dt="2025-09-04T00:01:32.0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ureen Hollowell" userId="90414697-64d3-47ab-8957-c513aa333951" providerId="ADAL" clId="{6DC5D980-B41D-43C5-9320-43BD63490A2E}"/>
    <pc:docChg chg="undo custSel addSld delSld modSld sldOrd">
      <pc:chgData name="Maureen Hollowell" userId="90414697-64d3-47ab-8957-c513aa333951" providerId="ADAL" clId="{6DC5D980-B41D-43C5-9320-43BD63490A2E}" dt="2025-09-04T00:58:18.070" v="11173" actId="6549"/>
      <pc:docMkLst>
        <pc:docMk/>
      </pc:docMkLst>
      <pc:sldChg chg="modSp mod">
        <pc:chgData name="Maureen Hollowell" userId="90414697-64d3-47ab-8957-c513aa333951" providerId="ADAL" clId="{6DC5D980-B41D-43C5-9320-43BD63490A2E}" dt="2025-09-03T23:41:49.138" v="10221" actId="14100"/>
        <pc:sldMkLst>
          <pc:docMk/>
          <pc:sldMk cId="671164045" sldId="256"/>
        </pc:sldMkLst>
        <pc:spChg chg="mod">
          <ac:chgData name="Maureen Hollowell" userId="90414697-64d3-47ab-8957-c513aa333951" providerId="ADAL" clId="{6DC5D980-B41D-43C5-9320-43BD63490A2E}" dt="2025-09-03T23:41:37.478" v="10219" actId="27636"/>
          <ac:spMkLst>
            <pc:docMk/>
            <pc:sldMk cId="671164045" sldId="256"/>
            <ac:spMk id="2" creationId="{D1B5D867-8923-BA44-E3DD-3FCF80AB1206}"/>
          </ac:spMkLst>
        </pc:spChg>
        <pc:spChg chg="mod">
          <ac:chgData name="Maureen Hollowell" userId="90414697-64d3-47ab-8957-c513aa333951" providerId="ADAL" clId="{6DC5D980-B41D-43C5-9320-43BD63490A2E}" dt="2025-09-03T23:41:49.138" v="10221" actId="14100"/>
          <ac:spMkLst>
            <pc:docMk/>
            <pc:sldMk cId="671164045" sldId="256"/>
            <ac:spMk id="3" creationId="{DB3FC83B-AEBD-4071-05F0-5F04187D98C1}"/>
          </ac:spMkLst>
        </pc:spChg>
      </pc:sldChg>
      <pc:sldChg chg="modSp del mod">
        <pc:chgData name="Maureen Hollowell" userId="90414697-64d3-47ab-8957-c513aa333951" providerId="ADAL" clId="{6DC5D980-B41D-43C5-9320-43BD63490A2E}" dt="2025-09-03T18:48:53.079" v="4558" actId="2696"/>
        <pc:sldMkLst>
          <pc:docMk/>
          <pc:sldMk cId="1670063987" sldId="257"/>
        </pc:sldMkLst>
        <pc:spChg chg="mod">
          <ac:chgData name="Maureen Hollowell" userId="90414697-64d3-47ab-8957-c513aa333951" providerId="ADAL" clId="{6DC5D980-B41D-43C5-9320-43BD63490A2E}" dt="2025-09-03T18:44:49.528" v="4144" actId="21"/>
          <ac:spMkLst>
            <pc:docMk/>
            <pc:sldMk cId="1670063987" sldId="257"/>
            <ac:spMk id="2" creationId="{D91762F7-049C-9A57-6208-7167A133B17C}"/>
          </ac:spMkLst>
        </pc:spChg>
        <pc:spChg chg="mod">
          <ac:chgData name="Maureen Hollowell" userId="90414697-64d3-47ab-8957-c513aa333951" providerId="ADAL" clId="{6DC5D980-B41D-43C5-9320-43BD63490A2E}" dt="2025-09-03T18:44:56.082" v="4149" actId="5793"/>
          <ac:spMkLst>
            <pc:docMk/>
            <pc:sldMk cId="1670063987" sldId="257"/>
            <ac:spMk id="3" creationId="{B87B3073-426D-2CD6-8643-83AA40A49230}"/>
          </ac:spMkLst>
        </pc:spChg>
      </pc:sldChg>
      <pc:sldChg chg="modSp mod ord">
        <pc:chgData name="Maureen Hollowell" userId="90414697-64d3-47ab-8957-c513aa333951" providerId="ADAL" clId="{6DC5D980-B41D-43C5-9320-43BD63490A2E}" dt="2025-09-04T00:08:44.654" v="10880" actId="1076"/>
        <pc:sldMkLst>
          <pc:docMk/>
          <pc:sldMk cId="3918973926" sldId="258"/>
        </pc:sldMkLst>
        <pc:spChg chg="mod">
          <ac:chgData name="Maureen Hollowell" userId="90414697-64d3-47ab-8957-c513aa333951" providerId="ADAL" clId="{6DC5D980-B41D-43C5-9320-43BD63490A2E}" dt="2025-09-04T00:08:44.654" v="10880" actId="1076"/>
          <ac:spMkLst>
            <pc:docMk/>
            <pc:sldMk cId="3918973926" sldId="258"/>
            <ac:spMk id="2" creationId="{0505DA07-0BC6-69D2-5C21-CC356A314FC9}"/>
          </ac:spMkLst>
        </pc:spChg>
        <pc:spChg chg="mod">
          <ac:chgData name="Maureen Hollowell" userId="90414697-64d3-47ab-8957-c513aa333951" providerId="ADAL" clId="{6DC5D980-B41D-43C5-9320-43BD63490A2E}" dt="2025-09-04T00:08:25.398" v="10877" actId="255"/>
          <ac:spMkLst>
            <pc:docMk/>
            <pc:sldMk cId="3918973926" sldId="258"/>
            <ac:spMk id="3" creationId="{8E0C6CF0-84F2-568B-8430-2B776CE2A10F}"/>
          </ac:spMkLst>
        </pc:spChg>
      </pc:sldChg>
      <pc:sldChg chg="modSp del mod ord">
        <pc:chgData name="Maureen Hollowell" userId="90414697-64d3-47ab-8957-c513aa333951" providerId="ADAL" clId="{6DC5D980-B41D-43C5-9320-43BD63490A2E}" dt="2025-09-03T23:09:20.030" v="9756" actId="2696"/>
        <pc:sldMkLst>
          <pc:docMk/>
          <pc:sldMk cId="2709154367" sldId="259"/>
        </pc:sldMkLst>
        <pc:spChg chg="mod">
          <ac:chgData name="Maureen Hollowell" userId="90414697-64d3-47ab-8957-c513aa333951" providerId="ADAL" clId="{6DC5D980-B41D-43C5-9320-43BD63490A2E}" dt="2025-09-03T23:06:01.130" v="9565" actId="21"/>
          <ac:spMkLst>
            <pc:docMk/>
            <pc:sldMk cId="2709154367" sldId="259"/>
            <ac:spMk id="2" creationId="{EC95098A-F08D-3498-B2D6-7660063237DE}"/>
          </ac:spMkLst>
        </pc:spChg>
        <pc:spChg chg="mod">
          <ac:chgData name="Maureen Hollowell" userId="90414697-64d3-47ab-8957-c513aa333951" providerId="ADAL" clId="{6DC5D980-B41D-43C5-9320-43BD63490A2E}" dt="2025-09-03T23:05:38.173" v="9561" actId="20577"/>
          <ac:spMkLst>
            <pc:docMk/>
            <pc:sldMk cId="2709154367" sldId="259"/>
            <ac:spMk id="3" creationId="{549E5D77-0240-9A40-939F-C25CC40656AC}"/>
          </ac:spMkLst>
        </pc:spChg>
      </pc:sldChg>
      <pc:sldChg chg="modSp del mod ord">
        <pc:chgData name="Maureen Hollowell" userId="90414697-64d3-47ab-8957-c513aa333951" providerId="ADAL" clId="{6DC5D980-B41D-43C5-9320-43BD63490A2E}" dt="2025-09-03T19:19:44.811" v="5164" actId="2696"/>
        <pc:sldMkLst>
          <pc:docMk/>
          <pc:sldMk cId="582531851" sldId="260"/>
        </pc:sldMkLst>
        <pc:spChg chg="mod">
          <ac:chgData name="Maureen Hollowell" userId="90414697-64d3-47ab-8957-c513aa333951" providerId="ADAL" clId="{6DC5D980-B41D-43C5-9320-43BD63490A2E}" dt="2025-09-03T19:17:12.941" v="5082" actId="21"/>
          <ac:spMkLst>
            <pc:docMk/>
            <pc:sldMk cId="582531851" sldId="260"/>
            <ac:spMk id="3" creationId="{619E7168-CAA1-615E-AE3F-6AC04C39103A}"/>
          </ac:spMkLst>
        </pc:spChg>
      </pc:sldChg>
      <pc:sldChg chg="modSp new del mod">
        <pc:chgData name="Maureen Hollowell" userId="90414697-64d3-47ab-8957-c513aa333951" providerId="ADAL" clId="{6DC5D980-B41D-43C5-9320-43BD63490A2E}" dt="2025-09-03T19:33:38.248" v="5178" actId="2696"/>
        <pc:sldMkLst>
          <pc:docMk/>
          <pc:sldMk cId="2233656538" sldId="261"/>
        </pc:sldMkLst>
        <pc:spChg chg="mod">
          <ac:chgData name="Maureen Hollowell" userId="90414697-64d3-47ab-8957-c513aa333951" providerId="ADAL" clId="{6DC5D980-B41D-43C5-9320-43BD63490A2E}" dt="2025-09-03T19:33:12.178" v="5172" actId="21"/>
          <ac:spMkLst>
            <pc:docMk/>
            <pc:sldMk cId="2233656538" sldId="261"/>
            <ac:spMk id="2" creationId="{011F8B2B-5DF5-14E4-4FFE-6A460D45222E}"/>
          </ac:spMkLst>
        </pc:spChg>
        <pc:spChg chg="mod">
          <ac:chgData name="Maureen Hollowell" userId="90414697-64d3-47ab-8957-c513aa333951" providerId="ADAL" clId="{6DC5D980-B41D-43C5-9320-43BD63490A2E}" dt="2025-09-03T15:23:44.367" v="2571" actId="313"/>
          <ac:spMkLst>
            <pc:docMk/>
            <pc:sldMk cId="2233656538" sldId="261"/>
            <ac:spMk id="3" creationId="{163C154E-F6D8-E946-7605-F8B7FA55A294}"/>
          </ac:spMkLst>
        </pc:spChg>
      </pc:sldChg>
      <pc:sldChg chg="modSp new del mod">
        <pc:chgData name="Maureen Hollowell" userId="90414697-64d3-47ab-8957-c513aa333951" providerId="ADAL" clId="{6DC5D980-B41D-43C5-9320-43BD63490A2E}" dt="2025-09-03T22:09:48.741" v="8174" actId="2696"/>
        <pc:sldMkLst>
          <pc:docMk/>
          <pc:sldMk cId="66626906" sldId="262"/>
        </pc:sldMkLst>
        <pc:spChg chg="mod">
          <ac:chgData name="Maureen Hollowell" userId="90414697-64d3-47ab-8957-c513aa333951" providerId="ADAL" clId="{6DC5D980-B41D-43C5-9320-43BD63490A2E}" dt="2025-09-03T21:38:44.118" v="7713" actId="21"/>
          <ac:spMkLst>
            <pc:docMk/>
            <pc:sldMk cId="66626906" sldId="262"/>
            <ac:spMk id="2" creationId="{72C46BEE-1787-44B2-906B-B839E88494F3}"/>
          </ac:spMkLst>
        </pc:spChg>
        <pc:spChg chg="mod">
          <ac:chgData name="Maureen Hollowell" userId="90414697-64d3-47ab-8957-c513aa333951" providerId="ADAL" clId="{6DC5D980-B41D-43C5-9320-43BD63490A2E}" dt="2025-09-03T21:55:32.194" v="7938" actId="21"/>
          <ac:spMkLst>
            <pc:docMk/>
            <pc:sldMk cId="66626906" sldId="262"/>
            <ac:spMk id="3" creationId="{9A5014B9-B47A-5872-F516-B48154905C3E}"/>
          </ac:spMkLst>
        </pc:spChg>
      </pc:sldChg>
      <pc:sldChg chg="modSp new del mod">
        <pc:chgData name="Maureen Hollowell" userId="90414697-64d3-47ab-8957-c513aa333951" providerId="ADAL" clId="{6DC5D980-B41D-43C5-9320-43BD63490A2E}" dt="2025-09-03T20:30:28.563" v="6440" actId="2696"/>
        <pc:sldMkLst>
          <pc:docMk/>
          <pc:sldMk cId="1999444257" sldId="263"/>
        </pc:sldMkLst>
        <pc:spChg chg="mod">
          <ac:chgData name="Maureen Hollowell" userId="90414697-64d3-47ab-8957-c513aa333951" providerId="ADAL" clId="{6DC5D980-B41D-43C5-9320-43BD63490A2E}" dt="2025-09-03T19:49:39.517" v="5951" actId="21"/>
          <ac:spMkLst>
            <pc:docMk/>
            <pc:sldMk cId="1999444257" sldId="263"/>
            <ac:spMk id="2" creationId="{4D802964-6532-72BF-7989-B3062F1629B0}"/>
          </ac:spMkLst>
        </pc:spChg>
        <pc:spChg chg="mod">
          <ac:chgData name="Maureen Hollowell" userId="90414697-64d3-47ab-8957-c513aa333951" providerId="ADAL" clId="{6DC5D980-B41D-43C5-9320-43BD63490A2E}" dt="2025-09-03T19:54:34.003" v="6054"/>
          <ac:spMkLst>
            <pc:docMk/>
            <pc:sldMk cId="1999444257" sldId="263"/>
            <ac:spMk id="3" creationId="{439B3B6C-9AC9-C35C-7FA5-5D1B2D8AE03B}"/>
          </ac:spMkLst>
        </pc:spChg>
      </pc:sldChg>
      <pc:sldChg chg="modSp new del mod ord">
        <pc:chgData name="Maureen Hollowell" userId="90414697-64d3-47ab-8957-c513aa333951" providerId="ADAL" clId="{6DC5D980-B41D-43C5-9320-43BD63490A2E}" dt="2025-09-03T19:01:25.636" v="4728" actId="47"/>
        <pc:sldMkLst>
          <pc:docMk/>
          <pc:sldMk cId="126000825" sldId="264"/>
        </pc:sldMkLst>
        <pc:spChg chg="mod">
          <ac:chgData name="Maureen Hollowell" userId="90414697-64d3-47ab-8957-c513aa333951" providerId="ADAL" clId="{6DC5D980-B41D-43C5-9320-43BD63490A2E}" dt="2025-09-03T18:59:47.056" v="4695" actId="21"/>
          <ac:spMkLst>
            <pc:docMk/>
            <pc:sldMk cId="126000825" sldId="264"/>
            <ac:spMk id="2" creationId="{D13AC21B-5FA8-C7C9-FCC6-FFEA6D839DC9}"/>
          </ac:spMkLst>
        </pc:spChg>
        <pc:spChg chg="mod">
          <ac:chgData name="Maureen Hollowell" userId="90414697-64d3-47ab-8957-c513aa333951" providerId="ADAL" clId="{6DC5D980-B41D-43C5-9320-43BD63490A2E}" dt="2025-09-03T19:00:34.714" v="4703" actId="27636"/>
          <ac:spMkLst>
            <pc:docMk/>
            <pc:sldMk cId="126000825" sldId="264"/>
            <ac:spMk id="3" creationId="{22D1B1B3-DF76-FE25-2456-EE44E66AC943}"/>
          </ac:spMkLst>
        </pc:spChg>
      </pc:sldChg>
      <pc:sldChg chg="modSp new del mod ord">
        <pc:chgData name="Maureen Hollowell" userId="90414697-64d3-47ab-8957-c513aa333951" providerId="ADAL" clId="{6DC5D980-B41D-43C5-9320-43BD63490A2E}" dt="2025-09-03T22:33:36.498" v="9130" actId="2696"/>
        <pc:sldMkLst>
          <pc:docMk/>
          <pc:sldMk cId="1186672607" sldId="265"/>
        </pc:sldMkLst>
        <pc:spChg chg="mod">
          <ac:chgData name="Maureen Hollowell" userId="90414697-64d3-47ab-8957-c513aa333951" providerId="ADAL" clId="{6DC5D980-B41D-43C5-9320-43BD63490A2E}" dt="2025-09-03T22:30:40.179" v="9025" actId="27636"/>
          <ac:spMkLst>
            <pc:docMk/>
            <pc:sldMk cId="1186672607" sldId="265"/>
            <ac:spMk id="2" creationId="{5061F382-1B53-9B7E-FB0A-442E3C971A45}"/>
          </ac:spMkLst>
        </pc:spChg>
        <pc:spChg chg="mod">
          <ac:chgData name="Maureen Hollowell" userId="90414697-64d3-47ab-8957-c513aa333951" providerId="ADAL" clId="{6DC5D980-B41D-43C5-9320-43BD63490A2E}" dt="2025-09-03T22:26:56.646" v="8682" actId="20577"/>
          <ac:spMkLst>
            <pc:docMk/>
            <pc:sldMk cId="1186672607" sldId="265"/>
            <ac:spMk id="3" creationId="{52E8A190-C3D2-F180-E31C-089D207A7114}"/>
          </ac:spMkLst>
        </pc:spChg>
      </pc:sldChg>
      <pc:sldChg chg="modSp new del mod ord">
        <pc:chgData name="Maureen Hollowell" userId="90414697-64d3-47ab-8957-c513aa333951" providerId="ADAL" clId="{6DC5D980-B41D-43C5-9320-43BD63490A2E}" dt="2025-09-03T23:35:16.401" v="10151" actId="2696"/>
        <pc:sldMkLst>
          <pc:docMk/>
          <pc:sldMk cId="1831936758" sldId="266"/>
        </pc:sldMkLst>
        <pc:spChg chg="mod">
          <ac:chgData name="Maureen Hollowell" userId="90414697-64d3-47ab-8957-c513aa333951" providerId="ADAL" clId="{6DC5D980-B41D-43C5-9320-43BD63490A2E}" dt="2025-09-03T23:32:49.668" v="10102" actId="21"/>
          <ac:spMkLst>
            <pc:docMk/>
            <pc:sldMk cId="1831936758" sldId="266"/>
            <ac:spMk id="2" creationId="{894B6D50-F10B-76D7-AA7B-3271C9BAEC9D}"/>
          </ac:spMkLst>
        </pc:spChg>
        <pc:spChg chg="mod">
          <ac:chgData name="Maureen Hollowell" userId="90414697-64d3-47ab-8957-c513aa333951" providerId="ADAL" clId="{6DC5D980-B41D-43C5-9320-43BD63490A2E}" dt="2025-09-03T23:33:13.823" v="10106" actId="27636"/>
          <ac:spMkLst>
            <pc:docMk/>
            <pc:sldMk cId="1831936758" sldId="266"/>
            <ac:spMk id="3" creationId="{97A3E8AB-0A63-4374-132E-A2E3568E9C93}"/>
          </ac:spMkLst>
        </pc:spChg>
      </pc:sldChg>
      <pc:sldChg chg="modSp new mod">
        <pc:chgData name="Maureen Hollowell" userId="90414697-64d3-47ab-8957-c513aa333951" providerId="ADAL" clId="{6DC5D980-B41D-43C5-9320-43BD63490A2E}" dt="2025-09-04T00:58:03.171" v="11161" actId="6549"/>
        <pc:sldMkLst>
          <pc:docMk/>
          <pc:sldMk cId="1616887268" sldId="267"/>
        </pc:sldMkLst>
        <pc:spChg chg="mod">
          <ac:chgData name="Maureen Hollowell" userId="90414697-64d3-47ab-8957-c513aa333951" providerId="ADAL" clId="{6DC5D980-B41D-43C5-9320-43BD63490A2E}" dt="2025-09-03T23:49:19.055" v="10402" actId="20577"/>
          <ac:spMkLst>
            <pc:docMk/>
            <pc:sldMk cId="1616887268" sldId="267"/>
            <ac:spMk id="2" creationId="{E0A32090-6D48-9BF2-311F-1D45B0A035F5}"/>
          </ac:spMkLst>
        </pc:spChg>
        <pc:spChg chg="mod">
          <ac:chgData name="Maureen Hollowell" userId="90414697-64d3-47ab-8957-c513aa333951" providerId="ADAL" clId="{6DC5D980-B41D-43C5-9320-43BD63490A2E}" dt="2025-09-04T00:58:03.171" v="11161" actId="6549"/>
          <ac:spMkLst>
            <pc:docMk/>
            <pc:sldMk cId="1616887268" sldId="267"/>
            <ac:spMk id="3" creationId="{C458083F-87E5-ED38-AA75-05AE436FFE38}"/>
          </ac:spMkLst>
        </pc:spChg>
      </pc:sldChg>
      <pc:sldChg chg="modSp new mod ord">
        <pc:chgData name="Maureen Hollowell" userId="90414697-64d3-47ab-8957-c513aa333951" providerId="ADAL" clId="{6DC5D980-B41D-43C5-9320-43BD63490A2E}" dt="2025-09-03T23:31:23.118" v="10093" actId="20577"/>
        <pc:sldMkLst>
          <pc:docMk/>
          <pc:sldMk cId="2945733696" sldId="268"/>
        </pc:sldMkLst>
        <pc:spChg chg="mod">
          <ac:chgData name="Maureen Hollowell" userId="90414697-64d3-47ab-8957-c513aa333951" providerId="ADAL" clId="{6DC5D980-B41D-43C5-9320-43BD63490A2E}" dt="2025-09-03T23:30:08.951" v="9999" actId="255"/>
          <ac:spMkLst>
            <pc:docMk/>
            <pc:sldMk cId="2945733696" sldId="268"/>
            <ac:spMk id="2" creationId="{1110B23C-D5A5-83FE-CA84-79FBCE6FDCE9}"/>
          </ac:spMkLst>
        </pc:spChg>
        <pc:spChg chg="mod">
          <ac:chgData name="Maureen Hollowell" userId="90414697-64d3-47ab-8957-c513aa333951" providerId="ADAL" clId="{6DC5D980-B41D-43C5-9320-43BD63490A2E}" dt="2025-09-03T23:31:23.118" v="10093" actId="20577"/>
          <ac:spMkLst>
            <pc:docMk/>
            <pc:sldMk cId="2945733696" sldId="268"/>
            <ac:spMk id="3" creationId="{FF8FEB97-3CC8-A51D-C66A-E21B797EFE8B}"/>
          </ac:spMkLst>
        </pc:spChg>
      </pc:sldChg>
      <pc:sldChg chg="modSp new del mod">
        <pc:chgData name="Maureen Hollowell" userId="90414697-64d3-47ab-8957-c513aa333951" providerId="ADAL" clId="{6DC5D980-B41D-43C5-9320-43BD63490A2E}" dt="2025-09-03T19:02:01.090" v="4729" actId="2696"/>
        <pc:sldMkLst>
          <pc:docMk/>
          <pc:sldMk cId="1349383066" sldId="269"/>
        </pc:sldMkLst>
        <pc:spChg chg="mod">
          <ac:chgData name="Maureen Hollowell" userId="90414697-64d3-47ab-8957-c513aa333951" providerId="ADAL" clId="{6DC5D980-B41D-43C5-9320-43BD63490A2E}" dt="2025-09-03T18:55:09.216" v="4601" actId="1076"/>
          <ac:spMkLst>
            <pc:docMk/>
            <pc:sldMk cId="1349383066" sldId="269"/>
            <ac:spMk id="2" creationId="{D549D0D1-9F4E-8122-408A-4C1E7E78F502}"/>
          </ac:spMkLst>
        </pc:spChg>
        <pc:spChg chg="mod">
          <ac:chgData name="Maureen Hollowell" userId="90414697-64d3-47ab-8957-c513aa333951" providerId="ADAL" clId="{6DC5D980-B41D-43C5-9320-43BD63490A2E}" dt="2025-09-03T18:57:53.206" v="4665" actId="27636"/>
          <ac:spMkLst>
            <pc:docMk/>
            <pc:sldMk cId="1349383066" sldId="269"/>
            <ac:spMk id="3" creationId="{CCD4E487-73FD-362F-B575-F40067AC5B11}"/>
          </ac:spMkLst>
        </pc:spChg>
      </pc:sldChg>
      <pc:sldChg chg="modSp new mod ord">
        <pc:chgData name="Maureen Hollowell" userId="90414697-64d3-47ab-8957-c513aa333951" providerId="ADAL" clId="{6DC5D980-B41D-43C5-9320-43BD63490A2E}" dt="2025-09-04T00:13:49.093" v="10898"/>
        <pc:sldMkLst>
          <pc:docMk/>
          <pc:sldMk cId="3490057432" sldId="270"/>
        </pc:sldMkLst>
        <pc:spChg chg="mod">
          <ac:chgData name="Maureen Hollowell" userId="90414697-64d3-47ab-8957-c513aa333951" providerId="ADAL" clId="{6DC5D980-B41D-43C5-9320-43BD63490A2E}" dt="2025-09-03T23:36:10.415" v="10158" actId="14100"/>
          <ac:spMkLst>
            <pc:docMk/>
            <pc:sldMk cId="3490057432" sldId="270"/>
            <ac:spMk id="2" creationId="{45698A1B-ADF7-4411-019D-4BE6AEAF2395}"/>
          </ac:spMkLst>
        </pc:spChg>
        <pc:spChg chg="mod">
          <ac:chgData name="Maureen Hollowell" userId="90414697-64d3-47ab-8957-c513aa333951" providerId="ADAL" clId="{6DC5D980-B41D-43C5-9320-43BD63490A2E}" dt="2025-09-03T23:51:53.385" v="10433" actId="20577"/>
          <ac:spMkLst>
            <pc:docMk/>
            <pc:sldMk cId="3490057432" sldId="270"/>
            <ac:spMk id="3" creationId="{3670C256-C90C-5AC0-7915-B8A639EA2811}"/>
          </ac:spMkLst>
        </pc:spChg>
      </pc:sldChg>
      <pc:sldChg chg="modSp new del mod">
        <pc:chgData name="Maureen Hollowell" userId="90414697-64d3-47ab-8957-c513aa333951" providerId="ADAL" clId="{6DC5D980-B41D-43C5-9320-43BD63490A2E}" dt="2025-09-03T18:57:05.284" v="4657" actId="680"/>
        <pc:sldMkLst>
          <pc:docMk/>
          <pc:sldMk cId="2841630602" sldId="271"/>
        </pc:sldMkLst>
        <pc:spChg chg="mod">
          <ac:chgData name="Maureen Hollowell" userId="90414697-64d3-47ab-8957-c513aa333951" providerId="ADAL" clId="{6DC5D980-B41D-43C5-9320-43BD63490A2E}" dt="2025-09-03T18:57:03.295" v="4656" actId="20577"/>
          <ac:spMkLst>
            <pc:docMk/>
            <pc:sldMk cId="2841630602" sldId="271"/>
            <ac:spMk id="3" creationId="{7F1BF800-69A0-079A-25EB-CBE7D06C599B}"/>
          </ac:spMkLst>
        </pc:spChg>
      </pc:sldChg>
      <pc:sldChg chg="new del">
        <pc:chgData name="Maureen Hollowell" userId="90414697-64d3-47ab-8957-c513aa333951" providerId="ADAL" clId="{6DC5D980-B41D-43C5-9320-43BD63490A2E}" dt="2025-09-03T18:56:52.785" v="4653" actId="680"/>
        <pc:sldMkLst>
          <pc:docMk/>
          <pc:sldMk cId="3639105700" sldId="271"/>
        </pc:sldMkLst>
      </pc:sldChg>
      <pc:sldChg chg="modSp new mod">
        <pc:chgData name="Maureen Hollowell" userId="90414697-64d3-47ab-8957-c513aa333951" providerId="ADAL" clId="{6DC5D980-B41D-43C5-9320-43BD63490A2E}" dt="2025-09-04T00:10:14.304" v="10881" actId="6549"/>
        <pc:sldMkLst>
          <pc:docMk/>
          <pc:sldMk cId="3930703885" sldId="271"/>
        </pc:sldMkLst>
        <pc:spChg chg="mod">
          <ac:chgData name="Maureen Hollowell" userId="90414697-64d3-47ab-8957-c513aa333951" providerId="ADAL" clId="{6DC5D980-B41D-43C5-9320-43BD63490A2E}" dt="2025-09-03T23:29:39.264" v="9992" actId="20577"/>
          <ac:spMkLst>
            <pc:docMk/>
            <pc:sldMk cId="3930703885" sldId="271"/>
            <ac:spMk id="2" creationId="{4CCE7828-F89E-4B6E-CB11-32549046B4B5}"/>
          </ac:spMkLst>
        </pc:spChg>
        <pc:spChg chg="mod">
          <ac:chgData name="Maureen Hollowell" userId="90414697-64d3-47ab-8957-c513aa333951" providerId="ADAL" clId="{6DC5D980-B41D-43C5-9320-43BD63490A2E}" dt="2025-09-04T00:10:14.304" v="10881" actId="6549"/>
          <ac:spMkLst>
            <pc:docMk/>
            <pc:sldMk cId="3930703885" sldId="271"/>
            <ac:spMk id="3" creationId="{F343065E-CAAE-3AC9-5C36-C6C58EBC1744}"/>
          </ac:spMkLst>
        </pc:spChg>
      </pc:sldChg>
      <pc:sldChg chg="new del">
        <pc:chgData name="Maureen Hollowell" userId="90414697-64d3-47ab-8957-c513aa333951" providerId="ADAL" clId="{6DC5D980-B41D-43C5-9320-43BD63490A2E}" dt="2025-09-03T19:01:24.177" v="4727" actId="47"/>
        <pc:sldMkLst>
          <pc:docMk/>
          <pc:sldMk cId="2248588088" sldId="272"/>
        </pc:sldMkLst>
      </pc:sldChg>
      <pc:sldChg chg="modSp new mod">
        <pc:chgData name="Maureen Hollowell" userId="90414697-64d3-47ab-8957-c513aa333951" providerId="ADAL" clId="{6DC5D980-B41D-43C5-9320-43BD63490A2E}" dt="2025-09-03T23:54:18.988" v="10512" actId="6549"/>
        <pc:sldMkLst>
          <pc:docMk/>
          <pc:sldMk cId="1795874308" sldId="273"/>
        </pc:sldMkLst>
        <pc:spChg chg="mod">
          <ac:chgData name="Maureen Hollowell" userId="90414697-64d3-47ab-8957-c513aa333951" providerId="ADAL" clId="{6DC5D980-B41D-43C5-9320-43BD63490A2E}" dt="2025-09-03T23:32:02.577" v="10097" actId="255"/>
          <ac:spMkLst>
            <pc:docMk/>
            <pc:sldMk cId="1795874308" sldId="273"/>
            <ac:spMk id="2" creationId="{66EFA1DD-A5CF-39F2-E26C-6DC32AF14148}"/>
          </ac:spMkLst>
        </pc:spChg>
        <pc:spChg chg="mod">
          <ac:chgData name="Maureen Hollowell" userId="90414697-64d3-47ab-8957-c513aa333951" providerId="ADAL" clId="{6DC5D980-B41D-43C5-9320-43BD63490A2E}" dt="2025-09-03T23:54:18.988" v="10512" actId="6549"/>
          <ac:spMkLst>
            <pc:docMk/>
            <pc:sldMk cId="1795874308" sldId="273"/>
            <ac:spMk id="3" creationId="{9A0FF555-B6B9-90B9-4261-367D0E8802F2}"/>
          </ac:spMkLst>
        </pc:spChg>
      </pc:sldChg>
      <pc:sldChg chg="modSp new mod">
        <pc:chgData name="Maureen Hollowell" userId="90414697-64d3-47ab-8957-c513aa333951" providerId="ADAL" clId="{6DC5D980-B41D-43C5-9320-43BD63490A2E}" dt="2025-09-03T23:53:28.249" v="10499" actId="20577"/>
        <pc:sldMkLst>
          <pc:docMk/>
          <pc:sldMk cId="47205167" sldId="274"/>
        </pc:sldMkLst>
        <pc:spChg chg="mod">
          <ac:chgData name="Maureen Hollowell" userId="90414697-64d3-47ab-8957-c513aa333951" providerId="ADAL" clId="{6DC5D980-B41D-43C5-9320-43BD63490A2E}" dt="2025-09-03T23:31:38.198" v="10094" actId="255"/>
          <ac:spMkLst>
            <pc:docMk/>
            <pc:sldMk cId="47205167" sldId="274"/>
            <ac:spMk id="2" creationId="{09EB2D74-C0F1-CF8B-EA12-F93DAABE31DC}"/>
          </ac:spMkLst>
        </pc:spChg>
        <pc:spChg chg="mod">
          <ac:chgData name="Maureen Hollowell" userId="90414697-64d3-47ab-8957-c513aa333951" providerId="ADAL" clId="{6DC5D980-B41D-43C5-9320-43BD63490A2E}" dt="2025-09-03T23:53:28.249" v="10499" actId="20577"/>
          <ac:spMkLst>
            <pc:docMk/>
            <pc:sldMk cId="47205167" sldId="274"/>
            <ac:spMk id="3" creationId="{DB5B6E2C-0E8A-86D0-6804-78F8E3B0F6D9}"/>
          </ac:spMkLst>
        </pc:spChg>
      </pc:sldChg>
      <pc:sldChg chg="modSp new mod ord">
        <pc:chgData name="Maureen Hollowell" userId="90414697-64d3-47ab-8957-c513aa333951" providerId="ADAL" clId="{6DC5D980-B41D-43C5-9320-43BD63490A2E}" dt="2025-09-04T00:57:08.745" v="11160" actId="255"/>
        <pc:sldMkLst>
          <pc:docMk/>
          <pc:sldMk cId="2042404734" sldId="275"/>
        </pc:sldMkLst>
        <pc:spChg chg="mod">
          <ac:chgData name="Maureen Hollowell" userId="90414697-64d3-47ab-8957-c513aa333951" providerId="ADAL" clId="{6DC5D980-B41D-43C5-9320-43BD63490A2E}" dt="2025-09-03T23:50:27.430" v="10417" actId="14100"/>
          <ac:spMkLst>
            <pc:docMk/>
            <pc:sldMk cId="2042404734" sldId="275"/>
            <ac:spMk id="2" creationId="{4BED41BE-5C70-234C-CC41-7C8674D1CB56}"/>
          </ac:spMkLst>
        </pc:spChg>
        <pc:spChg chg="mod">
          <ac:chgData name="Maureen Hollowell" userId="90414697-64d3-47ab-8957-c513aa333951" providerId="ADAL" clId="{6DC5D980-B41D-43C5-9320-43BD63490A2E}" dt="2025-09-04T00:57:08.745" v="11160" actId="255"/>
          <ac:spMkLst>
            <pc:docMk/>
            <pc:sldMk cId="2042404734" sldId="275"/>
            <ac:spMk id="3" creationId="{C663335D-9A88-8516-DEE5-55EFDA2F42FC}"/>
          </ac:spMkLst>
        </pc:spChg>
      </pc:sldChg>
      <pc:sldChg chg="addSp delSp modSp new del mod">
        <pc:chgData name="Maureen Hollowell" userId="90414697-64d3-47ab-8957-c513aa333951" providerId="ADAL" clId="{6DC5D980-B41D-43C5-9320-43BD63490A2E}" dt="2025-09-03T19:51:31.266" v="5968" actId="2696"/>
        <pc:sldMkLst>
          <pc:docMk/>
          <pc:sldMk cId="553373083" sldId="276"/>
        </pc:sldMkLst>
        <pc:spChg chg="mod">
          <ac:chgData name="Maureen Hollowell" userId="90414697-64d3-47ab-8957-c513aa333951" providerId="ADAL" clId="{6DC5D980-B41D-43C5-9320-43BD63490A2E}" dt="2025-09-03T19:51:27.106" v="5967" actId="21"/>
          <ac:spMkLst>
            <pc:docMk/>
            <pc:sldMk cId="553373083" sldId="276"/>
            <ac:spMk id="2" creationId="{0B47E4BE-9CDD-0A7B-83FC-D11D31D9A5F3}"/>
          </ac:spMkLst>
        </pc:spChg>
        <pc:spChg chg="mod">
          <ac:chgData name="Maureen Hollowell" userId="90414697-64d3-47ab-8957-c513aa333951" providerId="ADAL" clId="{6DC5D980-B41D-43C5-9320-43BD63490A2E}" dt="2025-09-03T19:50:49.470" v="5964"/>
          <ac:spMkLst>
            <pc:docMk/>
            <pc:sldMk cId="553373083" sldId="276"/>
            <ac:spMk id="3" creationId="{C48268DD-3AE0-27DB-E17F-8BCF8A099974}"/>
          </ac:spMkLst>
        </pc:spChg>
        <pc:picChg chg="add del">
          <ac:chgData name="Maureen Hollowell" userId="90414697-64d3-47ab-8957-c513aa333951" providerId="ADAL" clId="{6DC5D980-B41D-43C5-9320-43BD63490A2E}" dt="2025-09-03T19:49:46.971" v="5953" actId="22"/>
          <ac:picMkLst>
            <pc:docMk/>
            <pc:sldMk cId="553373083" sldId="276"/>
            <ac:picMk id="5" creationId="{A18210B1-71CB-A72F-5CB4-058DBA89423D}"/>
          </ac:picMkLst>
        </pc:picChg>
      </pc:sldChg>
      <pc:sldChg chg="modSp new del mod">
        <pc:chgData name="Maureen Hollowell" userId="90414697-64d3-47ab-8957-c513aa333951" providerId="ADAL" clId="{6DC5D980-B41D-43C5-9320-43BD63490A2E}" dt="2025-09-03T22:12:36.167" v="8190" actId="2696"/>
        <pc:sldMkLst>
          <pc:docMk/>
          <pc:sldMk cId="284412729" sldId="277"/>
        </pc:sldMkLst>
        <pc:spChg chg="mod">
          <ac:chgData name="Maureen Hollowell" userId="90414697-64d3-47ab-8957-c513aa333951" providerId="ADAL" clId="{6DC5D980-B41D-43C5-9320-43BD63490A2E}" dt="2025-09-03T19:52:00.429" v="5975" actId="14100"/>
          <ac:spMkLst>
            <pc:docMk/>
            <pc:sldMk cId="284412729" sldId="277"/>
            <ac:spMk id="2" creationId="{607C7260-6489-A508-7FB3-9773CB0C99B7}"/>
          </ac:spMkLst>
        </pc:spChg>
        <pc:spChg chg="mod">
          <ac:chgData name="Maureen Hollowell" userId="90414697-64d3-47ab-8957-c513aa333951" providerId="ADAL" clId="{6DC5D980-B41D-43C5-9320-43BD63490A2E}" dt="2025-09-03T19:51:58.034" v="5974" actId="1076"/>
          <ac:spMkLst>
            <pc:docMk/>
            <pc:sldMk cId="284412729" sldId="277"/>
            <ac:spMk id="3" creationId="{089C5A54-5038-C4B3-5279-E626AA2C49D6}"/>
          </ac:spMkLst>
        </pc:spChg>
      </pc:sldChg>
      <pc:sldChg chg="new del">
        <pc:chgData name="Maureen Hollowell" userId="90414697-64d3-47ab-8957-c513aa333951" providerId="ADAL" clId="{6DC5D980-B41D-43C5-9320-43BD63490A2E}" dt="2025-09-03T20:01:36.112" v="6350" actId="2696"/>
        <pc:sldMkLst>
          <pc:docMk/>
          <pc:sldMk cId="2623989023" sldId="278"/>
        </pc:sldMkLst>
      </pc:sldChg>
      <pc:sldChg chg="modSp new mod">
        <pc:chgData name="Maureen Hollowell" userId="90414697-64d3-47ab-8957-c513aa333951" providerId="ADAL" clId="{6DC5D980-B41D-43C5-9320-43BD63490A2E}" dt="2025-09-04T00:58:18.070" v="11173" actId="6549"/>
        <pc:sldMkLst>
          <pc:docMk/>
          <pc:sldMk cId="3957608451" sldId="279"/>
        </pc:sldMkLst>
        <pc:spChg chg="mod">
          <ac:chgData name="Maureen Hollowell" userId="90414697-64d3-47ab-8957-c513aa333951" providerId="ADAL" clId="{6DC5D980-B41D-43C5-9320-43BD63490A2E}" dt="2025-09-03T23:47:39.874" v="10394" actId="20577"/>
          <ac:spMkLst>
            <pc:docMk/>
            <pc:sldMk cId="3957608451" sldId="279"/>
            <ac:spMk id="2" creationId="{0A40900C-18CC-1A87-75D4-A041E7C1DB67}"/>
          </ac:spMkLst>
        </pc:spChg>
        <pc:spChg chg="mod">
          <ac:chgData name="Maureen Hollowell" userId="90414697-64d3-47ab-8957-c513aa333951" providerId="ADAL" clId="{6DC5D980-B41D-43C5-9320-43BD63490A2E}" dt="2025-09-03T22:12:12.048" v="8188" actId="255"/>
          <ac:spMkLst>
            <pc:docMk/>
            <pc:sldMk cId="3957608451" sldId="279"/>
            <ac:spMk id="3" creationId="{F0FA4038-D065-C73A-D8E9-A52104A9E2BE}"/>
          </ac:spMkLst>
        </pc:spChg>
        <pc:spChg chg="mod">
          <ac:chgData name="Maureen Hollowell" userId="90414697-64d3-47ab-8957-c513aa333951" providerId="ADAL" clId="{6DC5D980-B41D-43C5-9320-43BD63490A2E}" dt="2025-09-03T20:29:59.894" v="6439" actId="14100"/>
          <ac:spMkLst>
            <pc:docMk/>
            <pc:sldMk cId="3957608451" sldId="279"/>
            <ac:spMk id="4" creationId="{A0FDEBA1-A723-0C85-AB55-F0F4B3E43F13}"/>
          </ac:spMkLst>
        </pc:spChg>
        <pc:spChg chg="mod">
          <ac:chgData name="Maureen Hollowell" userId="90414697-64d3-47ab-8957-c513aa333951" providerId="ADAL" clId="{6DC5D980-B41D-43C5-9320-43BD63490A2E}" dt="2025-09-04T00:58:18.070" v="11173" actId="6549"/>
          <ac:spMkLst>
            <pc:docMk/>
            <pc:sldMk cId="3957608451" sldId="279"/>
            <ac:spMk id="5" creationId="{76B8DE57-13D2-98BC-E225-CB3A8A02DBFC}"/>
          </ac:spMkLst>
        </pc:spChg>
        <pc:spChg chg="mod">
          <ac:chgData name="Maureen Hollowell" userId="90414697-64d3-47ab-8957-c513aa333951" providerId="ADAL" clId="{6DC5D980-B41D-43C5-9320-43BD63490A2E}" dt="2025-09-03T20:29:48.030" v="6437" actId="20577"/>
          <ac:spMkLst>
            <pc:docMk/>
            <pc:sldMk cId="3957608451" sldId="279"/>
            <ac:spMk id="6" creationId="{416846B3-B73F-0EEF-0CDB-A0CDED58F315}"/>
          </ac:spMkLst>
        </pc:spChg>
      </pc:sldChg>
      <pc:sldChg chg="add del">
        <pc:chgData name="Maureen Hollowell" userId="90414697-64d3-47ab-8957-c513aa333951" providerId="ADAL" clId="{6DC5D980-B41D-43C5-9320-43BD63490A2E}" dt="2025-09-03T20:01:52.847" v="6352" actId="2890"/>
        <pc:sldMkLst>
          <pc:docMk/>
          <pc:sldMk cId="215648376" sldId="280"/>
        </pc:sldMkLst>
      </pc:sldChg>
      <pc:sldChg chg="modSp new del mod">
        <pc:chgData name="Maureen Hollowell" userId="90414697-64d3-47ab-8957-c513aa333951" providerId="ADAL" clId="{6DC5D980-B41D-43C5-9320-43BD63490A2E}" dt="2025-09-03T21:30:24.557" v="6792" actId="2696"/>
        <pc:sldMkLst>
          <pc:docMk/>
          <pc:sldMk cId="2029386900" sldId="280"/>
        </pc:sldMkLst>
        <pc:spChg chg="mod">
          <ac:chgData name="Maureen Hollowell" userId="90414697-64d3-47ab-8957-c513aa333951" providerId="ADAL" clId="{6DC5D980-B41D-43C5-9320-43BD63490A2E}" dt="2025-09-03T21:30:09.005" v="6790" actId="20577"/>
          <ac:spMkLst>
            <pc:docMk/>
            <pc:sldMk cId="2029386900" sldId="280"/>
            <ac:spMk id="3" creationId="{2CF5C8F5-1682-4F46-75F4-19290BEC202B}"/>
          </ac:spMkLst>
        </pc:spChg>
      </pc:sldChg>
      <pc:sldChg chg="new del">
        <pc:chgData name="Maureen Hollowell" userId="90414697-64d3-47ab-8957-c513aa333951" providerId="ADAL" clId="{6DC5D980-B41D-43C5-9320-43BD63490A2E}" dt="2025-09-03T21:29:59.762" v="6787" actId="2696"/>
        <pc:sldMkLst>
          <pc:docMk/>
          <pc:sldMk cId="3229272305" sldId="280"/>
        </pc:sldMkLst>
      </pc:sldChg>
      <pc:sldChg chg="modSp new mod">
        <pc:chgData name="Maureen Hollowell" userId="90414697-64d3-47ab-8957-c513aa333951" providerId="ADAL" clId="{6DC5D980-B41D-43C5-9320-43BD63490A2E}" dt="2025-09-04T00:19:06.352" v="11084" actId="20577"/>
        <pc:sldMkLst>
          <pc:docMk/>
          <pc:sldMk cId="170110924" sldId="281"/>
        </pc:sldMkLst>
        <pc:spChg chg="mod">
          <ac:chgData name="Maureen Hollowell" userId="90414697-64d3-47ab-8957-c513aa333951" providerId="ADAL" clId="{6DC5D980-B41D-43C5-9320-43BD63490A2E}" dt="2025-09-04T00:18:47.165" v="11079" actId="14100"/>
          <ac:spMkLst>
            <pc:docMk/>
            <pc:sldMk cId="170110924" sldId="281"/>
            <ac:spMk id="2" creationId="{DAD0506B-6B61-012E-0D43-53A723A65AA2}"/>
          </ac:spMkLst>
        </pc:spChg>
        <pc:spChg chg="mod">
          <ac:chgData name="Maureen Hollowell" userId="90414697-64d3-47ab-8957-c513aa333951" providerId="ADAL" clId="{6DC5D980-B41D-43C5-9320-43BD63490A2E}" dt="2025-09-04T00:19:06.352" v="11084" actId="20577"/>
          <ac:spMkLst>
            <pc:docMk/>
            <pc:sldMk cId="170110924" sldId="281"/>
            <ac:spMk id="3" creationId="{83136213-ADD1-5772-3972-6EC54923E307}"/>
          </ac:spMkLst>
        </pc:spChg>
      </pc:sldChg>
      <pc:sldChg chg="modSp new mod">
        <pc:chgData name="Maureen Hollowell" userId="90414697-64d3-47ab-8957-c513aa333951" providerId="ADAL" clId="{6DC5D980-B41D-43C5-9320-43BD63490A2E}" dt="2025-09-03T22:08:42.238" v="8173" actId="20577"/>
        <pc:sldMkLst>
          <pc:docMk/>
          <pc:sldMk cId="985263566" sldId="282"/>
        </pc:sldMkLst>
        <pc:spChg chg="mod">
          <ac:chgData name="Maureen Hollowell" userId="90414697-64d3-47ab-8957-c513aa333951" providerId="ADAL" clId="{6DC5D980-B41D-43C5-9320-43BD63490A2E}" dt="2025-09-03T21:38:55.893" v="7715" actId="122"/>
          <ac:spMkLst>
            <pc:docMk/>
            <pc:sldMk cId="985263566" sldId="282"/>
            <ac:spMk id="2" creationId="{AC5CDEEA-AF44-3544-9C4C-9E1AF855EABE}"/>
          </ac:spMkLst>
        </pc:spChg>
        <pc:spChg chg="mod">
          <ac:chgData name="Maureen Hollowell" userId="90414697-64d3-47ab-8957-c513aa333951" providerId="ADAL" clId="{6DC5D980-B41D-43C5-9320-43BD63490A2E}" dt="2025-09-03T22:08:42.238" v="8173" actId="20577"/>
          <ac:spMkLst>
            <pc:docMk/>
            <pc:sldMk cId="985263566" sldId="282"/>
            <ac:spMk id="3" creationId="{65761B08-57D6-2C08-FCC6-AAB8DAB6F503}"/>
          </ac:spMkLst>
        </pc:spChg>
      </pc:sldChg>
      <pc:sldChg chg="modSp new mod">
        <pc:chgData name="Maureen Hollowell" userId="90414697-64d3-47ab-8957-c513aa333951" providerId="ADAL" clId="{6DC5D980-B41D-43C5-9320-43BD63490A2E}" dt="2025-09-04T00:15:34.358" v="10931" actId="1076"/>
        <pc:sldMkLst>
          <pc:docMk/>
          <pc:sldMk cId="1824768580" sldId="283"/>
        </pc:sldMkLst>
        <pc:spChg chg="mod">
          <ac:chgData name="Maureen Hollowell" userId="90414697-64d3-47ab-8957-c513aa333951" providerId="ADAL" clId="{6DC5D980-B41D-43C5-9320-43BD63490A2E}" dt="2025-09-03T21:58:56.572" v="8121" actId="122"/>
          <ac:spMkLst>
            <pc:docMk/>
            <pc:sldMk cId="1824768580" sldId="283"/>
            <ac:spMk id="2" creationId="{A610EF28-E4FB-F576-EE7E-D3F04DF74C8F}"/>
          </ac:spMkLst>
        </pc:spChg>
        <pc:spChg chg="mod">
          <ac:chgData name="Maureen Hollowell" userId="90414697-64d3-47ab-8957-c513aa333951" providerId="ADAL" clId="{6DC5D980-B41D-43C5-9320-43BD63490A2E}" dt="2025-09-04T00:15:34.358" v="10931" actId="1076"/>
          <ac:spMkLst>
            <pc:docMk/>
            <pc:sldMk cId="1824768580" sldId="283"/>
            <ac:spMk id="3" creationId="{5AFAD9FA-F2CD-67DF-4D3A-9303729867E6}"/>
          </ac:spMkLst>
        </pc:spChg>
      </pc:sldChg>
      <pc:sldChg chg="new del">
        <pc:chgData name="Maureen Hollowell" userId="90414697-64d3-47ab-8957-c513aa333951" providerId="ADAL" clId="{6DC5D980-B41D-43C5-9320-43BD63490A2E}" dt="2025-09-03T23:37:58.755" v="10178" actId="2696"/>
        <pc:sldMkLst>
          <pc:docMk/>
          <pc:sldMk cId="48057395" sldId="284"/>
        </pc:sldMkLst>
      </pc:sldChg>
      <pc:sldChg chg="modSp new mod ord">
        <pc:chgData name="Maureen Hollowell" userId="90414697-64d3-47ab-8957-c513aa333951" providerId="ADAL" clId="{6DC5D980-B41D-43C5-9320-43BD63490A2E}" dt="2025-09-04T00:20:21.061" v="11086"/>
        <pc:sldMkLst>
          <pc:docMk/>
          <pc:sldMk cId="2325032834" sldId="285"/>
        </pc:sldMkLst>
        <pc:spChg chg="mod">
          <ac:chgData name="Maureen Hollowell" userId="90414697-64d3-47ab-8957-c513aa333951" providerId="ADAL" clId="{6DC5D980-B41D-43C5-9320-43BD63490A2E}" dt="2025-09-03T23:39:34.527" v="10206" actId="27636"/>
          <ac:spMkLst>
            <pc:docMk/>
            <pc:sldMk cId="2325032834" sldId="285"/>
            <ac:spMk id="2" creationId="{F12EDE95-1F00-B616-AFAD-AE70A081E736}"/>
          </ac:spMkLst>
        </pc:spChg>
        <pc:spChg chg="mod">
          <ac:chgData name="Maureen Hollowell" userId="90414697-64d3-47ab-8957-c513aa333951" providerId="ADAL" clId="{6DC5D980-B41D-43C5-9320-43BD63490A2E}" dt="2025-09-03T23:51:32.255" v="10426" actId="20577"/>
          <ac:spMkLst>
            <pc:docMk/>
            <pc:sldMk cId="2325032834" sldId="285"/>
            <ac:spMk id="3" creationId="{88D3455D-B36D-6F09-CC3D-15A665A62F76}"/>
          </ac:spMkLst>
        </pc:spChg>
      </pc:sldChg>
      <pc:sldChg chg="modSp new mod">
        <pc:chgData name="Maureen Hollowell" userId="90414697-64d3-47ab-8957-c513aa333951" providerId="ADAL" clId="{6DC5D980-B41D-43C5-9320-43BD63490A2E}" dt="2025-09-04T00:05:50.567" v="10872" actId="20577"/>
        <pc:sldMkLst>
          <pc:docMk/>
          <pc:sldMk cId="2635919014" sldId="286"/>
        </pc:sldMkLst>
        <pc:spChg chg="mod">
          <ac:chgData name="Maureen Hollowell" userId="90414697-64d3-47ab-8957-c513aa333951" providerId="ADAL" clId="{6DC5D980-B41D-43C5-9320-43BD63490A2E}" dt="2025-09-03T22:30:51.224" v="9027" actId="122"/>
          <ac:spMkLst>
            <pc:docMk/>
            <pc:sldMk cId="2635919014" sldId="286"/>
            <ac:spMk id="2" creationId="{54834BFC-9B02-E66E-C2FF-D57CC82BA54F}"/>
          </ac:spMkLst>
        </pc:spChg>
        <pc:spChg chg="mod">
          <ac:chgData name="Maureen Hollowell" userId="90414697-64d3-47ab-8957-c513aa333951" providerId="ADAL" clId="{6DC5D980-B41D-43C5-9320-43BD63490A2E}" dt="2025-09-04T00:05:50.567" v="10872" actId="20577"/>
          <ac:spMkLst>
            <pc:docMk/>
            <pc:sldMk cId="2635919014" sldId="286"/>
            <ac:spMk id="3" creationId="{CFCFDC5D-98D2-BB15-DED2-C0E5F0B8022E}"/>
          </ac:spMkLst>
        </pc:spChg>
      </pc:sldChg>
      <pc:sldChg chg="new del">
        <pc:chgData name="Maureen Hollowell" userId="90414697-64d3-47ab-8957-c513aa333951" providerId="ADAL" clId="{6DC5D980-B41D-43C5-9320-43BD63490A2E}" dt="2025-09-03T23:09:16.126" v="9755" actId="2696"/>
        <pc:sldMkLst>
          <pc:docMk/>
          <pc:sldMk cId="656749134" sldId="287"/>
        </pc:sldMkLst>
      </pc:sldChg>
      <pc:sldChg chg="new del">
        <pc:chgData name="Maureen Hollowell" userId="90414697-64d3-47ab-8957-c513aa333951" providerId="ADAL" clId="{6DC5D980-B41D-43C5-9320-43BD63490A2E}" dt="2025-09-03T23:09:23.259" v="9757" actId="2696"/>
        <pc:sldMkLst>
          <pc:docMk/>
          <pc:sldMk cId="3170838212" sldId="288"/>
        </pc:sldMkLst>
      </pc:sldChg>
      <pc:sldChg chg="modSp new mod">
        <pc:chgData name="Maureen Hollowell" userId="90414697-64d3-47ab-8957-c513aa333951" providerId="ADAL" clId="{6DC5D980-B41D-43C5-9320-43BD63490A2E}" dt="2025-09-03T23:25:58.019" v="9797" actId="255"/>
        <pc:sldMkLst>
          <pc:docMk/>
          <pc:sldMk cId="88835929" sldId="289"/>
        </pc:sldMkLst>
        <pc:spChg chg="mod">
          <ac:chgData name="Maureen Hollowell" userId="90414697-64d3-47ab-8957-c513aa333951" providerId="ADAL" clId="{6DC5D980-B41D-43C5-9320-43BD63490A2E}" dt="2025-09-03T23:06:25.031" v="9569" actId="20577"/>
          <ac:spMkLst>
            <pc:docMk/>
            <pc:sldMk cId="88835929" sldId="289"/>
            <ac:spMk id="2" creationId="{697AFF2D-12EA-C1A6-7A31-9E671414C834}"/>
          </ac:spMkLst>
        </pc:spChg>
        <pc:spChg chg="mod">
          <ac:chgData name="Maureen Hollowell" userId="90414697-64d3-47ab-8957-c513aa333951" providerId="ADAL" clId="{6DC5D980-B41D-43C5-9320-43BD63490A2E}" dt="2025-09-03T23:25:58.019" v="9797" actId="255"/>
          <ac:spMkLst>
            <pc:docMk/>
            <pc:sldMk cId="88835929" sldId="289"/>
            <ac:spMk id="3" creationId="{5407F5BE-5F80-FA31-1466-E84998A6867D}"/>
          </ac:spMkLst>
        </pc:spChg>
      </pc:sldChg>
      <pc:sldChg chg="modSp new mod ord">
        <pc:chgData name="Maureen Hollowell" userId="90414697-64d3-47ab-8957-c513aa333951" providerId="ADAL" clId="{6DC5D980-B41D-43C5-9320-43BD63490A2E}" dt="2025-09-04T00:11:14.418" v="10883"/>
        <pc:sldMkLst>
          <pc:docMk/>
          <pc:sldMk cId="895205339" sldId="290"/>
        </pc:sldMkLst>
        <pc:spChg chg="mod">
          <ac:chgData name="Maureen Hollowell" userId="90414697-64d3-47ab-8957-c513aa333951" providerId="ADAL" clId="{6DC5D980-B41D-43C5-9320-43BD63490A2E}" dt="2025-09-03T23:33:03.966" v="10104" actId="122"/>
          <ac:spMkLst>
            <pc:docMk/>
            <pc:sldMk cId="895205339" sldId="290"/>
            <ac:spMk id="2" creationId="{DAF82EA2-FCD9-2394-D864-906F98EEBB4D}"/>
          </ac:spMkLst>
        </pc:spChg>
        <pc:spChg chg="mod">
          <ac:chgData name="Maureen Hollowell" userId="90414697-64d3-47ab-8957-c513aa333951" providerId="ADAL" clId="{6DC5D980-B41D-43C5-9320-43BD63490A2E}" dt="2025-09-03T23:35:07.882" v="10150" actId="255"/>
          <ac:spMkLst>
            <pc:docMk/>
            <pc:sldMk cId="895205339" sldId="290"/>
            <ac:spMk id="3" creationId="{54E473D8-F408-C837-7886-2ADD8DC2C4C2}"/>
          </ac:spMkLst>
        </pc:spChg>
      </pc:sldChg>
      <pc:sldChg chg="modSp new mod ord">
        <pc:chgData name="Maureen Hollowell" userId="90414697-64d3-47ab-8957-c513aa333951" providerId="ADAL" clId="{6DC5D980-B41D-43C5-9320-43BD63490A2E}" dt="2025-09-04T00:05:14.763" v="10856"/>
        <pc:sldMkLst>
          <pc:docMk/>
          <pc:sldMk cId="3523291245" sldId="291"/>
        </pc:sldMkLst>
        <pc:spChg chg="mod">
          <ac:chgData name="Maureen Hollowell" userId="90414697-64d3-47ab-8957-c513aa333951" providerId="ADAL" clId="{6DC5D980-B41D-43C5-9320-43BD63490A2E}" dt="2025-09-04T00:01:51.662" v="10852" actId="20577"/>
          <ac:spMkLst>
            <pc:docMk/>
            <pc:sldMk cId="3523291245" sldId="291"/>
            <ac:spMk id="2" creationId="{BDE93004-81DF-4892-04AE-9306B44CF09E}"/>
          </ac:spMkLst>
        </pc:spChg>
        <pc:spChg chg="mod">
          <ac:chgData name="Maureen Hollowell" userId="90414697-64d3-47ab-8957-c513aa333951" providerId="ADAL" clId="{6DC5D980-B41D-43C5-9320-43BD63490A2E}" dt="2025-09-04T00:04:31.937" v="10854" actId="255"/>
          <ac:spMkLst>
            <pc:docMk/>
            <pc:sldMk cId="3523291245" sldId="291"/>
            <ac:spMk id="3" creationId="{BBC3A3E3-4705-59A7-80D7-3974BBD0C67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FF5E7F-86F7-4337-B07D-2A7D126198B5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540DEA-7B0E-47A8-8FA1-211DFD27D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091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40DEA-7B0E-47A8-8FA1-211DFD27D31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876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40DEA-7B0E-47A8-8FA1-211DFD27D31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42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9E246-00A5-6EDA-77AE-DEF8257F23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3A89F2-3E8E-1117-2C16-E0D4B8BDC4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B9DFE-7976-A474-4B26-3A2B0804A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8941-575C-4E89-88A3-AC0BEC97F6E7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6C176B-6F22-8312-5B22-74298EB9F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180C67-6ECF-54F4-FA2E-D1081175E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5D8DB-7164-4B96-9C5D-565FFE97F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14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454F7-FFC8-5AFA-7596-95C90A206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66E6DC-D1BA-BE91-576F-27A2528225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57EF2-FF8B-06E6-A57E-5ABEC2D4F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8941-575C-4E89-88A3-AC0BEC97F6E7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521CF0-CFF4-4CF5-B506-595FFF4C7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48E950-6CCC-2614-35F0-21703AFF6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5D8DB-7164-4B96-9C5D-565FFE97F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058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3BCA1F-193A-4340-6502-EA09EDBBDC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FC2C42-42FA-3AE0-35E2-97B4EB789A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5C156-C88F-C87F-2A1B-545C21FDA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8941-575C-4E89-88A3-AC0BEC97F6E7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2FC030-EB9D-4854-DFB5-BAE07C9B1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17A01C-F790-1499-A2C2-99B06D8AD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5D8DB-7164-4B96-9C5D-565FFE97F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299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C8AFB-554E-F1FE-9136-5EE2D2D5F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41ACA-BBA2-1FC0-70E1-9CF327888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3CAA64-68C2-7D38-2C39-12ED12BF0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8941-575C-4E89-88A3-AC0BEC97F6E7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9DC25-35A4-7ABD-B2C9-BA7083CFE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28B92F-DBAE-F78C-F638-2A12F7D56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5D8DB-7164-4B96-9C5D-565FFE97F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744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1AD77-D90E-316C-2802-D173C53FA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532C1D-CB87-868F-F623-644507D27D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BBC0F4-9970-3B45-57F1-B68AAA319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8941-575C-4E89-88A3-AC0BEC97F6E7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1B101-D67A-50CC-3DDF-6C1512FDF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CA1F20-6341-F712-C190-3C53ABA2D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5D8DB-7164-4B96-9C5D-565FFE97F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479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395CE-A26B-091E-7066-497482946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02316-85D9-1FB5-AAAC-D40A35A41F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ECC738-498D-8404-1B91-36A93F7C41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D9C7B2-5A7F-FBC5-8D2F-90D80F0F5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8941-575C-4E89-88A3-AC0BEC97F6E7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AD468A-92DF-A498-9D7A-3B22626C7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7CD1D1-686F-2FC1-B5D8-4011C3A0C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5D8DB-7164-4B96-9C5D-565FFE97F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942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30037-49C1-847A-FB4A-7CF3E7AB5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0695E-6F26-DE69-2CED-9CA48445F9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DD3B35-5A3A-700C-D0CA-74FF5DA7AC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492800-78EF-FA44-CA17-BA44B12787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9958F9-6C0F-9E65-0971-BB0B0F708F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38CE1D-D0B7-D05B-3D31-B786D2BD9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8941-575C-4E89-88A3-AC0BEC97F6E7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0BE030-1A2A-4422-37AA-D900D573E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29C056-7693-862B-1094-37BB21A3B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5D8DB-7164-4B96-9C5D-565FFE97F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322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664D0-95E9-A142-4891-518B4EAAC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BA40AF-5505-17AC-7B3E-ECB094209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8941-575C-4E89-88A3-AC0BEC97F6E7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0C0AAE-20D4-A6E9-6E86-26AE939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B8DE0C-236B-A53C-5132-1A5E589E4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5D8DB-7164-4B96-9C5D-565FFE97F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972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3205F7-84B0-81EC-31B1-C8E3F64AA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8941-575C-4E89-88A3-AC0BEC97F6E7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1CFE13-A765-A7B4-92E5-9607D233C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4F7470-783B-4445-32D5-5E6158C32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5D8DB-7164-4B96-9C5D-565FFE97F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016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B6ED5-00F7-8D73-59CF-FEA280109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1639F-D248-E2E3-D117-5AC02D46E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A3B164-84B6-F304-FF45-B27E2E0AA2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F6C012-2BF5-59AD-EC4C-52847FBBB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8941-575C-4E89-88A3-AC0BEC97F6E7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AB0D08-3EAA-1B69-2CB4-0BE59AB2E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0F5983-B21E-683F-0F77-9E0615D67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5D8DB-7164-4B96-9C5D-565FFE97F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391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CBC08-8372-B25D-CCF2-A6AE93A6D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6A9436-5C81-C6E8-8818-7077066BEE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304F38-47B1-299A-19FF-2DBB4683CF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971F08-4D8B-1819-1E90-68A479413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8941-575C-4E89-88A3-AC0BEC97F6E7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F579A3-1BF1-F3A3-4DF5-81D049165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A700C1-2E22-432F-B8D3-4FE7DF75E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5D8DB-7164-4B96-9C5D-565FFE97F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028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E36E3E-A315-4180-9D31-4AE8B8C46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D87B7-6F67-166E-59CF-8B629E1EB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6F4532-97CC-7143-BAD4-9B70282EEA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918941-575C-4E89-88A3-AC0BEC97F6E7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3DDEFC-984E-7DC4-E8F4-60FDFE81AD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67ACCA-0332-8881-F58C-01E2710166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A5D8DB-7164-4B96-9C5D-565FFE97F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hollowell@endependence.or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mas.virginia.gov/media/3781/member-guide-for-environmental-modifications-and-assistive-technology-08-17-2021.p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acil.org/cils-in-virgini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mas.virginia.gov/data-reporting/programs-services/waiver-services/" TargetMode="External"/><Relationship Id="rId2" Type="http://schemas.openxmlformats.org/officeDocument/2006/relationships/hyperlink" Target="https://www.dmas.virginia.gov/media/qdlbpfdp/2024-virginia-medicaid-and-chip-data-book.pdf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dmas.virginia.gov/media/4ufhyntm/07-long-term-care-08-19-2024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5D867-8923-BA44-E3DD-3FCF80AB12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9460" y="425303"/>
            <a:ext cx="10515600" cy="2615610"/>
          </a:xfrm>
        </p:spPr>
        <p:txBody>
          <a:bodyPr>
            <a:normAutofit/>
          </a:bodyPr>
          <a:lstStyle/>
          <a:p>
            <a:r>
              <a:rPr lang="en-US" sz="4800" dirty="0"/>
              <a:t>Nursing Facility Transition</a:t>
            </a:r>
            <a:br>
              <a:rPr lang="en-US" sz="4800" dirty="0"/>
            </a:br>
            <a:r>
              <a:rPr lang="en-US" sz="4800" dirty="0"/>
              <a:t>and</a:t>
            </a:r>
            <a:br>
              <a:rPr lang="en-US" sz="4800" dirty="0"/>
            </a:br>
            <a:r>
              <a:rPr lang="en-US" sz="4800" dirty="0"/>
              <a:t>Medicaid Environmental Modifications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3FC83B-AEBD-4071-05F0-5F04187D98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17088"/>
            <a:ext cx="9144000" cy="2052085"/>
          </a:xfrm>
        </p:spPr>
        <p:txBody>
          <a:bodyPr>
            <a:noAutofit/>
          </a:bodyPr>
          <a:lstStyle/>
          <a:p>
            <a:r>
              <a:rPr lang="en-US" dirty="0"/>
              <a:t>Presentation to the Disability Commission</a:t>
            </a:r>
          </a:p>
          <a:p>
            <a:r>
              <a:rPr lang="en-US" dirty="0"/>
              <a:t>September 4, 2025</a:t>
            </a:r>
          </a:p>
          <a:p>
            <a:r>
              <a:rPr lang="en-US" dirty="0"/>
              <a:t>Maureen Hollowell, </a:t>
            </a:r>
            <a:r>
              <a:rPr lang="en-US" dirty="0">
                <a:hlinkClick r:id="rId2"/>
              </a:rPr>
              <a:t>mhollowell@endependence.org</a:t>
            </a:r>
            <a:r>
              <a:rPr lang="en-US" dirty="0"/>
              <a:t>, 757-351-1584</a:t>
            </a:r>
          </a:p>
          <a:p>
            <a:r>
              <a:rPr lang="en-US" dirty="0"/>
              <a:t>Virginia Association of Centers for Independent Living</a:t>
            </a:r>
            <a:br>
              <a:rPr lang="en-US" dirty="0"/>
            </a:br>
            <a:r>
              <a:rPr lang="en-US" dirty="0"/>
              <a:t>www.vacil.org</a:t>
            </a:r>
          </a:p>
        </p:txBody>
      </p:sp>
    </p:spTree>
    <p:extLst>
      <p:ext uri="{BB962C8B-B14F-4D97-AF65-F5344CB8AC3E}">
        <p14:creationId xmlns:p14="http://schemas.microsoft.com/office/powerpoint/2010/main" val="6711640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EDE95-1F00-B616-AFAD-AE70A081E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Virginia Centers for Independent Living </a:t>
            </a:r>
            <a:br>
              <a:rPr lang="en-US" sz="4000" dirty="0"/>
            </a:br>
            <a:r>
              <a:rPr lang="en-US" sz="4000" dirty="0"/>
              <a:t>Transition Services, </a:t>
            </a:r>
            <a:r>
              <a:rPr lang="it-IT" sz="4000" dirty="0"/>
              <a:t>Virginia § 51.5-163 A.5.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3455D-B36D-6F09-CC3D-15A665A62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Facilitate the transition of individuals with significant disabilities from nursing homes and other institutions to home and community-based residences;</a:t>
            </a:r>
          </a:p>
          <a:p>
            <a:r>
              <a:rPr lang="en-US" dirty="0"/>
              <a:t>Provide assistance to individuals with significant disabilities who are at risk of entering institutions so that the individuals may remain in the community; and</a:t>
            </a:r>
          </a:p>
          <a:p>
            <a:r>
              <a:rPr lang="en-US" dirty="0"/>
              <a:t>Facilitate the transition of youth with significant disabilities, who were eligible for an IEP or who have completed their secondary education, to post-secondary life</a:t>
            </a:r>
          </a:p>
          <a:p>
            <a:endParaRPr lang="en-US" dirty="0"/>
          </a:p>
          <a:p>
            <a:r>
              <a:rPr lang="en-US" dirty="0"/>
              <a:t>2016 General Assembly</a:t>
            </a:r>
          </a:p>
          <a:p>
            <a:pPr lvl="1"/>
            <a:r>
              <a:rPr lang="en-US" sz="2600" dirty="0"/>
              <a:t>Added above requirements</a:t>
            </a:r>
          </a:p>
          <a:p>
            <a:pPr lvl="1"/>
            <a:r>
              <a:rPr lang="en-US" sz="2600" dirty="0"/>
              <a:t>Provided $11,765 to each of the 17 Centers for Independent Living to provide these transition services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032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FA1DD-A5CF-39F2-E26C-6DC32AF14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44698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MDS, Section Q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0FF555-B6B9-90B9-4261-367D0E880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9824"/>
            <a:ext cx="10515600" cy="4983051"/>
          </a:xfrm>
        </p:spPr>
        <p:txBody>
          <a:bodyPr>
            <a:normAutofit/>
          </a:bodyPr>
          <a:lstStyle/>
          <a:p>
            <a:r>
              <a:rPr lang="en-US" dirty="0"/>
              <a:t>MDS – Minimum Data Set</a:t>
            </a:r>
          </a:p>
          <a:p>
            <a:r>
              <a:rPr lang="en-US" dirty="0"/>
              <a:t>Federal requirement for individuals in a nursing facility</a:t>
            </a:r>
          </a:p>
          <a:p>
            <a:r>
              <a:rPr lang="en-US" dirty="0"/>
              <a:t>Conducted with the individual upon admission to facility and at least once every 90 days</a:t>
            </a:r>
          </a:p>
          <a:p>
            <a:r>
              <a:rPr lang="en-US" dirty="0"/>
              <a:t>Section Q addresses the individual's interest in transitioning from the facility and if interested, connects them to a LCA</a:t>
            </a:r>
          </a:p>
          <a:p>
            <a:r>
              <a:rPr lang="en-US" dirty="0"/>
              <a:t>Virginia History (2010-2016)</a:t>
            </a:r>
          </a:p>
          <a:p>
            <a:pPr lvl="1"/>
            <a:r>
              <a:rPr lang="en-US" dirty="0"/>
              <a:t>Established Local Contact Agency (LCA) process</a:t>
            </a:r>
          </a:p>
          <a:p>
            <a:pPr lvl="1"/>
            <a:r>
              <a:rPr lang="en-US" dirty="0"/>
              <a:t>Area Agencies on Aging were the LCAs</a:t>
            </a:r>
          </a:p>
          <a:p>
            <a:pPr lvl="3"/>
            <a:r>
              <a:rPr lang="en-US" sz="2400" dirty="0"/>
              <a:t>Referral to entities to provide information about transitioning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874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98A1B-ADF7-4411-019D-4BE6AEAF2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46717"/>
          </a:xfrm>
        </p:spPr>
        <p:txBody>
          <a:bodyPr>
            <a:noAutofit/>
          </a:bodyPr>
          <a:lstStyle/>
          <a:p>
            <a:pPr algn="ctr"/>
            <a:r>
              <a:rPr lang="en-US" dirty="0"/>
              <a:t>Nursing Facility Transition</a:t>
            </a:r>
            <a:br>
              <a:rPr lang="en-US" dirty="0"/>
            </a:br>
            <a:r>
              <a:rPr lang="en-US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0C256-C90C-5AC0-7915-B8A639EA2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5127"/>
            <a:ext cx="10515600" cy="4557748"/>
          </a:xfrm>
        </p:spPr>
        <p:txBody>
          <a:bodyPr>
            <a:normAutofit fontScale="77500" lnSpcReduction="20000"/>
          </a:bodyPr>
          <a:lstStyle/>
          <a:p>
            <a:r>
              <a:rPr lang="en-US" sz="3600" dirty="0"/>
              <a:t>Access to accurate information by the individual</a:t>
            </a:r>
          </a:p>
          <a:p>
            <a:r>
              <a:rPr lang="en-US" sz="3600" dirty="0"/>
              <a:t>Information and time by nursing facility staff</a:t>
            </a:r>
          </a:p>
          <a:p>
            <a:r>
              <a:rPr lang="en-US" sz="3600" dirty="0"/>
              <a:t>Assistance to find housing</a:t>
            </a:r>
          </a:p>
          <a:p>
            <a:r>
              <a:rPr lang="en-US" sz="3600" dirty="0"/>
              <a:t>Affordable housing</a:t>
            </a:r>
          </a:p>
          <a:p>
            <a:r>
              <a:rPr lang="en-US" sz="3600" dirty="0"/>
              <a:t>Guardians unaware of services &amp; working on the individual’s goals </a:t>
            </a:r>
          </a:p>
          <a:p>
            <a:r>
              <a:rPr lang="en-US" sz="3600" dirty="0"/>
              <a:t>Focused planning</a:t>
            </a:r>
          </a:p>
          <a:p>
            <a:pPr lvl="1"/>
            <a:r>
              <a:rPr lang="en-US" sz="3100" dirty="0"/>
              <a:t>Transition Services</a:t>
            </a:r>
          </a:p>
          <a:p>
            <a:pPr lvl="1"/>
            <a:r>
              <a:rPr lang="en-US" sz="3100" dirty="0"/>
              <a:t>Personal Care Services</a:t>
            </a:r>
          </a:p>
          <a:p>
            <a:pPr lvl="1"/>
            <a:r>
              <a:rPr lang="en-US" sz="3100" dirty="0"/>
              <a:t>Housing</a:t>
            </a:r>
          </a:p>
          <a:p>
            <a:pPr lvl="1"/>
            <a:r>
              <a:rPr lang="en-US" sz="3100" dirty="0"/>
              <a:t>Preparation for Community Life</a:t>
            </a:r>
          </a:p>
          <a:p>
            <a:pPr lvl="1"/>
            <a:r>
              <a:rPr lang="en-US" sz="3100" dirty="0"/>
              <a:t>Medication and Medical Needs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057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D41BE-5C70-234C-CC41-7C8674D1C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5210"/>
          </a:xfrm>
        </p:spPr>
        <p:txBody>
          <a:bodyPr>
            <a:noAutofit/>
          </a:bodyPr>
          <a:lstStyle/>
          <a:p>
            <a:pPr algn="ctr"/>
            <a:r>
              <a:rPr lang="en-US" dirty="0"/>
              <a:t>Medicaid Environmental Modifications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3335D-9A88-8516-DEE5-55EFDA2F4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0336"/>
            <a:ext cx="10515600" cy="5142539"/>
          </a:xfrm>
        </p:spPr>
        <p:txBody>
          <a:bodyPr>
            <a:noAutofit/>
          </a:bodyPr>
          <a:lstStyle/>
          <a:p>
            <a:r>
              <a:rPr lang="en-US" dirty="0"/>
              <a:t>Modifications to primary home or vehicle that are medically needed for accessibility or independence. Must address health, welfare, or safety. Up to $5,000 a year.</a:t>
            </a:r>
          </a:p>
          <a:p>
            <a:endParaRPr lang="en-US" sz="1000" dirty="0"/>
          </a:p>
          <a:p>
            <a:r>
              <a:rPr lang="de-DE" dirty="0"/>
              <a:t>DMAS Guide: </a:t>
            </a:r>
            <a:r>
              <a:rPr lang="de-DE" sz="2400" dirty="0">
                <a:hlinkClick r:id="rId3"/>
              </a:rPr>
              <a:t>https://dmas.virginia.gov/media/3781/member-guide-for-environmental-modifications-and-assistive-technology-08-17-2021.pd</a:t>
            </a:r>
            <a:endParaRPr lang="de-DE" sz="2400" dirty="0"/>
          </a:p>
          <a:p>
            <a:pPr marL="0" indent="0">
              <a:buNone/>
            </a:pPr>
            <a:endParaRPr lang="en-US" sz="1000" dirty="0"/>
          </a:p>
          <a:p>
            <a:r>
              <a:rPr lang="en-US" dirty="0"/>
              <a:t>Home and Community-based Waiver Service</a:t>
            </a:r>
          </a:p>
          <a:p>
            <a:pPr lvl="1"/>
            <a:r>
              <a:rPr lang="en-US" sz="2800" dirty="0"/>
              <a:t>Commonwealth Coordinated Care (CC) Plus Waiver</a:t>
            </a:r>
          </a:p>
          <a:p>
            <a:pPr lvl="1"/>
            <a:r>
              <a:rPr lang="en-US" sz="2800" dirty="0"/>
              <a:t>DD Waivers</a:t>
            </a:r>
          </a:p>
          <a:p>
            <a:pPr lvl="2"/>
            <a:r>
              <a:rPr lang="en-US" sz="2600" dirty="0"/>
              <a:t>Building Independence (BI) Waiver</a:t>
            </a:r>
          </a:p>
          <a:p>
            <a:pPr lvl="2"/>
            <a:r>
              <a:rPr lang="en-US" sz="2600" dirty="0"/>
              <a:t>Community Living (CL) Waiver</a:t>
            </a:r>
          </a:p>
          <a:p>
            <a:pPr lvl="2"/>
            <a:r>
              <a:rPr lang="en-US" sz="2600" dirty="0"/>
              <a:t>Family and Individual Supports (FIS) Waiver</a:t>
            </a:r>
          </a:p>
        </p:txBody>
      </p:sp>
    </p:spTree>
    <p:extLst>
      <p:ext uri="{BB962C8B-B14F-4D97-AF65-F5344CB8AC3E}">
        <p14:creationId xmlns:p14="http://schemas.microsoft.com/office/powerpoint/2010/main" val="20424047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32090-6D48-9BF2-311F-1D45B0A03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840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Medicaid</a:t>
            </a:r>
            <a:br>
              <a:rPr lang="en-US" dirty="0"/>
            </a:br>
            <a:r>
              <a:rPr lang="en-US" dirty="0"/>
              <a:t>Environmental Modification Providers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8083F-87E5-ED38-AA75-05AE436FFE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790" y="2247309"/>
            <a:ext cx="10515600" cy="3628877"/>
          </a:xfrm>
        </p:spPr>
        <p:txBody>
          <a:bodyPr>
            <a:normAutofit/>
          </a:bodyPr>
          <a:lstStyle/>
          <a:p>
            <a:r>
              <a:rPr lang="en-US" sz="3200" dirty="0"/>
              <a:t>CCC Plus Waiver</a:t>
            </a:r>
          </a:p>
          <a:p>
            <a:pPr lvl="1"/>
            <a:r>
              <a:rPr lang="en-US" sz="2600" dirty="0"/>
              <a:t>Managed Care Organizations must have providers in their network</a:t>
            </a:r>
          </a:p>
          <a:p>
            <a:pPr lvl="1"/>
            <a:r>
              <a:rPr lang="en-US" sz="2600" dirty="0"/>
              <a:t>Fee for Service providers accessed through DMAS</a:t>
            </a:r>
          </a:p>
          <a:p>
            <a:pPr lvl="1"/>
            <a:endParaRPr lang="en-US" dirty="0"/>
          </a:p>
          <a:p>
            <a:r>
              <a:rPr lang="en-US" sz="3200" dirty="0"/>
              <a:t>DD Waivers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Community Services Boards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Other Providers Enrolled with DMAS</a:t>
            </a:r>
          </a:p>
        </p:txBody>
      </p:sp>
    </p:spTree>
    <p:extLst>
      <p:ext uri="{BB962C8B-B14F-4D97-AF65-F5344CB8AC3E}">
        <p14:creationId xmlns:p14="http://schemas.microsoft.com/office/powerpoint/2010/main" val="16168872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0900C-18CC-1A87-75D4-A041E7C1D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25302"/>
            <a:ext cx="10515600" cy="1520456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latin typeface="Aptos Display" panose="020B0004020202020204" pitchFamily="34" charset="0"/>
              </a:rPr>
              <a:t>Environmental Modifications (EM)</a:t>
            </a:r>
            <a:br>
              <a:rPr lang="en-US" dirty="0">
                <a:latin typeface="Aptos Display" panose="020B0004020202020204" pitchFamily="34" charset="0"/>
              </a:rPr>
            </a:br>
            <a:r>
              <a:rPr lang="en-US" dirty="0">
                <a:latin typeface="Aptos Display" panose="020B0004020202020204" pitchFamily="34" charset="0"/>
              </a:rPr>
              <a:t>Fiscal Year 2025 Data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FA4038-D065-C73A-D8E9-A52104A9E2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466" y="2147888"/>
            <a:ext cx="5157787" cy="823912"/>
          </a:xfrm>
        </p:spPr>
        <p:txBody>
          <a:bodyPr>
            <a:normAutofit/>
          </a:bodyPr>
          <a:lstStyle/>
          <a:p>
            <a:pPr algn="ctr"/>
            <a:r>
              <a:rPr lang="en-US" sz="3800" b="0" u="sng" dirty="0"/>
              <a:t>CCC Plus Waiver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FDEBA1-A723-0C85-AB55-F0F4B3E43F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2408" y="3429000"/>
            <a:ext cx="5381071" cy="2513492"/>
          </a:xfrm>
        </p:spPr>
        <p:txBody>
          <a:bodyPr>
            <a:normAutofit/>
          </a:bodyPr>
          <a:lstStyle/>
          <a:p>
            <a:r>
              <a:rPr lang="en-US" dirty="0"/>
              <a:t># People Who Used EM</a:t>
            </a:r>
          </a:p>
          <a:p>
            <a:pPr lvl="1"/>
            <a:r>
              <a:rPr lang="en-US" dirty="0"/>
              <a:t>1,402 people (2.5% of enrollment)</a:t>
            </a:r>
          </a:p>
          <a:p>
            <a:r>
              <a:rPr lang="en-US" dirty="0"/>
              <a:t>Average Annual Cost Per User</a:t>
            </a:r>
          </a:p>
          <a:p>
            <a:pPr lvl="1"/>
            <a:r>
              <a:rPr lang="en-US" dirty="0"/>
              <a:t>$3,804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B8DE57-13D2-98BC-E225-CB3A8A02DB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147888"/>
            <a:ext cx="5183188" cy="823912"/>
          </a:xfrm>
        </p:spPr>
        <p:txBody>
          <a:bodyPr>
            <a:normAutofit/>
          </a:bodyPr>
          <a:lstStyle/>
          <a:p>
            <a:pPr algn="ctr"/>
            <a:r>
              <a:rPr lang="en-US" sz="3800" b="0" u="sng" dirty="0"/>
              <a:t>DD Waivers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6846B3-B73F-0EEF-0CDB-A0CDED58F3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7460" y="3429000"/>
            <a:ext cx="5071728" cy="2747409"/>
          </a:xfrm>
        </p:spPr>
        <p:txBody>
          <a:bodyPr>
            <a:normAutofit/>
          </a:bodyPr>
          <a:lstStyle/>
          <a:p>
            <a:r>
              <a:rPr lang="en-US" dirty="0"/>
              <a:t># People Who Used EM</a:t>
            </a:r>
          </a:p>
          <a:p>
            <a:pPr lvl="1"/>
            <a:r>
              <a:rPr lang="en-US" dirty="0"/>
              <a:t>93 people (.05% of enrollment)</a:t>
            </a:r>
          </a:p>
          <a:p>
            <a:r>
              <a:rPr lang="en-US" dirty="0"/>
              <a:t>Average Annual Cost Per User</a:t>
            </a:r>
          </a:p>
          <a:p>
            <a:pPr lvl="1"/>
            <a:r>
              <a:rPr lang="en-US" dirty="0"/>
              <a:t>$3,822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6084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0EF28-E4FB-F576-EE7E-D3F04DF74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Virginia Housing</a:t>
            </a:r>
            <a:br>
              <a:rPr lang="en-US" dirty="0"/>
            </a:br>
            <a:r>
              <a:rPr lang="en-US" dirty="0"/>
              <a:t>Home Modification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FAD9FA-F2CD-67DF-4D3A-930372986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04090"/>
            <a:ext cx="10515600" cy="3990384"/>
          </a:xfrm>
        </p:spPr>
        <p:txBody>
          <a:bodyPr/>
          <a:lstStyle/>
          <a:p>
            <a:r>
              <a:rPr lang="en-US" dirty="0"/>
              <a:t>Amount of modification can be up to $8,000</a:t>
            </a:r>
          </a:p>
          <a:p>
            <a:endParaRPr lang="en-US" sz="1000" dirty="0"/>
          </a:p>
          <a:p>
            <a:r>
              <a:rPr lang="en-US" dirty="0"/>
              <a:t>Can be combined with Medicaid environmental modifications</a:t>
            </a:r>
          </a:p>
          <a:p>
            <a:endParaRPr lang="en-US" sz="1000" dirty="0"/>
          </a:p>
          <a:p>
            <a:r>
              <a:rPr lang="en-US" dirty="0"/>
              <a:t>27 “agents” work with Virginia Housing on the process</a:t>
            </a:r>
          </a:p>
          <a:p>
            <a:pPr lvl="1"/>
            <a:r>
              <a:rPr lang="en-US" dirty="0"/>
              <a:t>Some of the agents only work with specific populations</a:t>
            </a:r>
          </a:p>
          <a:p>
            <a:pPr lvl="1"/>
            <a:r>
              <a:rPr lang="en-US" dirty="0"/>
              <a:t>Majority of agents are Centers for Independent Living</a:t>
            </a:r>
          </a:p>
          <a:p>
            <a:endParaRPr lang="en-US" sz="1000" dirty="0"/>
          </a:p>
          <a:p>
            <a:r>
              <a:rPr lang="en-US" dirty="0"/>
              <a:t>https://www.virginiahousing.com/accessibility-grants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7685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CDEEA-AF44-3544-9C4C-9E1AF855E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Virginia Housing</a:t>
            </a:r>
            <a:br>
              <a:rPr lang="en-US" dirty="0"/>
            </a:br>
            <a:r>
              <a:rPr lang="en-US" dirty="0"/>
              <a:t>Home Modification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761B08-57D6-2C08-FCC6-AAB8DAB6F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Granting Freedom – Disabled Veterans and Service Members</a:t>
            </a:r>
          </a:p>
          <a:p>
            <a:pPr lvl="1"/>
            <a:r>
              <a:rPr lang="en-US" dirty="0"/>
              <a:t>No income limit</a:t>
            </a:r>
          </a:p>
          <a:p>
            <a:endParaRPr lang="en-US" dirty="0"/>
          </a:p>
          <a:p>
            <a:r>
              <a:rPr lang="en-US" dirty="0"/>
              <a:t>Owner-Occupied Modification – Homeowners with disabilities</a:t>
            </a:r>
          </a:p>
          <a:p>
            <a:pPr lvl="1"/>
            <a:r>
              <a:rPr lang="en-US" dirty="0"/>
              <a:t>Annual income limit, 80% area median income (AMI)</a:t>
            </a:r>
          </a:p>
          <a:p>
            <a:pPr lvl="1"/>
            <a:r>
              <a:rPr lang="en-US" dirty="0"/>
              <a:t>Example for Norfolk: Family of 1: $59,650	Family of 2: $68,200</a:t>
            </a:r>
          </a:p>
          <a:p>
            <a:pPr lvl="2"/>
            <a:endParaRPr lang="en-US" dirty="0"/>
          </a:p>
          <a:p>
            <a:r>
              <a:rPr lang="en-US" dirty="0"/>
              <a:t>Rental Unit Accessibility Modification – Renters with disabilities</a:t>
            </a:r>
          </a:p>
          <a:p>
            <a:pPr lvl="1"/>
            <a:r>
              <a:rPr lang="en-US" dirty="0"/>
              <a:t>Annual income limit, 80% AMI (same as above)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2635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0506B-6B61-012E-0D43-53A723A65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8252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VACIL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136213-ADD1-5772-3972-6EC54923E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3378"/>
            <a:ext cx="10515600" cy="4996748"/>
          </a:xfrm>
        </p:spPr>
        <p:txBody>
          <a:bodyPr>
            <a:noAutofit/>
          </a:bodyPr>
          <a:lstStyle/>
          <a:p>
            <a:r>
              <a:rPr lang="en-US" dirty="0"/>
              <a:t>Require Medicaid MCOs to contract with organizations to provide transition coordination for people who want to transition from nursing facilities to the community.</a:t>
            </a:r>
          </a:p>
          <a:p>
            <a:endParaRPr lang="en-US" sz="1000" dirty="0"/>
          </a:p>
          <a:p>
            <a:r>
              <a:rPr lang="en-US" dirty="0"/>
              <a:t>Require public guardians of people in nursing facilities to participate in quarterly resident review meetings.</a:t>
            </a:r>
          </a:p>
          <a:p>
            <a:endParaRPr lang="en-US" sz="1000" dirty="0"/>
          </a:p>
          <a:p>
            <a:r>
              <a:rPr lang="en-US" dirty="0"/>
              <a:t>Establish an MDS Local Contact Agency process that ensures the individual receives information about community living from community-based organizations.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dirty="0"/>
              <a:t>Review the Medicaid environmental modification process to improve access to this service.</a:t>
            </a:r>
          </a:p>
        </p:txBody>
      </p:sp>
    </p:spTree>
    <p:extLst>
      <p:ext uri="{BB962C8B-B14F-4D97-AF65-F5344CB8AC3E}">
        <p14:creationId xmlns:p14="http://schemas.microsoft.com/office/powerpoint/2010/main" val="170110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93004-81DF-4892-04AE-9306B44CF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Virginia Centers for Independent Living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3A3E3-4705-59A7-80D7-3974BBD0C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Consumer-controlled by people with disabilities</a:t>
            </a:r>
          </a:p>
          <a:p>
            <a:r>
              <a:rPr lang="en-US" sz="3200" dirty="0"/>
              <a:t>Community-based</a:t>
            </a:r>
          </a:p>
          <a:p>
            <a:r>
              <a:rPr lang="en-US" sz="3200" dirty="0"/>
              <a:t>Cross-disability</a:t>
            </a:r>
          </a:p>
          <a:p>
            <a:r>
              <a:rPr lang="en-US" sz="3200" dirty="0"/>
              <a:t>Nonprofit, 501(c)3 organizations</a:t>
            </a:r>
          </a:p>
          <a:p>
            <a:r>
              <a:rPr lang="en-US" sz="3200" dirty="0"/>
              <a:t>Nonresidential</a:t>
            </a:r>
          </a:p>
          <a:p>
            <a:r>
              <a:rPr lang="en-US" sz="3200" dirty="0"/>
              <a:t>17 Centers for Independent Living in Virginia</a:t>
            </a:r>
          </a:p>
          <a:p>
            <a:pPr lvl="1"/>
            <a:r>
              <a:rPr lang="en-US" sz="2800" dirty="0">
                <a:hlinkClick r:id="rId2"/>
              </a:rPr>
              <a:t>www.vacil.org/cils-in-virginia</a:t>
            </a:r>
            <a:endParaRPr lang="en-US" sz="28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291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34BFC-9B02-E66E-C2FF-D57CC82BA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Virginia Center for Independent Living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FDC5D-98D2-BB15-DED2-C0E5F0B80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en-US" sz="3200" dirty="0"/>
              <a:t>Services to Individuals</a:t>
            </a:r>
          </a:p>
          <a:p>
            <a:pPr lvl="1"/>
            <a:r>
              <a:rPr lang="en-US" sz="2800" dirty="0"/>
              <a:t>Transition (from facilities, to prevent institution placement, youth)</a:t>
            </a:r>
          </a:p>
          <a:p>
            <a:pPr lvl="1"/>
            <a:r>
              <a:rPr lang="en-US" sz="2800" dirty="0"/>
              <a:t>Peer Mentoring</a:t>
            </a:r>
          </a:p>
          <a:p>
            <a:pPr lvl="1"/>
            <a:r>
              <a:rPr lang="en-US" sz="2800" dirty="0"/>
              <a:t>Information and Referral</a:t>
            </a:r>
          </a:p>
          <a:p>
            <a:pPr lvl="1"/>
            <a:r>
              <a:rPr lang="en-US" sz="2800" dirty="0"/>
              <a:t>Independent Living Skills Training</a:t>
            </a:r>
          </a:p>
          <a:p>
            <a:pPr lvl="1"/>
            <a:r>
              <a:rPr lang="en-US" sz="2800" dirty="0"/>
              <a:t>Advocacy</a:t>
            </a:r>
          </a:p>
          <a:p>
            <a:endParaRPr lang="en-US" dirty="0"/>
          </a:p>
          <a:p>
            <a:r>
              <a:rPr lang="en-US" sz="3200" dirty="0"/>
              <a:t>Community Services: </a:t>
            </a:r>
            <a:r>
              <a:rPr lang="en-US" dirty="0"/>
              <a:t>Training; Technical Assistance; Outreach; Collaboration &amp; Networking; Advocacy</a:t>
            </a:r>
          </a:p>
        </p:txBody>
      </p:sp>
    </p:spTree>
    <p:extLst>
      <p:ext uri="{BB962C8B-B14F-4D97-AF65-F5344CB8AC3E}">
        <p14:creationId xmlns:p14="http://schemas.microsoft.com/office/powerpoint/2010/main" val="2635919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5DA07-0BC6-69D2-5C21-CC356A314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543" y="478463"/>
            <a:ext cx="10515600" cy="929549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DMAS Data Sources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0C6CF0-84F2-568B-8430-2B776CE2A1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062716"/>
            <a:ext cx="10515600" cy="4444409"/>
          </a:xfrm>
        </p:spPr>
        <p:txBody>
          <a:bodyPr>
            <a:normAutofit fontScale="92500"/>
          </a:bodyPr>
          <a:lstStyle/>
          <a:p>
            <a:r>
              <a:rPr lang="en-US" sz="3500" dirty="0"/>
              <a:t>DMAS Data Book:</a:t>
            </a:r>
          </a:p>
          <a:p>
            <a:r>
              <a:rPr lang="en-US" dirty="0">
                <a:hlinkClick r:id="rId2"/>
              </a:rPr>
              <a:t>https://www.dmas.virginia.gov/media/qdlbpfdp/2024-virginia-medicaid-and-chip-data-book.pdf</a:t>
            </a:r>
            <a:endParaRPr lang="en-US" dirty="0"/>
          </a:p>
          <a:p>
            <a:endParaRPr lang="en-US" sz="3000" dirty="0"/>
          </a:p>
          <a:p>
            <a:r>
              <a:rPr lang="en-US" sz="3500" dirty="0"/>
              <a:t>DMAS Dashboard:</a:t>
            </a:r>
          </a:p>
          <a:p>
            <a:r>
              <a:rPr lang="en-US" dirty="0">
                <a:hlinkClick r:id="rId3"/>
              </a:rPr>
              <a:t>https://www.dmas.virginia.gov/data-reporting/programs-services/waiver-services/</a:t>
            </a:r>
            <a:endParaRPr lang="en-US" dirty="0"/>
          </a:p>
          <a:p>
            <a:endParaRPr lang="en-US" sz="3000" dirty="0"/>
          </a:p>
          <a:p>
            <a:r>
              <a:rPr lang="en-US" sz="3500" dirty="0"/>
              <a:t>DMAS Presentation, Long Term Care Services, August 2024</a:t>
            </a:r>
          </a:p>
          <a:p>
            <a:r>
              <a:rPr lang="en-US" dirty="0">
                <a:hlinkClick r:id="rId4"/>
              </a:rPr>
              <a:t>https://www.dmas.virginia.gov/media/4ufhyntm/07-long-term-care-08-19-2024.pdf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973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AFF2D-12EA-C1A6-7A31-9E671414C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People Living in Nursing Facilities with</a:t>
            </a:r>
            <a:br>
              <a:rPr lang="en-US" dirty="0"/>
            </a:br>
            <a:r>
              <a:rPr lang="en-US" dirty="0"/>
              <a:t>Virginia Medicaid as Funding Source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7F5BE-5F80-FA31-1466-E84998A686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8953" y="2293457"/>
            <a:ext cx="10515600" cy="3437492"/>
          </a:xfrm>
        </p:spPr>
        <p:txBody>
          <a:bodyPr/>
          <a:lstStyle/>
          <a:p>
            <a:r>
              <a:rPr lang="en-US" sz="3200" dirty="0"/>
              <a:t>Fiscal Year 2015</a:t>
            </a:r>
          </a:p>
          <a:p>
            <a:pPr lvl="1"/>
            <a:r>
              <a:rPr lang="en-US" sz="2800" dirty="0"/>
              <a:t>24,918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sz="3200" dirty="0"/>
              <a:t>Fiscal Year 2024</a:t>
            </a:r>
          </a:p>
          <a:p>
            <a:pPr lvl="1"/>
            <a:r>
              <a:rPr lang="en-US" sz="2800" dirty="0"/>
              <a:t>18,841 people</a:t>
            </a:r>
          </a:p>
          <a:p>
            <a:pPr lvl="2"/>
            <a:r>
              <a:rPr lang="en-US" sz="2400" dirty="0"/>
              <a:t>16,398 Medicaid Cardinal Care Managed Care Organizations</a:t>
            </a:r>
          </a:p>
          <a:p>
            <a:pPr lvl="2"/>
            <a:r>
              <a:rPr lang="en-US" sz="2400" dirty="0"/>
              <a:t>   2,806 Medicaid fee for service</a:t>
            </a:r>
          </a:p>
        </p:txBody>
      </p:sp>
    </p:spTree>
    <p:extLst>
      <p:ext uri="{BB962C8B-B14F-4D97-AF65-F5344CB8AC3E}">
        <p14:creationId xmlns:p14="http://schemas.microsoft.com/office/powerpoint/2010/main" val="88835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E7828-F89E-4B6E-CB11-32549046B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46447"/>
          </a:xfrm>
        </p:spPr>
        <p:txBody>
          <a:bodyPr>
            <a:noAutofit/>
          </a:bodyPr>
          <a:lstStyle/>
          <a:p>
            <a:pPr algn="ctr"/>
            <a:r>
              <a:rPr lang="en-US" dirty="0"/>
              <a:t>Nursing Facility Data</a:t>
            </a:r>
            <a:br>
              <a:rPr lang="en-US" dirty="0"/>
            </a:br>
            <a:r>
              <a:rPr lang="en-US" dirty="0"/>
              <a:t>July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3065E-CAAE-3AC9-5C36-C6C58EBC1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1693"/>
            <a:ext cx="10515600" cy="39234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/>
              <a:t>Number of People in Virginia Nursing Facilities with Medicaid Payment</a:t>
            </a:r>
          </a:p>
          <a:p>
            <a:endParaRPr lang="en-US" dirty="0"/>
          </a:p>
          <a:p>
            <a:pPr lvl="1"/>
            <a:r>
              <a:rPr lang="en-US" sz="3000" dirty="0"/>
              <a:t>16,398 Managed Care Organization Enrollees</a:t>
            </a:r>
          </a:p>
          <a:p>
            <a:pPr lvl="1"/>
            <a:endParaRPr lang="en-US" sz="3000" dirty="0"/>
          </a:p>
          <a:p>
            <a:pPr lvl="1"/>
            <a:r>
              <a:rPr lang="en-US" sz="3000" dirty="0"/>
              <a:t>  2,806 Fee for Service Enrollees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703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0B23C-D5A5-83FE-CA84-79FBCE6FD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8167"/>
            <a:ext cx="10515600" cy="1038374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Money Follows the Person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FEB97-3CC8-A51D-C66A-E21B797E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039833"/>
          </a:xfrm>
        </p:spPr>
        <p:txBody>
          <a:bodyPr>
            <a:normAutofit/>
          </a:bodyPr>
          <a:lstStyle/>
          <a:p>
            <a:r>
              <a:rPr lang="en-US" dirty="0"/>
              <a:t>Optional Federal Program</a:t>
            </a:r>
          </a:p>
          <a:p>
            <a:pPr lvl="1"/>
            <a:r>
              <a:rPr lang="en-US" sz="2600" dirty="0"/>
              <a:t>Transition from institutions</a:t>
            </a:r>
          </a:p>
          <a:p>
            <a:pPr lvl="1"/>
            <a:r>
              <a:rPr lang="en-US" sz="2600" dirty="0"/>
              <a:t>Opportunity for states to develop unique projects</a:t>
            </a:r>
          </a:p>
          <a:p>
            <a:pPr lvl="1"/>
            <a:endParaRPr lang="en-US" dirty="0"/>
          </a:p>
          <a:p>
            <a:r>
              <a:rPr lang="en-US" dirty="0"/>
              <a:t>Virginia Participation</a:t>
            </a:r>
          </a:p>
          <a:p>
            <a:pPr lvl="1"/>
            <a:r>
              <a:rPr lang="en-US" sz="2600" dirty="0"/>
              <a:t>Added Transition Coordination &amp; Transition Services</a:t>
            </a:r>
          </a:p>
          <a:p>
            <a:pPr lvl="1"/>
            <a:r>
              <a:rPr lang="en-US" sz="2600" dirty="0"/>
              <a:t>2010-2017 nursing facility transitions</a:t>
            </a:r>
          </a:p>
          <a:p>
            <a:pPr lvl="2"/>
            <a:r>
              <a:rPr lang="en-US" sz="2400" dirty="0"/>
              <a:t>Approximately 1,200 people transitioned with MFP</a:t>
            </a:r>
          </a:p>
          <a:p>
            <a:pPr lvl="2"/>
            <a:r>
              <a:rPr lang="en-US" sz="2400" dirty="0"/>
              <a:t>96-year old woman returned to her home</a:t>
            </a:r>
          </a:p>
          <a:p>
            <a:pPr lvl="2"/>
            <a:r>
              <a:rPr lang="en-US" sz="2400" dirty="0"/>
              <a:t>5-year old boy who had always lived in a facility transitioned with foster parents who eventually adopted him</a:t>
            </a:r>
          </a:p>
        </p:txBody>
      </p:sp>
    </p:spTree>
    <p:extLst>
      <p:ext uri="{BB962C8B-B14F-4D97-AF65-F5344CB8AC3E}">
        <p14:creationId xmlns:p14="http://schemas.microsoft.com/office/powerpoint/2010/main" val="2945733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B2D74-C0F1-CF8B-EA12-F93DAABE3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27470"/>
          </a:xfrm>
        </p:spPr>
        <p:txBody>
          <a:bodyPr>
            <a:noAutofit/>
          </a:bodyPr>
          <a:lstStyle/>
          <a:p>
            <a:pPr algn="ctr"/>
            <a:r>
              <a:rPr lang="en-US" dirty="0"/>
              <a:t>Money Follows the Person Data</a:t>
            </a:r>
            <a:br>
              <a:rPr lang="en-US" dirty="0"/>
            </a:br>
            <a:r>
              <a:rPr lang="en-US" dirty="0"/>
              <a:t>2010-2013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5B6E2C-0E8A-86D0-6804-78F8E3B0F6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43469"/>
            <a:ext cx="10515600" cy="3933493"/>
          </a:xfrm>
        </p:spPr>
        <p:txBody>
          <a:bodyPr>
            <a:normAutofit/>
          </a:bodyPr>
          <a:lstStyle/>
          <a:p>
            <a:r>
              <a:rPr lang="en-US" dirty="0"/>
              <a:t>Virginia </a:t>
            </a:r>
            <a:r>
              <a:rPr lang="en-US" b="1" dirty="0"/>
              <a:t>monthly </a:t>
            </a:r>
            <a:r>
              <a:rPr lang="en-US" dirty="0"/>
              <a:t>cost savings comparing individual cost in the community versus institutional:</a:t>
            </a:r>
          </a:p>
          <a:p>
            <a:pPr lvl="1"/>
            <a:r>
              <a:rPr lang="en-US" sz="2800" dirty="0"/>
              <a:t>Older adults: $1,090	</a:t>
            </a:r>
          </a:p>
          <a:p>
            <a:pPr lvl="1"/>
            <a:r>
              <a:rPr lang="en-US" sz="2800" dirty="0"/>
              <a:t>People with physical disabilities: $1,776</a:t>
            </a:r>
          </a:p>
          <a:p>
            <a:pPr lvl="1"/>
            <a:r>
              <a:rPr lang="en-US" sz="2800" dirty="0"/>
              <a:t>People with developmental disabilities: $3,152	</a:t>
            </a:r>
            <a:r>
              <a:rPr lang="en-US" dirty="0"/>
              <a:t>						</a:t>
            </a:r>
          </a:p>
          <a:p>
            <a:r>
              <a:rPr lang="en-US" sz="2400" dirty="0"/>
              <a:t>Source: US Dept of Health and Human Services; https://www.medicaid.gov/medicaid/long-term-services-supports/downloads/mfp-rtc.pdf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05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82EA2-FCD9-2394-D864-906F98EEB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Cardinal Care</a:t>
            </a:r>
            <a:br>
              <a:rPr lang="en-US" dirty="0"/>
            </a:br>
            <a:r>
              <a:rPr lang="en-US" dirty="0"/>
              <a:t>Managed Care Organizations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473D8-F408-C837-7886-2ADD8DC2C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586" y="2580537"/>
            <a:ext cx="10515600" cy="3320533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Nursing Facility Transition Assistance/Coordination</a:t>
            </a:r>
          </a:p>
          <a:p>
            <a:pPr lvl="1"/>
            <a:r>
              <a:rPr lang="en-US" sz="2800" dirty="0"/>
              <a:t>At least one regional Transition Care Managers</a:t>
            </a:r>
          </a:p>
          <a:p>
            <a:pPr lvl="1"/>
            <a:r>
              <a:rPr lang="en-US" sz="2800" dirty="0"/>
              <a:t>Assist with care transitions from a hospital or nursing facility</a:t>
            </a:r>
          </a:p>
          <a:p>
            <a:pPr lvl="1"/>
            <a:r>
              <a:rPr lang="en-US" sz="2800" dirty="0"/>
              <a:t>Required if stay was three nights or longer</a:t>
            </a:r>
          </a:p>
          <a:p>
            <a:endParaRPr lang="en-US" dirty="0"/>
          </a:p>
          <a:p>
            <a:r>
              <a:rPr lang="en-US" sz="3200" dirty="0"/>
              <a:t>Medicaid CCC Plus Waiver, Transition Services</a:t>
            </a:r>
          </a:p>
          <a:p>
            <a:pPr lvl="1"/>
            <a:r>
              <a:rPr lang="en-US" dirty="0"/>
              <a:t>$</a:t>
            </a:r>
            <a:r>
              <a:rPr lang="en-US" sz="2800" dirty="0"/>
              <a:t>5,000 lifetime benefit for items needed for transition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205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1065</Words>
  <Application>Microsoft Office PowerPoint</Application>
  <PresentationFormat>Widescreen</PresentationFormat>
  <Paragraphs>159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Aptos</vt:lpstr>
      <vt:lpstr>Aptos Display</vt:lpstr>
      <vt:lpstr>Arial</vt:lpstr>
      <vt:lpstr>Office Theme</vt:lpstr>
      <vt:lpstr>Nursing Facility Transition and Medicaid Environmental Modifications</vt:lpstr>
      <vt:lpstr>Virginia Centers for Independent Living</vt:lpstr>
      <vt:lpstr>Virginia Center for Independent Living Services</vt:lpstr>
      <vt:lpstr>DMAS Data Sources</vt:lpstr>
      <vt:lpstr>People Living in Nursing Facilities with Virginia Medicaid as Funding Source</vt:lpstr>
      <vt:lpstr>Nursing Facility Data July 2024</vt:lpstr>
      <vt:lpstr>Money Follows the Person</vt:lpstr>
      <vt:lpstr>Money Follows the Person Data 2010-2013</vt:lpstr>
      <vt:lpstr>Cardinal Care Managed Care Organizations</vt:lpstr>
      <vt:lpstr>Virginia Centers for Independent Living  Transition Services, Virginia § 51.5-163 A.5.</vt:lpstr>
      <vt:lpstr>MDS, Section Q</vt:lpstr>
      <vt:lpstr>Nursing Facility Transition Challenges</vt:lpstr>
      <vt:lpstr>Medicaid Environmental Modifications</vt:lpstr>
      <vt:lpstr>Medicaid Environmental Modification Providers</vt:lpstr>
      <vt:lpstr>Environmental Modifications (EM) Fiscal Year 2025 Data</vt:lpstr>
      <vt:lpstr>Virginia Housing Home Modification Programs</vt:lpstr>
      <vt:lpstr>Virginia Housing Home Modification Programs</vt:lpstr>
      <vt:lpstr>VACIL Recommendations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Maureen Hollowell</dc:creator>
  <cp:lastModifiedBy>Maureen Hollowell</cp:lastModifiedBy>
  <cp:revision>1</cp:revision>
  <dcterms:created xsi:type="dcterms:W3CDTF">2025-09-02T23:51:19Z</dcterms:created>
  <dcterms:modified xsi:type="dcterms:W3CDTF">2025-09-04T00:58:23Z</dcterms:modified>
</cp:coreProperties>
</file>