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sldIdLst>
    <p:sldId id="403" r:id="rId2"/>
    <p:sldId id="405" r:id="rId3"/>
    <p:sldId id="354" r:id="rId4"/>
    <p:sldId id="378" r:id="rId5"/>
    <p:sldId id="421" r:id="rId6"/>
    <p:sldId id="44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DB56B-7CE7-46DF-854F-C557250859A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40060-58B3-4C89-952E-EC5EF951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93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2f365626f5_0_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22f365626f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2180863" y="4118196"/>
            <a:ext cx="7886163" cy="434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4" name="Google Shape;14;p2" descr="Logo, company nam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6466" t="31290" r="16911" b="28795"/>
          <a:stretch/>
        </p:blipFill>
        <p:spPr>
          <a:xfrm>
            <a:off x="3648217" y="1392237"/>
            <a:ext cx="4895558" cy="293303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/>
          <p:nvPr/>
        </p:nvSpPr>
        <p:spPr>
          <a:xfrm>
            <a:off x="0" y="6743700"/>
            <a:ext cx="12192000" cy="11430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accent2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031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1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1"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1" name="Google Shape;71;p11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2" name="Google Shape;72;p11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96185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1" i="0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1"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1"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7" name="Google Shape;77;p12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8" name="Google Shape;78;p12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521012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>
            <a:spLocks noGrp="1"/>
          </p:cNvSpPr>
          <p:nvPr>
            <p:ph type="chart" idx="2"/>
          </p:nvPr>
        </p:nvSpPr>
        <p:spPr>
          <a:xfrm>
            <a:off x="838200" y="2152811"/>
            <a:ext cx="10515600" cy="365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1" u="none" strike="noStrike" cap="non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3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3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4" name="Google Shape;84;p13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438548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14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9" name="Google Shape;89;p14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89792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80863" y="4118196"/>
            <a:ext cx="7886163" cy="434264"/>
          </a:xfrm>
        </p:spPr>
        <p:txBody>
          <a:bodyPr/>
          <a:lstStyle>
            <a:lvl1pPr marL="0" indent="0" algn="ctr">
              <a:buNone/>
              <a:defRPr sz="2400" b="0" i="0">
                <a:latin typeface="Montserrat Light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| Date</a:t>
            </a:r>
          </a:p>
        </p:txBody>
      </p:sp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B00ABC39-34C1-43ED-08FD-6B517EA018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6466" t="31290" r="16911" b="28795"/>
          <a:stretch/>
        </p:blipFill>
        <p:spPr>
          <a:xfrm>
            <a:off x="3648217" y="1392237"/>
            <a:ext cx="4895558" cy="2933032"/>
          </a:xfrm>
          <a:prstGeom prst="rect">
            <a:avLst/>
          </a:prstGeom>
        </p:spPr>
      </p:pic>
      <p:sp>
        <p:nvSpPr>
          <p:cNvPr id="29" name="Round Same Side Corner Rectangle 28">
            <a:extLst>
              <a:ext uri="{FF2B5EF4-FFF2-40B4-BE49-F238E27FC236}">
                <a16:creationId xmlns:a16="http://schemas.microsoft.com/office/drawing/2014/main" id="{C248E387-0D8F-5AAC-A521-188870A6C8C1}"/>
              </a:ext>
            </a:extLst>
          </p:cNvPr>
          <p:cNvSpPr/>
          <p:nvPr userDrawn="1"/>
        </p:nvSpPr>
        <p:spPr>
          <a:xfrm>
            <a:off x="0" y="6743700"/>
            <a:ext cx="12192000" cy="114300"/>
          </a:xfrm>
          <a:prstGeom prst="round2Same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3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1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1"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9" name="Google Shape;19;p3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" name="Google Shape;21;p3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47303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 b="0" i="0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4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" name="Google Shape;26;p4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" name="Google Shape;27;p4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9280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1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1"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1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0"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5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" name="Google Shape;34;p5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857817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 i="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1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1"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 i="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1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1" i="1"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" name="Google Shape;42;p6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" name="Google Shape;43;p6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81880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7" name="Google Shape;47;p7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" name="Google Shape;48;p7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150427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" name="Google Shape;51;p8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2" name="Google Shape;52;p8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04410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ontserrat"/>
              <a:buNone/>
              <a:defRPr sz="3200"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 b="0" i="0"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 b="0" i="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 b="0" i="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 b="0" i="1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 b="1" i="1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1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7" name="Google Shape;57;p9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58;p9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9" name="Google Shape;59;p9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6843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ontserrat"/>
              <a:buNone/>
              <a:defRPr sz="3200"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10"/>
          <p:cNvSpPr/>
          <p:nvPr/>
        </p:nvSpPr>
        <p:spPr>
          <a:xfrm rot="-5400000">
            <a:off x="5913438" y="-5913438"/>
            <a:ext cx="365125" cy="1219200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46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10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8499" y="5710946"/>
            <a:ext cx="1563858" cy="15638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" name="Google Shape;66;p10"/>
          <p:cNvCxnSpPr/>
          <p:nvPr/>
        </p:nvCxnSpPr>
        <p:spPr>
          <a:xfrm>
            <a:off x="838200" y="6176963"/>
            <a:ext cx="10515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9682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"/>
              <a:buNone/>
              <a:defRPr sz="4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1" u="none" strike="noStrike" cap="non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8058837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theavindustry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7646EA-2100-BA3B-7527-A409EF7987D2}"/>
              </a:ext>
            </a:extLst>
          </p:cNvPr>
          <p:cNvSpPr txBox="1"/>
          <p:nvPr/>
        </p:nvSpPr>
        <p:spPr>
          <a:xfrm>
            <a:off x="3050381" y="3279874"/>
            <a:ext cx="61007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 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D21192C-30FF-3CBA-ECE8-E5F579B23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349" y="4621116"/>
            <a:ext cx="11430861" cy="1210641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Montserrat"/>
              </a:rPr>
              <a:t>Joint House-Senate Transportation Committee Meeting</a:t>
            </a:r>
          </a:p>
          <a:p>
            <a:r>
              <a:rPr lang="en-US" sz="3200" b="1" dirty="0">
                <a:solidFill>
                  <a:schemeClr val="accent1"/>
                </a:solidFill>
                <a:latin typeface="Montserrat"/>
              </a:rPr>
              <a:t>October 17,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 txBox="1">
            <a:spLocks noGrp="1"/>
          </p:cNvSpPr>
          <p:nvPr>
            <p:ph type="title"/>
          </p:nvPr>
        </p:nvSpPr>
        <p:spPr>
          <a:xfrm>
            <a:off x="666449" y="38630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"/>
              <a:buNone/>
            </a:pPr>
            <a:r>
              <a:rPr lang="en-US" b="1">
                <a:solidFill>
                  <a:schemeClr val="accent1"/>
                </a:solidFill>
              </a:rPr>
              <a:t>Our Members</a:t>
            </a:r>
            <a:endParaRPr b="1">
              <a:solidFill>
                <a:schemeClr val="accent1"/>
              </a:solidFill>
            </a:endParaRPr>
          </a:p>
        </p:txBody>
      </p:sp>
      <p:pic>
        <p:nvPicPr>
          <p:cNvPr id="3" name="Picture 2" descr="A group of logos with text&#10;&#10;AI-generated content may be incorrect.">
            <a:extLst>
              <a:ext uri="{FF2B5EF4-FFF2-40B4-BE49-F238E27FC236}">
                <a16:creationId xmlns:a16="http://schemas.microsoft.com/office/drawing/2014/main" id="{4E4DCA6C-50B9-6651-ACD9-C84A3FDE5E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252"/>
          <a:stretch>
            <a:fillRect/>
          </a:stretch>
        </p:blipFill>
        <p:spPr>
          <a:xfrm>
            <a:off x="1666754" y="1302153"/>
            <a:ext cx="8858491" cy="48208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CCD8-A473-3623-9AE9-575C6F4CE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>
                <a:solidFill>
                  <a:schemeClr val="accent1"/>
                </a:solidFill>
              </a:rPr>
              <a:t>State of the AV industry</a:t>
            </a:r>
          </a:p>
        </p:txBody>
      </p:sp>
      <p:pic>
        <p:nvPicPr>
          <p:cNvPr id="5" name="Picture 4" descr="A blue background with green text and numbers&#10;&#10;AI-generated content may be incorrect.">
            <a:extLst>
              <a:ext uri="{FF2B5EF4-FFF2-40B4-BE49-F238E27FC236}">
                <a16:creationId xmlns:a16="http://schemas.microsoft.com/office/drawing/2014/main" id="{A9F4ABC8-5912-66A6-E40E-59BBE5942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627" y="2044641"/>
            <a:ext cx="10625766" cy="275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78FE9-8304-9609-748D-5472D1237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41966" cy="1325563"/>
          </a:xfrm>
        </p:spPr>
        <p:txBody>
          <a:bodyPr>
            <a:normAutofit/>
          </a:bodyPr>
          <a:lstStyle/>
          <a:p>
            <a:r>
              <a:rPr lang="en-US" sz="3900" b="1" dirty="0">
                <a:solidFill>
                  <a:schemeClr val="accent1"/>
                </a:solidFill>
              </a:rPr>
              <a:t>26 States Have AV Deployment Statutes</a:t>
            </a:r>
          </a:p>
        </p:txBody>
      </p:sp>
      <p:sp>
        <p:nvSpPr>
          <p:cNvPr id="267" name="Google Shape;284;p37">
            <a:extLst>
              <a:ext uri="{FF2B5EF4-FFF2-40B4-BE49-F238E27FC236}">
                <a16:creationId xmlns:a16="http://schemas.microsoft.com/office/drawing/2014/main" id="{31484749-8E1B-C6AB-E3A4-D47F20370414}"/>
              </a:ext>
            </a:extLst>
          </p:cNvPr>
          <p:cNvSpPr/>
          <p:nvPr/>
        </p:nvSpPr>
        <p:spPr>
          <a:xfrm>
            <a:off x="5977217" y="3244333"/>
            <a:ext cx="237600" cy="3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 </a:t>
            </a: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6CA178C2-FCE1-D421-F095-4183717D88E4}"/>
              </a:ext>
            </a:extLst>
          </p:cNvPr>
          <p:cNvGrpSpPr/>
          <p:nvPr/>
        </p:nvGrpSpPr>
        <p:grpSpPr>
          <a:xfrm>
            <a:off x="802935" y="1369678"/>
            <a:ext cx="10769630" cy="4487709"/>
            <a:chOff x="120127" y="819899"/>
            <a:chExt cx="12471053" cy="5532432"/>
          </a:xfrm>
        </p:grpSpPr>
        <p:sp>
          <p:nvSpPr>
            <p:cNvPr id="272" name="Freeform 5">
              <a:extLst>
                <a:ext uri="{FF2B5EF4-FFF2-40B4-BE49-F238E27FC236}">
                  <a16:creationId xmlns:a16="http://schemas.microsoft.com/office/drawing/2014/main" id="{FEB5B60B-EF88-BD20-8867-096A2A3BD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9675" y="3773382"/>
              <a:ext cx="810979" cy="760192"/>
            </a:xfrm>
            <a:custGeom>
              <a:avLst/>
              <a:gdLst/>
              <a:ahLst/>
              <a:cxnLst>
                <a:cxn ang="0">
                  <a:pos x="457" y="64"/>
                </a:cxn>
                <a:cxn ang="0">
                  <a:pos x="509" y="57"/>
                </a:cxn>
                <a:cxn ang="0">
                  <a:pos x="511" y="67"/>
                </a:cxn>
                <a:cxn ang="0">
                  <a:pos x="504" y="74"/>
                </a:cxn>
                <a:cxn ang="0">
                  <a:pos x="504" y="78"/>
                </a:cxn>
                <a:cxn ang="0">
                  <a:pos x="492" y="93"/>
                </a:cxn>
                <a:cxn ang="0">
                  <a:pos x="490" y="123"/>
                </a:cxn>
                <a:cxn ang="0">
                  <a:pos x="480" y="164"/>
                </a:cxn>
                <a:cxn ang="0">
                  <a:pos x="461" y="190"/>
                </a:cxn>
                <a:cxn ang="0">
                  <a:pos x="464" y="199"/>
                </a:cxn>
                <a:cxn ang="0">
                  <a:pos x="447" y="218"/>
                </a:cxn>
                <a:cxn ang="0">
                  <a:pos x="440" y="228"/>
                </a:cxn>
                <a:cxn ang="0">
                  <a:pos x="435" y="270"/>
                </a:cxn>
                <a:cxn ang="0">
                  <a:pos x="421" y="284"/>
                </a:cxn>
                <a:cxn ang="0">
                  <a:pos x="405" y="308"/>
                </a:cxn>
                <a:cxn ang="0">
                  <a:pos x="407" y="322"/>
                </a:cxn>
                <a:cxn ang="0">
                  <a:pos x="395" y="329"/>
                </a:cxn>
                <a:cxn ang="0">
                  <a:pos x="397" y="348"/>
                </a:cxn>
                <a:cxn ang="0">
                  <a:pos x="386" y="365"/>
                </a:cxn>
                <a:cxn ang="0">
                  <a:pos x="388" y="377"/>
                </a:cxn>
                <a:cxn ang="0">
                  <a:pos x="386" y="389"/>
                </a:cxn>
                <a:cxn ang="0">
                  <a:pos x="390" y="407"/>
                </a:cxn>
                <a:cxn ang="0">
                  <a:pos x="400" y="426"/>
                </a:cxn>
                <a:cxn ang="0">
                  <a:pos x="376" y="455"/>
                </a:cxn>
                <a:cxn ang="0">
                  <a:pos x="319" y="460"/>
                </a:cxn>
                <a:cxn ang="0">
                  <a:pos x="260" y="464"/>
                </a:cxn>
                <a:cxn ang="0">
                  <a:pos x="203" y="469"/>
                </a:cxn>
                <a:cxn ang="0">
                  <a:pos x="147" y="474"/>
                </a:cxn>
                <a:cxn ang="0">
                  <a:pos x="88" y="479"/>
                </a:cxn>
                <a:cxn ang="0">
                  <a:pos x="85" y="429"/>
                </a:cxn>
                <a:cxn ang="0">
                  <a:pos x="69" y="407"/>
                </a:cxn>
                <a:cxn ang="0">
                  <a:pos x="52" y="412"/>
                </a:cxn>
                <a:cxn ang="0">
                  <a:pos x="47" y="410"/>
                </a:cxn>
                <a:cxn ang="0">
                  <a:pos x="36" y="389"/>
                </a:cxn>
                <a:cxn ang="0">
                  <a:pos x="33" y="346"/>
                </a:cxn>
                <a:cxn ang="0">
                  <a:pos x="33" y="306"/>
                </a:cxn>
                <a:cxn ang="0">
                  <a:pos x="31" y="263"/>
                </a:cxn>
                <a:cxn ang="0">
                  <a:pos x="28" y="223"/>
                </a:cxn>
                <a:cxn ang="0">
                  <a:pos x="28" y="180"/>
                </a:cxn>
                <a:cxn ang="0">
                  <a:pos x="17" y="128"/>
                </a:cxn>
                <a:cxn ang="0">
                  <a:pos x="7" y="76"/>
                </a:cxn>
                <a:cxn ang="0">
                  <a:pos x="28" y="41"/>
                </a:cxn>
                <a:cxn ang="0">
                  <a:pos x="116" y="33"/>
                </a:cxn>
                <a:cxn ang="0">
                  <a:pos x="201" y="26"/>
                </a:cxn>
                <a:cxn ang="0">
                  <a:pos x="286" y="19"/>
                </a:cxn>
                <a:cxn ang="0">
                  <a:pos x="371" y="10"/>
                </a:cxn>
                <a:cxn ang="0">
                  <a:pos x="457" y="0"/>
                </a:cxn>
                <a:cxn ang="0">
                  <a:pos x="468" y="19"/>
                </a:cxn>
                <a:cxn ang="0">
                  <a:pos x="454" y="41"/>
                </a:cxn>
              </a:cxnLst>
              <a:rect l="0" t="0" r="r" b="b"/>
              <a:pathLst>
                <a:path w="511" h="479">
                  <a:moveTo>
                    <a:pt x="447" y="52"/>
                  </a:moveTo>
                  <a:lnTo>
                    <a:pt x="440" y="67"/>
                  </a:lnTo>
                  <a:lnTo>
                    <a:pt x="457" y="64"/>
                  </a:lnTo>
                  <a:lnTo>
                    <a:pt x="473" y="62"/>
                  </a:lnTo>
                  <a:lnTo>
                    <a:pt x="490" y="59"/>
                  </a:lnTo>
                  <a:lnTo>
                    <a:pt x="509" y="57"/>
                  </a:lnTo>
                  <a:lnTo>
                    <a:pt x="509" y="59"/>
                  </a:lnTo>
                  <a:lnTo>
                    <a:pt x="511" y="64"/>
                  </a:lnTo>
                  <a:lnTo>
                    <a:pt x="511" y="67"/>
                  </a:lnTo>
                  <a:lnTo>
                    <a:pt x="511" y="69"/>
                  </a:lnTo>
                  <a:lnTo>
                    <a:pt x="506" y="71"/>
                  </a:lnTo>
                  <a:lnTo>
                    <a:pt x="504" y="74"/>
                  </a:lnTo>
                  <a:lnTo>
                    <a:pt x="504" y="74"/>
                  </a:lnTo>
                  <a:lnTo>
                    <a:pt x="504" y="76"/>
                  </a:lnTo>
                  <a:lnTo>
                    <a:pt x="504" y="78"/>
                  </a:lnTo>
                  <a:lnTo>
                    <a:pt x="506" y="81"/>
                  </a:lnTo>
                  <a:lnTo>
                    <a:pt x="504" y="83"/>
                  </a:lnTo>
                  <a:lnTo>
                    <a:pt x="492" y="93"/>
                  </a:lnTo>
                  <a:lnTo>
                    <a:pt x="490" y="102"/>
                  </a:lnTo>
                  <a:lnTo>
                    <a:pt x="492" y="112"/>
                  </a:lnTo>
                  <a:lnTo>
                    <a:pt x="490" y="123"/>
                  </a:lnTo>
                  <a:lnTo>
                    <a:pt x="480" y="135"/>
                  </a:lnTo>
                  <a:lnTo>
                    <a:pt x="478" y="149"/>
                  </a:lnTo>
                  <a:lnTo>
                    <a:pt x="480" y="164"/>
                  </a:lnTo>
                  <a:lnTo>
                    <a:pt x="475" y="175"/>
                  </a:lnTo>
                  <a:lnTo>
                    <a:pt x="466" y="185"/>
                  </a:lnTo>
                  <a:lnTo>
                    <a:pt x="461" y="190"/>
                  </a:lnTo>
                  <a:lnTo>
                    <a:pt x="461" y="192"/>
                  </a:lnTo>
                  <a:lnTo>
                    <a:pt x="464" y="194"/>
                  </a:lnTo>
                  <a:lnTo>
                    <a:pt x="464" y="199"/>
                  </a:lnTo>
                  <a:lnTo>
                    <a:pt x="461" y="204"/>
                  </a:lnTo>
                  <a:lnTo>
                    <a:pt x="452" y="211"/>
                  </a:lnTo>
                  <a:lnTo>
                    <a:pt x="447" y="218"/>
                  </a:lnTo>
                  <a:lnTo>
                    <a:pt x="447" y="223"/>
                  </a:lnTo>
                  <a:lnTo>
                    <a:pt x="445" y="228"/>
                  </a:lnTo>
                  <a:lnTo>
                    <a:pt x="440" y="228"/>
                  </a:lnTo>
                  <a:lnTo>
                    <a:pt x="438" y="237"/>
                  </a:lnTo>
                  <a:lnTo>
                    <a:pt x="438" y="258"/>
                  </a:lnTo>
                  <a:lnTo>
                    <a:pt x="435" y="270"/>
                  </a:lnTo>
                  <a:lnTo>
                    <a:pt x="426" y="273"/>
                  </a:lnTo>
                  <a:lnTo>
                    <a:pt x="421" y="277"/>
                  </a:lnTo>
                  <a:lnTo>
                    <a:pt x="421" y="284"/>
                  </a:lnTo>
                  <a:lnTo>
                    <a:pt x="416" y="291"/>
                  </a:lnTo>
                  <a:lnTo>
                    <a:pt x="409" y="301"/>
                  </a:lnTo>
                  <a:lnTo>
                    <a:pt x="405" y="308"/>
                  </a:lnTo>
                  <a:lnTo>
                    <a:pt x="409" y="315"/>
                  </a:lnTo>
                  <a:lnTo>
                    <a:pt x="409" y="318"/>
                  </a:lnTo>
                  <a:lnTo>
                    <a:pt x="407" y="322"/>
                  </a:lnTo>
                  <a:lnTo>
                    <a:pt x="397" y="327"/>
                  </a:lnTo>
                  <a:lnTo>
                    <a:pt x="395" y="327"/>
                  </a:lnTo>
                  <a:lnTo>
                    <a:pt x="395" y="329"/>
                  </a:lnTo>
                  <a:lnTo>
                    <a:pt x="397" y="334"/>
                  </a:lnTo>
                  <a:lnTo>
                    <a:pt x="397" y="339"/>
                  </a:lnTo>
                  <a:lnTo>
                    <a:pt x="397" y="348"/>
                  </a:lnTo>
                  <a:lnTo>
                    <a:pt x="395" y="353"/>
                  </a:lnTo>
                  <a:lnTo>
                    <a:pt x="393" y="355"/>
                  </a:lnTo>
                  <a:lnTo>
                    <a:pt x="386" y="365"/>
                  </a:lnTo>
                  <a:lnTo>
                    <a:pt x="383" y="370"/>
                  </a:lnTo>
                  <a:lnTo>
                    <a:pt x="388" y="372"/>
                  </a:lnTo>
                  <a:lnTo>
                    <a:pt x="388" y="377"/>
                  </a:lnTo>
                  <a:lnTo>
                    <a:pt x="383" y="381"/>
                  </a:lnTo>
                  <a:lnTo>
                    <a:pt x="386" y="386"/>
                  </a:lnTo>
                  <a:lnTo>
                    <a:pt x="386" y="389"/>
                  </a:lnTo>
                  <a:lnTo>
                    <a:pt x="390" y="391"/>
                  </a:lnTo>
                  <a:lnTo>
                    <a:pt x="393" y="398"/>
                  </a:lnTo>
                  <a:lnTo>
                    <a:pt x="390" y="407"/>
                  </a:lnTo>
                  <a:lnTo>
                    <a:pt x="393" y="417"/>
                  </a:lnTo>
                  <a:lnTo>
                    <a:pt x="397" y="424"/>
                  </a:lnTo>
                  <a:lnTo>
                    <a:pt x="400" y="426"/>
                  </a:lnTo>
                  <a:lnTo>
                    <a:pt x="395" y="448"/>
                  </a:lnTo>
                  <a:lnTo>
                    <a:pt x="397" y="452"/>
                  </a:lnTo>
                  <a:lnTo>
                    <a:pt x="376" y="455"/>
                  </a:lnTo>
                  <a:lnTo>
                    <a:pt x="357" y="455"/>
                  </a:lnTo>
                  <a:lnTo>
                    <a:pt x="338" y="457"/>
                  </a:lnTo>
                  <a:lnTo>
                    <a:pt x="319" y="460"/>
                  </a:lnTo>
                  <a:lnTo>
                    <a:pt x="298" y="462"/>
                  </a:lnTo>
                  <a:lnTo>
                    <a:pt x="279" y="464"/>
                  </a:lnTo>
                  <a:lnTo>
                    <a:pt x="260" y="464"/>
                  </a:lnTo>
                  <a:lnTo>
                    <a:pt x="241" y="467"/>
                  </a:lnTo>
                  <a:lnTo>
                    <a:pt x="222" y="469"/>
                  </a:lnTo>
                  <a:lnTo>
                    <a:pt x="203" y="469"/>
                  </a:lnTo>
                  <a:lnTo>
                    <a:pt x="185" y="471"/>
                  </a:lnTo>
                  <a:lnTo>
                    <a:pt x="166" y="474"/>
                  </a:lnTo>
                  <a:lnTo>
                    <a:pt x="147" y="474"/>
                  </a:lnTo>
                  <a:lnTo>
                    <a:pt x="125" y="476"/>
                  </a:lnTo>
                  <a:lnTo>
                    <a:pt x="107" y="479"/>
                  </a:lnTo>
                  <a:lnTo>
                    <a:pt x="88" y="479"/>
                  </a:lnTo>
                  <a:lnTo>
                    <a:pt x="88" y="462"/>
                  </a:lnTo>
                  <a:lnTo>
                    <a:pt x="85" y="445"/>
                  </a:lnTo>
                  <a:lnTo>
                    <a:pt x="85" y="429"/>
                  </a:lnTo>
                  <a:lnTo>
                    <a:pt x="83" y="410"/>
                  </a:lnTo>
                  <a:lnTo>
                    <a:pt x="78" y="407"/>
                  </a:lnTo>
                  <a:lnTo>
                    <a:pt x="69" y="407"/>
                  </a:lnTo>
                  <a:lnTo>
                    <a:pt x="62" y="407"/>
                  </a:lnTo>
                  <a:lnTo>
                    <a:pt x="57" y="407"/>
                  </a:lnTo>
                  <a:lnTo>
                    <a:pt x="52" y="412"/>
                  </a:lnTo>
                  <a:lnTo>
                    <a:pt x="50" y="412"/>
                  </a:lnTo>
                  <a:lnTo>
                    <a:pt x="47" y="412"/>
                  </a:lnTo>
                  <a:lnTo>
                    <a:pt x="47" y="410"/>
                  </a:lnTo>
                  <a:lnTo>
                    <a:pt x="43" y="407"/>
                  </a:lnTo>
                  <a:lnTo>
                    <a:pt x="36" y="403"/>
                  </a:lnTo>
                  <a:lnTo>
                    <a:pt x="36" y="389"/>
                  </a:lnTo>
                  <a:lnTo>
                    <a:pt x="36" y="374"/>
                  </a:lnTo>
                  <a:lnTo>
                    <a:pt x="36" y="360"/>
                  </a:lnTo>
                  <a:lnTo>
                    <a:pt x="33" y="346"/>
                  </a:lnTo>
                  <a:lnTo>
                    <a:pt x="33" y="334"/>
                  </a:lnTo>
                  <a:lnTo>
                    <a:pt x="33" y="320"/>
                  </a:lnTo>
                  <a:lnTo>
                    <a:pt x="33" y="306"/>
                  </a:lnTo>
                  <a:lnTo>
                    <a:pt x="33" y="291"/>
                  </a:lnTo>
                  <a:lnTo>
                    <a:pt x="31" y="277"/>
                  </a:lnTo>
                  <a:lnTo>
                    <a:pt x="31" y="263"/>
                  </a:lnTo>
                  <a:lnTo>
                    <a:pt x="31" y="251"/>
                  </a:lnTo>
                  <a:lnTo>
                    <a:pt x="31" y="237"/>
                  </a:lnTo>
                  <a:lnTo>
                    <a:pt x="28" y="223"/>
                  </a:lnTo>
                  <a:lnTo>
                    <a:pt x="28" y="209"/>
                  </a:lnTo>
                  <a:lnTo>
                    <a:pt x="28" y="194"/>
                  </a:lnTo>
                  <a:lnTo>
                    <a:pt x="28" y="180"/>
                  </a:lnTo>
                  <a:lnTo>
                    <a:pt x="24" y="164"/>
                  </a:lnTo>
                  <a:lnTo>
                    <a:pt x="21" y="147"/>
                  </a:lnTo>
                  <a:lnTo>
                    <a:pt x="17" y="128"/>
                  </a:lnTo>
                  <a:lnTo>
                    <a:pt x="14" y="112"/>
                  </a:lnTo>
                  <a:lnTo>
                    <a:pt x="12" y="95"/>
                  </a:lnTo>
                  <a:lnTo>
                    <a:pt x="7" y="76"/>
                  </a:lnTo>
                  <a:lnTo>
                    <a:pt x="5" y="59"/>
                  </a:lnTo>
                  <a:lnTo>
                    <a:pt x="0" y="41"/>
                  </a:lnTo>
                  <a:lnTo>
                    <a:pt x="28" y="41"/>
                  </a:lnTo>
                  <a:lnTo>
                    <a:pt x="57" y="38"/>
                  </a:lnTo>
                  <a:lnTo>
                    <a:pt x="88" y="36"/>
                  </a:lnTo>
                  <a:lnTo>
                    <a:pt x="116" y="33"/>
                  </a:lnTo>
                  <a:lnTo>
                    <a:pt x="144" y="31"/>
                  </a:lnTo>
                  <a:lnTo>
                    <a:pt x="173" y="29"/>
                  </a:lnTo>
                  <a:lnTo>
                    <a:pt x="201" y="26"/>
                  </a:lnTo>
                  <a:lnTo>
                    <a:pt x="230" y="24"/>
                  </a:lnTo>
                  <a:lnTo>
                    <a:pt x="258" y="22"/>
                  </a:lnTo>
                  <a:lnTo>
                    <a:pt x="286" y="19"/>
                  </a:lnTo>
                  <a:lnTo>
                    <a:pt x="315" y="14"/>
                  </a:lnTo>
                  <a:lnTo>
                    <a:pt x="343" y="12"/>
                  </a:lnTo>
                  <a:lnTo>
                    <a:pt x="371" y="10"/>
                  </a:lnTo>
                  <a:lnTo>
                    <a:pt x="400" y="7"/>
                  </a:lnTo>
                  <a:lnTo>
                    <a:pt x="428" y="3"/>
                  </a:lnTo>
                  <a:lnTo>
                    <a:pt x="457" y="0"/>
                  </a:lnTo>
                  <a:lnTo>
                    <a:pt x="461" y="10"/>
                  </a:lnTo>
                  <a:lnTo>
                    <a:pt x="466" y="14"/>
                  </a:lnTo>
                  <a:lnTo>
                    <a:pt x="468" y="19"/>
                  </a:lnTo>
                  <a:lnTo>
                    <a:pt x="466" y="24"/>
                  </a:lnTo>
                  <a:lnTo>
                    <a:pt x="461" y="36"/>
                  </a:lnTo>
                  <a:lnTo>
                    <a:pt x="454" y="41"/>
                  </a:lnTo>
                  <a:lnTo>
                    <a:pt x="452" y="48"/>
                  </a:lnTo>
                  <a:lnTo>
                    <a:pt x="447" y="52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3" name="Freeform 6">
              <a:extLst>
                <a:ext uri="{FF2B5EF4-FFF2-40B4-BE49-F238E27FC236}">
                  <a16:creationId xmlns:a16="http://schemas.microsoft.com/office/drawing/2014/main" id="{4602123E-6FAE-E1D8-1E1E-CCF383B8D3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3408" y="3566292"/>
              <a:ext cx="1064905" cy="1250589"/>
            </a:xfrm>
            <a:custGeom>
              <a:avLst/>
              <a:gdLst/>
              <a:ahLst/>
              <a:cxnLst>
                <a:cxn ang="0">
                  <a:pos x="657" y="206"/>
                </a:cxn>
                <a:cxn ang="0">
                  <a:pos x="648" y="296"/>
                </a:cxn>
                <a:cxn ang="0">
                  <a:pos x="641" y="386"/>
                </a:cxn>
                <a:cxn ang="0">
                  <a:pos x="631" y="473"/>
                </a:cxn>
                <a:cxn ang="0">
                  <a:pos x="622" y="563"/>
                </a:cxn>
                <a:cxn ang="0">
                  <a:pos x="615" y="653"/>
                </a:cxn>
                <a:cxn ang="0">
                  <a:pos x="605" y="743"/>
                </a:cxn>
                <a:cxn ang="0">
                  <a:pos x="577" y="786"/>
                </a:cxn>
                <a:cxn ang="0">
                  <a:pos x="501" y="776"/>
                </a:cxn>
                <a:cxn ang="0">
                  <a:pos x="423" y="767"/>
                </a:cxn>
                <a:cxn ang="0">
                  <a:pos x="335" y="736"/>
                </a:cxn>
                <a:cxn ang="0">
                  <a:pos x="238" y="686"/>
                </a:cxn>
                <a:cxn ang="0">
                  <a:pos x="141" y="632"/>
                </a:cxn>
                <a:cxn ang="0">
                  <a:pos x="47" y="580"/>
                </a:cxn>
                <a:cxn ang="0">
                  <a:pos x="4" y="544"/>
                </a:cxn>
                <a:cxn ang="0">
                  <a:pos x="16" y="528"/>
                </a:cxn>
                <a:cxn ang="0">
                  <a:pos x="30" y="528"/>
                </a:cxn>
                <a:cxn ang="0">
                  <a:pos x="42" y="516"/>
                </a:cxn>
                <a:cxn ang="0">
                  <a:pos x="45" y="499"/>
                </a:cxn>
                <a:cxn ang="0">
                  <a:pos x="30" y="485"/>
                </a:cxn>
                <a:cxn ang="0">
                  <a:pos x="28" y="450"/>
                </a:cxn>
                <a:cxn ang="0">
                  <a:pos x="35" y="440"/>
                </a:cxn>
                <a:cxn ang="0">
                  <a:pos x="47" y="428"/>
                </a:cxn>
                <a:cxn ang="0">
                  <a:pos x="56" y="409"/>
                </a:cxn>
                <a:cxn ang="0">
                  <a:pos x="61" y="383"/>
                </a:cxn>
                <a:cxn ang="0">
                  <a:pos x="82" y="355"/>
                </a:cxn>
                <a:cxn ang="0">
                  <a:pos x="108" y="341"/>
                </a:cxn>
                <a:cxn ang="0">
                  <a:pos x="108" y="338"/>
                </a:cxn>
                <a:cxn ang="0">
                  <a:pos x="92" y="319"/>
                </a:cxn>
                <a:cxn ang="0">
                  <a:pos x="87" y="305"/>
                </a:cxn>
                <a:cxn ang="0">
                  <a:pos x="85" y="298"/>
                </a:cxn>
                <a:cxn ang="0">
                  <a:pos x="68" y="255"/>
                </a:cxn>
                <a:cxn ang="0">
                  <a:pos x="71" y="244"/>
                </a:cxn>
                <a:cxn ang="0">
                  <a:pos x="78" y="182"/>
                </a:cxn>
                <a:cxn ang="0">
                  <a:pos x="80" y="163"/>
                </a:cxn>
                <a:cxn ang="0">
                  <a:pos x="80" y="149"/>
                </a:cxn>
                <a:cxn ang="0">
                  <a:pos x="82" y="125"/>
                </a:cxn>
                <a:cxn ang="0">
                  <a:pos x="78" y="113"/>
                </a:cxn>
                <a:cxn ang="0">
                  <a:pos x="87" y="102"/>
                </a:cxn>
                <a:cxn ang="0">
                  <a:pos x="104" y="99"/>
                </a:cxn>
                <a:cxn ang="0">
                  <a:pos x="123" y="106"/>
                </a:cxn>
                <a:cxn ang="0">
                  <a:pos x="130" y="121"/>
                </a:cxn>
                <a:cxn ang="0">
                  <a:pos x="141" y="116"/>
                </a:cxn>
                <a:cxn ang="0">
                  <a:pos x="151" y="104"/>
                </a:cxn>
                <a:cxn ang="0">
                  <a:pos x="167" y="0"/>
                </a:cxn>
                <a:cxn ang="0">
                  <a:pos x="231" y="12"/>
                </a:cxn>
                <a:cxn ang="0">
                  <a:pos x="293" y="21"/>
                </a:cxn>
                <a:cxn ang="0">
                  <a:pos x="357" y="31"/>
                </a:cxn>
                <a:cxn ang="0">
                  <a:pos x="418" y="40"/>
                </a:cxn>
                <a:cxn ang="0">
                  <a:pos x="482" y="47"/>
                </a:cxn>
                <a:cxn ang="0">
                  <a:pos x="544" y="57"/>
                </a:cxn>
                <a:cxn ang="0">
                  <a:pos x="607" y="64"/>
                </a:cxn>
                <a:cxn ang="0">
                  <a:pos x="671" y="71"/>
                </a:cxn>
                <a:cxn ang="0">
                  <a:pos x="662" y="161"/>
                </a:cxn>
              </a:cxnLst>
              <a:rect l="0" t="0" r="r" b="b"/>
              <a:pathLst>
                <a:path w="671" h="788">
                  <a:moveTo>
                    <a:pt x="662" y="161"/>
                  </a:moveTo>
                  <a:lnTo>
                    <a:pt x="657" y="206"/>
                  </a:lnTo>
                  <a:lnTo>
                    <a:pt x="652" y="251"/>
                  </a:lnTo>
                  <a:lnTo>
                    <a:pt x="648" y="296"/>
                  </a:lnTo>
                  <a:lnTo>
                    <a:pt x="645" y="341"/>
                  </a:lnTo>
                  <a:lnTo>
                    <a:pt x="641" y="386"/>
                  </a:lnTo>
                  <a:lnTo>
                    <a:pt x="636" y="428"/>
                  </a:lnTo>
                  <a:lnTo>
                    <a:pt x="631" y="473"/>
                  </a:lnTo>
                  <a:lnTo>
                    <a:pt x="626" y="518"/>
                  </a:lnTo>
                  <a:lnTo>
                    <a:pt x="622" y="563"/>
                  </a:lnTo>
                  <a:lnTo>
                    <a:pt x="619" y="608"/>
                  </a:lnTo>
                  <a:lnTo>
                    <a:pt x="615" y="653"/>
                  </a:lnTo>
                  <a:lnTo>
                    <a:pt x="610" y="698"/>
                  </a:lnTo>
                  <a:lnTo>
                    <a:pt x="605" y="743"/>
                  </a:lnTo>
                  <a:lnTo>
                    <a:pt x="603" y="788"/>
                  </a:lnTo>
                  <a:lnTo>
                    <a:pt x="577" y="786"/>
                  </a:lnTo>
                  <a:lnTo>
                    <a:pt x="539" y="781"/>
                  </a:lnTo>
                  <a:lnTo>
                    <a:pt x="501" y="776"/>
                  </a:lnTo>
                  <a:lnTo>
                    <a:pt x="463" y="772"/>
                  </a:lnTo>
                  <a:lnTo>
                    <a:pt x="423" y="767"/>
                  </a:lnTo>
                  <a:lnTo>
                    <a:pt x="385" y="762"/>
                  </a:lnTo>
                  <a:lnTo>
                    <a:pt x="335" y="736"/>
                  </a:lnTo>
                  <a:lnTo>
                    <a:pt x="288" y="712"/>
                  </a:lnTo>
                  <a:lnTo>
                    <a:pt x="238" y="686"/>
                  </a:lnTo>
                  <a:lnTo>
                    <a:pt x="191" y="660"/>
                  </a:lnTo>
                  <a:lnTo>
                    <a:pt x="141" y="632"/>
                  </a:lnTo>
                  <a:lnTo>
                    <a:pt x="94" y="606"/>
                  </a:lnTo>
                  <a:lnTo>
                    <a:pt x="47" y="580"/>
                  </a:lnTo>
                  <a:lnTo>
                    <a:pt x="0" y="551"/>
                  </a:lnTo>
                  <a:lnTo>
                    <a:pt x="4" y="544"/>
                  </a:lnTo>
                  <a:lnTo>
                    <a:pt x="14" y="528"/>
                  </a:lnTo>
                  <a:lnTo>
                    <a:pt x="16" y="528"/>
                  </a:lnTo>
                  <a:lnTo>
                    <a:pt x="16" y="528"/>
                  </a:lnTo>
                  <a:lnTo>
                    <a:pt x="30" y="528"/>
                  </a:lnTo>
                  <a:lnTo>
                    <a:pt x="37" y="525"/>
                  </a:lnTo>
                  <a:lnTo>
                    <a:pt x="42" y="516"/>
                  </a:lnTo>
                  <a:lnTo>
                    <a:pt x="45" y="506"/>
                  </a:lnTo>
                  <a:lnTo>
                    <a:pt x="45" y="499"/>
                  </a:lnTo>
                  <a:lnTo>
                    <a:pt x="40" y="490"/>
                  </a:lnTo>
                  <a:lnTo>
                    <a:pt x="30" y="485"/>
                  </a:lnTo>
                  <a:lnTo>
                    <a:pt x="26" y="471"/>
                  </a:lnTo>
                  <a:lnTo>
                    <a:pt x="28" y="450"/>
                  </a:lnTo>
                  <a:lnTo>
                    <a:pt x="30" y="440"/>
                  </a:lnTo>
                  <a:lnTo>
                    <a:pt x="35" y="440"/>
                  </a:lnTo>
                  <a:lnTo>
                    <a:pt x="42" y="435"/>
                  </a:lnTo>
                  <a:lnTo>
                    <a:pt x="47" y="428"/>
                  </a:lnTo>
                  <a:lnTo>
                    <a:pt x="54" y="419"/>
                  </a:lnTo>
                  <a:lnTo>
                    <a:pt x="56" y="409"/>
                  </a:lnTo>
                  <a:lnTo>
                    <a:pt x="59" y="398"/>
                  </a:lnTo>
                  <a:lnTo>
                    <a:pt x="61" y="383"/>
                  </a:lnTo>
                  <a:lnTo>
                    <a:pt x="73" y="364"/>
                  </a:lnTo>
                  <a:lnTo>
                    <a:pt x="82" y="355"/>
                  </a:lnTo>
                  <a:lnTo>
                    <a:pt x="104" y="345"/>
                  </a:lnTo>
                  <a:lnTo>
                    <a:pt x="108" y="341"/>
                  </a:lnTo>
                  <a:lnTo>
                    <a:pt x="108" y="338"/>
                  </a:lnTo>
                  <a:lnTo>
                    <a:pt x="108" y="338"/>
                  </a:lnTo>
                  <a:lnTo>
                    <a:pt x="106" y="331"/>
                  </a:lnTo>
                  <a:lnTo>
                    <a:pt x="92" y="319"/>
                  </a:lnTo>
                  <a:lnTo>
                    <a:pt x="85" y="312"/>
                  </a:lnTo>
                  <a:lnTo>
                    <a:pt x="87" y="305"/>
                  </a:lnTo>
                  <a:lnTo>
                    <a:pt x="85" y="305"/>
                  </a:lnTo>
                  <a:lnTo>
                    <a:pt x="85" y="298"/>
                  </a:lnTo>
                  <a:lnTo>
                    <a:pt x="73" y="270"/>
                  </a:lnTo>
                  <a:lnTo>
                    <a:pt x="68" y="255"/>
                  </a:lnTo>
                  <a:lnTo>
                    <a:pt x="71" y="244"/>
                  </a:lnTo>
                  <a:lnTo>
                    <a:pt x="71" y="244"/>
                  </a:lnTo>
                  <a:lnTo>
                    <a:pt x="80" y="199"/>
                  </a:lnTo>
                  <a:lnTo>
                    <a:pt x="78" y="182"/>
                  </a:lnTo>
                  <a:lnTo>
                    <a:pt x="78" y="173"/>
                  </a:lnTo>
                  <a:lnTo>
                    <a:pt x="80" y="163"/>
                  </a:lnTo>
                  <a:lnTo>
                    <a:pt x="80" y="156"/>
                  </a:lnTo>
                  <a:lnTo>
                    <a:pt x="80" y="149"/>
                  </a:lnTo>
                  <a:lnTo>
                    <a:pt x="80" y="139"/>
                  </a:lnTo>
                  <a:lnTo>
                    <a:pt x="82" y="125"/>
                  </a:lnTo>
                  <a:lnTo>
                    <a:pt x="78" y="116"/>
                  </a:lnTo>
                  <a:lnTo>
                    <a:pt x="78" y="113"/>
                  </a:lnTo>
                  <a:lnTo>
                    <a:pt x="82" y="104"/>
                  </a:lnTo>
                  <a:lnTo>
                    <a:pt x="87" y="102"/>
                  </a:lnTo>
                  <a:lnTo>
                    <a:pt x="97" y="99"/>
                  </a:lnTo>
                  <a:lnTo>
                    <a:pt x="104" y="99"/>
                  </a:lnTo>
                  <a:lnTo>
                    <a:pt x="115" y="102"/>
                  </a:lnTo>
                  <a:lnTo>
                    <a:pt x="123" y="106"/>
                  </a:lnTo>
                  <a:lnTo>
                    <a:pt x="125" y="116"/>
                  </a:lnTo>
                  <a:lnTo>
                    <a:pt x="130" y="121"/>
                  </a:lnTo>
                  <a:lnTo>
                    <a:pt x="134" y="121"/>
                  </a:lnTo>
                  <a:lnTo>
                    <a:pt x="141" y="116"/>
                  </a:lnTo>
                  <a:lnTo>
                    <a:pt x="151" y="104"/>
                  </a:lnTo>
                  <a:lnTo>
                    <a:pt x="151" y="104"/>
                  </a:lnTo>
                  <a:lnTo>
                    <a:pt x="160" y="50"/>
                  </a:lnTo>
                  <a:lnTo>
                    <a:pt x="167" y="0"/>
                  </a:lnTo>
                  <a:lnTo>
                    <a:pt x="201" y="7"/>
                  </a:lnTo>
                  <a:lnTo>
                    <a:pt x="231" y="12"/>
                  </a:lnTo>
                  <a:lnTo>
                    <a:pt x="262" y="16"/>
                  </a:lnTo>
                  <a:lnTo>
                    <a:pt x="293" y="21"/>
                  </a:lnTo>
                  <a:lnTo>
                    <a:pt x="326" y="26"/>
                  </a:lnTo>
                  <a:lnTo>
                    <a:pt x="357" y="31"/>
                  </a:lnTo>
                  <a:lnTo>
                    <a:pt x="387" y="35"/>
                  </a:lnTo>
                  <a:lnTo>
                    <a:pt x="418" y="40"/>
                  </a:lnTo>
                  <a:lnTo>
                    <a:pt x="451" y="45"/>
                  </a:lnTo>
                  <a:lnTo>
                    <a:pt x="482" y="47"/>
                  </a:lnTo>
                  <a:lnTo>
                    <a:pt x="513" y="52"/>
                  </a:lnTo>
                  <a:lnTo>
                    <a:pt x="544" y="57"/>
                  </a:lnTo>
                  <a:lnTo>
                    <a:pt x="577" y="59"/>
                  </a:lnTo>
                  <a:lnTo>
                    <a:pt x="607" y="64"/>
                  </a:lnTo>
                  <a:lnTo>
                    <a:pt x="638" y="68"/>
                  </a:lnTo>
                  <a:lnTo>
                    <a:pt x="671" y="71"/>
                  </a:lnTo>
                  <a:lnTo>
                    <a:pt x="667" y="116"/>
                  </a:lnTo>
                  <a:lnTo>
                    <a:pt x="662" y="161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4" name="Freeform 7">
              <a:extLst>
                <a:ext uri="{FF2B5EF4-FFF2-40B4-BE49-F238E27FC236}">
                  <a16:creationId xmlns:a16="http://schemas.microsoft.com/office/drawing/2014/main" id="{2E4A06FC-7511-A186-E62E-899409713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8312" y="2883053"/>
              <a:ext cx="1149018" cy="879221"/>
            </a:xfrm>
            <a:custGeom>
              <a:avLst/>
              <a:gdLst/>
              <a:ahLst/>
              <a:cxnLst>
                <a:cxn ang="0">
                  <a:pos x="0" y="507"/>
                </a:cxn>
                <a:cxn ang="0">
                  <a:pos x="5" y="443"/>
                </a:cxn>
                <a:cxn ang="0">
                  <a:pos x="12" y="381"/>
                </a:cxn>
                <a:cxn ang="0">
                  <a:pos x="19" y="317"/>
                </a:cxn>
                <a:cxn ang="0">
                  <a:pos x="26" y="254"/>
                </a:cxn>
                <a:cxn ang="0">
                  <a:pos x="31" y="190"/>
                </a:cxn>
                <a:cxn ang="0">
                  <a:pos x="38" y="128"/>
                </a:cxn>
                <a:cxn ang="0">
                  <a:pos x="45" y="64"/>
                </a:cxn>
                <a:cxn ang="0">
                  <a:pos x="52" y="0"/>
                </a:cxn>
                <a:cxn ang="0">
                  <a:pos x="111" y="7"/>
                </a:cxn>
                <a:cxn ang="0">
                  <a:pos x="173" y="12"/>
                </a:cxn>
                <a:cxn ang="0">
                  <a:pos x="232" y="19"/>
                </a:cxn>
                <a:cxn ang="0">
                  <a:pos x="291" y="24"/>
                </a:cxn>
                <a:cxn ang="0">
                  <a:pos x="353" y="29"/>
                </a:cxn>
                <a:cxn ang="0">
                  <a:pos x="412" y="31"/>
                </a:cxn>
                <a:cxn ang="0">
                  <a:pos x="473" y="36"/>
                </a:cxn>
                <a:cxn ang="0">
                  <a:pos x="532" y="38"/>
                </a:cxn>
                <a:cxn ang="0">
                  <a:pos x="580" y="40"/>
                </a:cxn>
                <a:cxn ang="0">
                  <a:pos x="629" y="43"/>
                </a:cxn>
                <a:cxn ang="0">
                  <a:pos x="677" y="45"/>
                </a:cxn>
                <a:cxn ang="0">
                  <a:pos x="724" y="45"/>
                </a:cxn>
                <a:cxn ang="0">
                  <a:pos x="724" y="78"/>
                </a:cxn>
                <a:cxn ang="0">
                  <a:pos x="722" y="109"/>
                </a:cxn>
                <a:cxn ang="0">
                  <a:pos x="722" y="140"/>
                </a:cxn>
                <a:cxn ang="0">
                  <a:pos x="722" y="173"/>
                </a:cxn>
                <a:cxn ang="0">
                  <a:pos x="719" y="220"/>
                </a:cxn>
                <a:cxn ang="0">
                  <a:pos x="719" y="268"/>
                </a:cxn>
                <a:cxn ang="0">
                  <a:pos x="719" y="315"/>
                </a:cxn>
                <a:cxn ang="0">
                  <a:pos x="717" y="362"/>
                </a:cxn>
                <a:cxn ang="0">
                  <a:pos x="717" y="412"/>
                </a:cxn>
                <a:cxn ang="0">
                  <a:pos x="715" y="459"/>
                </a:cxn>
                <a:cxn ang="0">
                  <a:pos x="715" y="507"/>
                </a:cxn>
                <a:cxn ang="0">
                  <a:pos x="715" y="554"/>
                </a:cxn>
                <a:cxn ang="0">
                  <a:pos x="663" y="552"/>
                </a:cxn>
                <a:cxn ang="0">
                  <a:pos x="613" y="552"/>
                </a:cxn>
                <a:cxn ang="0">
                  <a:pos x="537" y="547"/>
                </a:cxn>
                <a:cxn ang="0">
                  <a:pos x="459" y="545"/>
                </a:cxn>
                <a:cxn ang="0">
                  <a:pos x="383" y="540"/>
                </a:cxn>
                <a:cxn ang="0">
                  <a:pos x="305" y="535"/>
                </a:cxn>
                <a:cxn ang="0">
                  <a:pos x="230" y="528"/>
                </a:cxn>
                <a:cxn ang="0">
                  <a:pos x="152" y="521"/>
                </a:cxn>
                <a:cxn ang="0">
                  <a:pos x="76" y="514"/>
                </a:cxn>
              </a:cxnLst>
              <a:rect l="0" t="0" r="r" b="b"/>
              <a:pathLst>
                <a:path w="724" h="554">
                  <a:moveTo>
                    <a:pt x="38" y="512"/>
                  </a:moveTo>
                  <a:lnTo>
                    <a:pt x="0" y="507"/>
                  </a:lnTo>
                  <a:lnTo>
                    <a:pt x="3" y="476"/>
                  </a:lnTo>
                  <a:lnTo>
                    <a:pt x="5" y="443"/>
                  </a:lnTo>
                  <a:lnTo>
                    <a:pt x="10" y="412"/>
                  </a:lnTo>
                  <a:lnTo>
                    <a:pt x="12" y="381"/>
                  </a:lnTo>
                  <a:lnTo>
                    <a:pt x="17" y="348"/>
                  </a:lnTo>
                  <a:lnTo>
                    <a:pt x="19" y="317"/>
                  </a:lnTo>
                  <a:lnTo>
                    <a:pt x="22" y="284"/>
                  </a:lnTo>
                  <a:lnTo>
                    <a:pt x="26" y="254"/>
                  </a:lnTo>
                  <a:lnTo>
                    <a:pt x="29" y="223"/>
                  </a:lnTo>
                  <a:lnTo>
                    <a:pt x="31" y="190"/>
                  </a:lnTo>
                  <a:lnTo>
                    <a:pt x="36" y="159"/>
                  </a:lnTo>
                  <a:lnTo>
                    <a:pt x="38" y="128"/>
                  </a:lnTo>
                  <a:lnTo>
                    <a:pt x="43" y="95"/>
                  </a:lnTo>
                  <a:lnTo>
                    <a:pt x="45" y="64"/>
                  </a:lnTo>
                  <a:lnTo>
                    <a:pt x="48" y="31"/>
                  </a:lnTo>
                  <a:lnTo>
                    <a:pt x="52" y="0"/>
                  </a:lnTo>
                  <a:lnTo>
                    <a:pt x="83" y="3"/>
                  </a:lnTo>
                  <a:lnTo>
                    <a:pt x="111" y="7"/>
                  </a:lnTo>
                  <a:lnTo>
                    <a:pt x="142" y="10"/>
                  </a:lnTo>
                  <a:lnTo>
                    <a:pt x="173" y="12"/>
                  </a:lnTo>
                  <a:lnTo>
                    <a:pt x="201" y="14"/>
                  </a:lnTo>
                  <a:lnTo>
                    <a:pt x="232" y="19"/>
                  </a:lnTo>
                  <a:lnTo>
                    <a:pt x="263" y="22"/>
                  </a:lnTo>
                  <a:lnTo>
                    <a:pt x="291" y="24"/>
                  </a:lnTo>
                  <a:lnTo>
                    <a:pt x="322" y="26"/>
                  </a:lnTo>
                  <a:lnTo>
                    <a:pt x="353" y="29"/>
                  </a:lnTo>
                  <a:lnTo>
                    <a:pt x="381" y="29"/>
                  </a:lnTo>
                  <a:lnTo>
                    <a:pt x="412" y="31"/>
                  </a:lnTo>
                  <a:lnTo>
                    <a:pt x="443" y="33"/>
                  </a:lnTo>
                  <a:lnTo>
                    <a:pt x="473" y="36"/>
                  </a:lnTo>
                  <a:lnTo>
                    <a:pt x="502" y="38"/>
                  </a:lnTo>
                  <a:lnTo>
                    <a:pt x="532" y="38"/>
                  </a:lnTo>
                  <a:lnTo>
                    <a:pt x="556" y="40"/>
                  </a:lnTo>
                  <a:lnTo>
                    <a:pt x="580" y="40"/>
                  </a:lnTo>
                  <a:lnTo>
                    <a:pt x="603" y="43"/>
                  </a:lnTo>
                  <a:lnTo>
                    <a:pt x="629" y="43"/>
                  </a:lnTo>
                  <a:lnTo>
                    <a:pt x="653" y="43"/>
                  </a:lnTo>
                  <a:lnTo>
                    <a:pt x="677" y="45"/>
                  </a:lnTo>
                  <a:lnTo>
                    <a:pt x="700" y="45"/>
                  </a:lnTo>
                  <a:lnTo>
                    <a:pt x="724" y="45"/>
                  </a:lnTo>
                  <a:lnTo>
                    <a:pt x="724" y="62"/>
                  </a:lnTo>
                  <a:lnTo>
                    <a:pt x="724" y="78"/>
                  </a:lnTo>
                  <a:lnTo>
                    <a:pt x="724" y="93"/>
                  </a:lnTo>
                  <a:lnTo>
                    <a:pt x="722" y="109"/>
                  </a:lnTo>
                  <a:lnTo>
                    <a:pt x="722" y="126"/>
                  </a:lnTo>
                  <a:lnTo>
                    <a:pt x="722" y="140"/>
                  </a:lnTo>
                  <a:lnTo>
                    <a:pt x="722" y="156"/>
                  </a:lnTo>
                  <a:lnTo>
                    <a:pt x="722" y="173"/>
                  </a:lnTo>
                  <a:lnTo>
                    <a:pt x="722" y="197"/>
                  </a:lnTo>
                  <a:lnTo>
                    <a:pt x="719" y="220"/>
                  </a:lnTo>
                  <a:lnTo>
                    <a:pt x="719" y="244"/>
                  </a:lnTo>
                  <a:lnTo>
                    <a:pt x="719" y="268"/>
                  </a:lnTo>
                  <a:lnTo>
                    <a:pt x="719" y="291"/>
                  </a:lnTo>
                  <a:lnTo>
                    <a:pt x="719" y="315"/>
                  </a:lnTo>
                  <a:lnTo>
                    <a:pt x="717" y="339"/>
                  </a:lnTo>
                  <a:lnTo>
                    <a:pt x="717" y="362"/>
                  </a:lnTo>
                  <a:lnTo>
                    <a:pt x="717" y="388"/>
                  </a:lnTo>
                  <a:lnTo>
                    <a:pt x="717" y="412"/>
                  </a:lnTo>
                  <a:lnTo>
                    <a:pt x="717" y="436"/>
                  </a:lnTo>
                  <a:lnTo>
                    <a:pt x="715" y="459"/>
                  </a:lnTo>
                  <a:lnTo>
                    <a:pt x="715" y="483"/>
                  </a:lnTo>
                  <a:lnTo>
                    <a:pt x="715" y="507"/>
                  </a:lnTo>
                  <a:lnTo>
                    <a:pt x="715" y="531"/>
                  </a:lnTo>
                  <a:lnTo>
                    <a:pt x="715" y="554"/>
                  </a:lnTo>
                  <a:lnTo>
                    <a:pt x="689" y="554"/>
                  </a:lnTo>
                  <a:lnTo>
                    <a:pt x="663" y="552"/>
                  </a:lnTo>
                  <a:lnTo>
                    <a:pt x="639" y="552"/>
                  </a:lnTo>
                  <a:lnTo>
                    <a:pt x="613" y="552"/>
                  </a:lnTo>
                  <a:lnTo>
                    <a:pt x="575" y="549"/>
                  </a:lnTo>
                  <a:lnTo>
                    <a:pt x="537" y="547"/>
                  </a:lnTo>
                  <a:lnTo>
                    <a:pt x="497" y="547"/>
                  </a:lnTo>
                  <a:lnTo>
                    <a:pt x="459" y="545"/>
                  </a:lnTo>
                  <a:lnTo>
                    <a:pt x="421" y="542"/>
                  </a:lnTo>
                  <a:lnTo>
                    <a:pt x="383" y="540"/>
                  </a:lnTo>
                  <a:lnTo>
                    <a:pt x="343" y="538"/>
                  </a:lnTo>
                  <a:lnTo>
                    <a:pt x="305" y="535"/>
                  </a:lnTo>
                  <a:lnTo>
                    <a:pt x="268" y="531"/>
                  </a:lnTo>
                  <a:lnTo>
                    <a:pt x="230" y="528"/>
                  </a:lnTo>
                  <a:lnTo>
                    <a:pt x="192" y="526"/>
                  </a:lnTo>
                  <a:lnTo>
                    <a:pt x="152" y="521"/>
                  </a:lnTo>
                  <a:lnTo>
                    <a:pt x="114" y="519"/>
                  </a:lnTo>
                  <a:lnTo>
                    <a:pt x="76" y="514"/>
                  </a:lnTo>
                  <a:lnTo>
                    <a:pt x="38" y="512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Freeform 8">
              <a:extLst>
                <a:ext uri="{FF2B5EF4-FFF2-40B4-BE49-F238E27FC236}">
                  <a16:creationId xmlns:a16="http://schemas.microsoft.com/office/drawing/2014/main" id="{9042BD91-973E-75F0-C777-01BB130B0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8227" y="2030812"/>
              <a:ext cx="272971" cy="288842"/>
            </a:xfrm>
            <a:custGeom>
              <a:avLst/>
              <a:gdLst/>
              <a:ahLst/>
              <a:cxnLst>
                <a:cxn ang="0">
                  <a:pos x="59" y="28"/>
                </a:cxn>
                <a:cxn ang="0">
                  <a:pos x="59" y="33"/>
                </a:cxn>
                <a:cxn ang="0">
                  <a:pos x="64" y="31"/>
                </a:cxn>
                <a:cxn ang="0">
                  <a:pos x="64" y="28"/>
                </a:cxn>
                <a:cxn ang="0">
                  <a:pos x="73" y="23"/>
                </a:cxn>
                <a:cxn ang="0">
                  <a:pos x="85" y="21"/>
                </a:cxn>
                <a:cxn ang="0">
                  <a:pos x="94" y="16"/>
                </a:cxn>
                <a:cxn ang="0">
                  <a:pos x="106" y="14"/>
                </a:cxn>
                <a:cxn ang="0">
                  <a:pos x="116" y="9"/>
                </a:cxn>
                <a:cxn ang="0">
                  <a:pos x="127" y="7"/>
                </a:cxn>
                <a:cxn ang="0">
                  <a:pos x="137" y="2"/>
                </a:cxn>
                <a:cxn ang="0">
                  <a:pos x="149" y="0"/>
                </a:cxn>
                <a:cxn ang="0">
                  <a:pos x="149" y="0"/>
                </a:cxn>
                <a:cxn ang="0">
                  <a:pos x="151" y="7"/>
                </a:cxn>
                <a:cxn ang="0">
                  <a:pos x="153" y="16"/>
                </a:cxn>
                <a:cxn ang="0">
                  <a:pos x="156" y="23"/>
                </a:cxn>
                <a:cxn ang="0">
                  <a:pos x="158" y="31"/>
                </a:cxn>
                <a:cxn ang="0">
                  <a:pos x="163" y="42"/>
                </a:cxn>
                <a:cxn ang="0">
                  <a:pos x="165" y="52"/>
                </a:cxn>
                <a:cxn ang="0">
                  <a:pos x="170" y="59"/>
                </a:cxn>
                <a:cxn ang="0">
                  <a:pos x="170" y="66"/>
                </a:cxn>
                <a:cxn ang="0">
                  <a:pos x="172" y="73"/>
                </a:cxn>
                <a:cxn ang="0">
                  <a:pos x="172" y="76"/>
                </a:cxn>
                <a:cxn ang="0">
                  <a:pos x="172" y="85"/>
                </a:cxn>
                <a:cxn ang="0">
                  <a:pos x="165" y="85"/>
                </a:cxn>
                <a:cxn ang="0">
                  <a:pos x="153" y="92"/>
                </a:cxn>
                <a:cxn ang="0">
                  <a:pos x="137" y="104"/>
                </a:cxn>
                <a:cxn ang="0">
                  <a:pos x="127" y="104"/>
                </a:cxn>
                <a:cxn ang="0">
                  <a:pos x="118" y="111"/>
                </a:cxn>
                <a:cxn ang="0">
                  <a:pos x="87" y="125"/>
                </a:cxn>
                <a:cxn ang="0">
                  <a:pos x="78" y="125"/>
                </a:cxn>
                <a:cxn ang="0">
                  <a:pos x="73" y="137"/>
                </a:cxn>
                <a:cxn ang="0">
                  <a:pos x="61" y="147"/>
                </a:cxn>
                <a:cxn ang="0">
                  <a:pos x="30" y="177"/>
                </a:cxn>
                <a:cxn ang="0">
                  <a:pos x="28" y="182"/>
                </a:cxn>
                <a:cxn ang="0">
                  <a:pos x="21" y="175"/>
                </a:cxn>
                <a:cxn ang="0">
                  <a:pos x="14" y="170"/>
                </a:cxn>
                <a:cxn ang="0">
                  <a:pos x="21" y="163"/>
                </a:cxn>
                <a:cxn ang="0">
                  <a:pos x="26" y="158"/>
                </a:cxn>
                <a:cxn ang="0">
                  <a:pos x="28" y="154"/>
                </a:cxn>
                <a:cxn ang="0">
                  <a:pos x="30" y="149"/>
                </a:cxn>
                <a:cxn ang="0">
                  <a:pos x="28" y="147"/>
                </a:cxn>
                <a:cxn ang="0">
                  <a:pos x="23" y="142"/>
                </a:cxn>
                <a:cxn ang="0">
                  <a:pos x="21" y="130"/>
                </a:cxn>
                <a:cxn ang="0">
                  <a:pos x="16" y="118"/>
                </a:cxn>
                <a:cxn ang="0">
                  <a:pos x="14" y="106"/>
                </a:cxn>
                <a:cxn ang="0">
                  <a:pos x="12" y="94"/>
                </a:cxn>
                <a:cxn ang="0">
                  <a:pos x="7" y="83"/>
                </a:cxn>
                <a:cxn ang="0">
                  <a:pos x="4" y="71"/>
                </a:cxn>
                <a:cxn ang="0">
                  <a:pos x="2" y="59"/>
                </a:cxn>
                <a:cxn ang="0">
                  <a:pos x="0" y="47"/>
                </a:cxn>
                <a:cxn ang="0">
                  <a:pos x="7" y="45"/>
                </a:cxn>
                <a:cxn ang="0">
                  <a:pos x="14" y="42"/>
                </a:cxn>
                <a:cxn ang="0">
                  <a:pos x="21" y="40"/>
                </a:cxn>
                <a:cxn ang="0">
                  <a:pos x="28" y="38"/>
                </a:cxn>
                <a:cxn ang="0">
                  <a:pos x="35" y="35"/>
                </a:cxn>
                <a:cxn ang="0">
                  <a:pos x="45" y="33"/>
                </a:cxn>
                <a:cxn ang="0">
                  <a:pos x="52" y="31"/>
                </a:cxn>
                <a:cxn ang="0">
                  <a:pos x="59" y="28"/>
                </a:cxn>
              </a:cxnLst>
              <a:rect l="0" t="0" r="r" b="b"/>
              <a:pathLst>
                <a:path w="172" h="182">
                  <a:moveTo>
                    <a:pt x="59" y="28"/>
                  </a:moveTo>
                  <a:lnTo>
                    <a:pt x="59" y="33"/>
                  </a:lnTo>
                  <a:lnTo>
                    <a:pt x="64" y="31"/>
                  </a:lnTo>
                  <a:lnTo>
                    <a:pt x="64" y="28"/>
                  </a:lnTo>
                  <a:lnTo>
                    <a:pt x="73" y="23"/>
                  </a:lnTo>
                  <a:lnTo>
                    <a:pt x="85" y="21"/>
                  </a:lnTo>
                  <a:lnTo>
                    <a:pt x="94" y="16"/>
                  </a:lnTo>
                  <a:lnTo>
                    <a:pt x="106" y="14"/>
                  </a:lnTo>
                  <a:lnTo>
                    <a:pt x="116" y="9"/>
                  </a:lnTo>
                  <a:lnTo>
                    <a:pt x="127" y="7"/>
                  </a:lnTo>
                  <a:lnTo>
                    <a:pt x="137" y="2"/>
                  </a:lnTo>
                  <a:lnTo>
                    <a:pt x="149" y="0"/>
                  </a:lnTo>
                  <a:lnTo>
                    <a:pt x="149" y="0"/>
                  </a:lnTo>
                  <a:lnTo>
                    <a:pt x="151" y="7"/>
                  </a:lnTo>
                  <a:lnTo>
                    <a:pt x="153" y="16"/>
                  </a:lnTo>
                  <a:lnTo>
                    <a:pt x="156" y="23"/>
                  </a:lnTo>
                  <a:lnTo>
                    <a:pt x="158" y="31"/>
                  </a:lnTo>
                  <a:lnTo>
                    <a:pt x="163" y="42"/>
                  </a:lnTo>
                  <a:lnTo>
                    <a:pt x="165" y="52"/>
                  </a:lnTo>
                  <a:lnTo>
                    <a:pt x="170" y="59"/>
                  </a:lnTo>
                  <a:lnTo>
                    <a:pt x="170" y="66"/>
                  </a:lnTo>
                  <a:lnTo>
                    <a:pt x="172" y="73"/>
                  </a:lnTo>
                  <a:lnTo>
                    <a:pt x="172" y="76"/>
                  </a:lnTo>
                  <a:lnTo>
                    <a:pt x="172" y="85"/>
                  </a:lnTo>
                  <a:lnTo>
                    <a:pt x="165" y="85"/>
                  </a:lnTo>
                  <a:lnTo>
                    <a:pt x="153" y="92"/>
                  </a:lnTo>
                  <a:lnTo>
                    <a:pt x="137" y="104"/>
                  </a:lnTo>
                  <a:lnTo>
                    <a:pt x="127" y="104"/>
                  </a:lnTo>
                  <a:lnTo>
                    <a:pt x="118" y="111"/>
                  </a:lnTo>
                  <a:lnTo>
                    <a:pt x="87" y="125"/>
                  </a:lnTo>
                  <a:lnTo>
                    <a:pt x="78" y="125"/>
                  </a:lnTo>
                  <a:lnTo>
                    <a:pt x="73" y="137"/>
                  </a:lnTo>
                  <a:lnTo>
                    <a:pt x="61" y="147"/>
                  </a:lnTo>
                  <a:lnTo>
                    <a:pt x="30" y="177"/>
                  </a:lnTo>
                  <a:lnTo>
                    <a:pt x="28" y="182"/>
                  </a:lnTo>
                  <a:lnTo>
                    <a:pt x="21" y="175"/>
                  </a:lnTo>
                  <a:lnTo>
                    <a:pt x="14" y="170"/>
                  </a:lnTo>
                  <a:lnTo>
                    <a:pt x="21" y="163"/>
                  </a:lnTo>
                  <a:lnTo>
                    <a:pt x="26" y="158"/>
                  </a:lnTo>
                  <a:lnTo>
                    <a:pt x="28" y="154"/>
                  </a:lnTo>
                  <a:lnTo>
                    <a:pt x="30" y="149"/>
                  </a:lnTo>
                  <a:lnTo>
                    <a:pt x="28" y="147"/>
                  </a:lnTo>
                  <a:lnTo>
                    <a:pt x="23" y="142"/>
                  </a:lnTo>
                  <a:lnTo>
                    <a:pt x="21" y="130"/>
                  </a:lnTo>
                  <a:lnTo>
                    <a:pt x="16" y="118"/>
                  </a:lnTo>
                  <a:lnTo>
                    <a:pt x="14" y="106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4" y="71"/>
                  </a:lnTo>
                  <a:lnTo>
                    <a:pt x="2" y="59"/>
                  </a:lnTo>
                  <a:lnTo>
                    <a:pt x="0" y="47"/>
                  </a:lnTo>
                  <a:lnTo>
                    <a:pt x="7" y="45"/>
                  </a:lnTo>
                  <a:lnTo>
                    <a:pt x="14" y="42"/>
                  </a:lnTo>
                  <a:lnTo>
                    <a:pt x="21" y="40"/>
                  </a:lnTo>
                  <a:lnTo>
                    <a:pt x="28" y="38"/>
                  </a:lnTo>
                  <a:lnTo>
                    <a:pt x="35" y="35"/>
                  </a:lnTo>
                  <a:lnTo>
                    <a:pt x="45" y="33"/>
                  </a:lnTo>
                  <a:lnTo>
                    <a:pt x="52" y="31"/>
                  </a:lnTo>
                  <a:lnTo>
                    <a:pt x="59" y="28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Freeform 9">
              <a:extLst>
                <a:ext uri="{FF2B5EF4-FFF2-40B4-BE49-F238E27FC236}">
                  <a16:creationId xmlns:a16="http://schemas.microsoft.com/office/drawing/2014/main" id="{51117885-FBAB-99F9-F586-E08B79F2BF8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9079" y="2864008"/>
              <a:ext cx="30154" cy="38089"/>
            </a:xfrm>
            <a:custGeom>
              <a:avLst/>
              <a:gdLst/>
              <a:ahLst/>
              <a:cxnLst>
                <a:cxn ang="0">
                  <a:pos x="19" y="12"/>
                </a:cxn>
                <a:cxn ang="0">
                  <a:pos x="14" y="24"/>
                </a:cxn>
                <a:cxn ang="0">
                  <a:pos x="9" y="15"/>
                </a:cxn>
                <a:cxn ang="0">
                  <a:pos x="7" y="12"/>
                </a:cxn>
                <a:cxn ang="0">
                  <a:pos x="0" y="12"/>
                </a:cxn>
                <a:cxn ang="0">
                  <a:pos x="0" y="10"/>
                </a:cxn>
                <a:cxn ang="0">
                  <a:pos x="4" y="0"/>
                </a:cxn>
                <a:cxn ang="0">
                  <a:pos x="12" y="5"/>
                </a:cxn>
                <a:cxn ang="0">
                  <a:pos x="19" y="12"/>
                </a:cxn>
              </a:cxnLst>
              <a:rect l="0" t="0" r="r" b="b"/>
              <a:pathLst>
                <a:path w="19" h="24">
                  <a:moveTo>
                    <a:pt x="19" y="12"/>
                  </a:moveTo>
                  <a:lnTo>
                    <a:pt x="14" y="24"/>
                  </a:lnTo>
                  <a:lnTo>
                    <a:pt x="9" y="15"/>
                  </a:lnTo>
                  <a:lnTo>
                    <a:pt x="7" y="12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4" y="0"/>
                  </a:lnTo>
                  <a:lnTo>
                    <a:pt x="12" y="5"/>
                  </a:lnTo>
                  <a:lnTo>
                    <a:pt x="19" y="12"/>
                  </a:lnTo>
                  <a:close/>
                </a:path>
              </a:pathLst>
            </a:custGeom>
            <a:noFill/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Freeform 10">
              <a:extLst>
                <a:ext uri="{FF2B5EF4-FFF2-40B4-BE49-F238E27FC236}">
                  <a16:creationId xmlns:a16="http://schemas.microsoft.com/office/drawing/2014/main" id="{70B6748C-9E3A-B44B-B03D-7CE6AC5714E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3022" y="2632299"/>
              <a:ext cx="184097" cy="280907"/>
            </a:xfrm>
            <a:custGeom>
              <a:avLst/>
              <a:gdLst/>
              <a:ahLst/>
              <a:cxnLst>
                <a:cxn ang="0">
                  <a:pos x="99" y="139"/>
                </a:cxn>
                <a:cxn ang="0">
                  <a:pos x="97" y="146"/>
                </a:cxn>
                <a:cxn ang="0">
                  <a:pos x="104" y="142"/>
                </a:cxn>
                <a:cxn ang="0">
                  <a:pos x="106" y="144"/>
                </a:cxn>
                <a:cxn ang="0">
                  <a:pos x="113" y="151"/>
                </a:cxn>
                <a:cxn ang="0">
                  <a:pos x="116" y="158"/>
                </a:cxn>
                <a:cxn ang="0">
                  <a:pos x="104" y="161"/>
                </a:cxn>
                <a:cxn ang="0">
                  <a:pos x="85" y="168"/>
                </a:cxn>
                <a:cxn ang="0">
                  <a:pos x="64" y="175"/>
                </a:cxn>
                <a:cxn ang="0">
                  <a:pos x="54" y="177"/>
                </a:cxn>
                <a:cxn ang="0">
                  <a:pos x="54" y="177"/>
                </a:cxn>
                <a:cxn ang="0">
                  <a:pos x="54" y="177"/>
                </a:cxn>
                <a:cxn ang="0">
                  <a:pos x="52" y="177"/>
                </a:cxn>
                <a:cxn ang="0">
                  <a:pos x="52" y="177"/>
                </a:cxn>
                <a:cxn ang="0">
                  <a:pos x="52" y="177"/>
                </a:cxn>
                <a:cxn ang="0">
                  <a:pos x="52" y="177"/>
                </a:cxn>
                <a:cxn ang="0">
                  <a:pos x="52" y="177"/>
                </a:cxn>
                <a:cxn ang="0">
                  <a:pos x="52" y="177"/>
                </a:cxn>
                <a:cxn ang="0">
                  <a:pos x="45" y="158"/>
                </a:cxn>
                <a:cxn ang="0">
                  <a:pos x="40" y="139"/>
                </a:cxn>
                <a:cxn ang="0">
                  <a:pos x="33" y="120"/>
                </a:cxn>
                <a:cxn ang="0">
                  <a:pos x="26" y="101"/>
                </a:cxn>
                <a:cxn ang="0">
                  <a:pos x="19" y="80"/>
                </a:cxn>
                <a:cxn ang="0">
                  <a:pos x="14" y="61"/>
                </a:cxn>
                <a:cxn ang="0">
                  <a:pos x="7" y="42"/>
                </a:cxn>
                <a:cxn ang="0">
                  <a:pos x="0" y="23"/>
                </a:cxn>
                <a:cxn ang="0">
                  <a:pos x="4" y="11"/>
                </a:cxn>
                <a:cxn ang="0">
                  <a:pos x="7" y="7"/>
                </a:cxn>
                <a:cxn ang="0">
                  <a:pos x="9" y="4"/>
                </a:cxn>
                <a:cxn ang="0">
                  <a:pos x="21" y="0"/>
                </a:cxn>
                <a:cxn ang="0">
                  <a:pos x="30" y="2"/>
                </a:cxn>
                <a:cxn ang="0">
                  <a:pos x="28" y="7"/>
                </a:cxn>
                <a:cxn ang="0">
                  <a:pos x="26" y="16"/>
                </a:cxn>
                <a:cxn ang="0">
                  <a:pos x="21" y="28"/>
                </a:cxn>
                <a:cxn ang="0">
                  <a:pos x="23" y="33"/>
                </a:cxn>
                <a:cxn ang="0">
                  <a:pos x="26" y="37"/>
                </a:cxn>
                <a:cxn ang="0">
                  <a:pos x="28" y="47"/>
                </a:cxn>
                <a:cxn ang="0">
                  <a:pos x="35" y="54"/>
                </a:cxn>
                <a:cxn ang="0">
                  <a:pos x="49" y="66"/>
                </a:cxn>
                <a:cxn ang="0">
                  <a:pos x="59" y="90"/>
                </a:cxn>
                <a:cxn ang="0">
                  <a:pos x="71" y="104"/>
                </a:cxn>
                <a:cxn ang="0">
                  <a:pos x="87" y="118"/>
                </a:cxn>
                <a:cxn ang="0">
                  <a:pos x="99" y="120"/>
                </a:cxn>
                <a:cxn ang="0">
                  <a:pos x="101" y="125"/>
                </a:cxn>
                <a:cxn ang="0">
                  <a:pos x="99" y="139"/>
                </a:cxn>
              </a:cxnLst>
              <a:rect l="0" t="0" r="r" b="b"/>
              <a:pathLst>
                <a:path w="116" h="177">
                  <a:moveTo>
                    <a:pt x="99" y="139"/>
                  </a:moveTo>
                  <a:lnTo>
                    <a:pt x="97" y="146"/>
                  </a:lnTo>
                  <a:lnTo>
                    <a:pt x="104" y="142"/>
                  </a:lnTo>
                  <a:lnTo>
                    <a:pt x="106" y="144"/>
                  </a:lnTo>
                  <a:lnTo>
                    <a:pt x="113" y="151"/>
                  </a:lnTo>
                  <a:lnTo>
                    <a:pt x="116" y="158"/>
                  </a:lnTo>
                  <a:lnTo>
                    <a:pt x="104" y="161"/>
                  </a:lnTo>
                  <a:lnTo>
                    <a:pt x="85" y="168"/>
                  </a:lnTo>
                  <a:lnTo>
                    <a:pt x="64" y="175"/>
                  </a:lnTo>
                  <a:lnTo>
                    <a:pt x="54" y="177"/>
                  </a:lnTo>
                  <a:lnTo>
                    <a:pt x="54" y="177"/>
                  </a:lnTo>
                  <a:lnTo>
                    <a:pt x="54" y="177"/>
                  </a:lnTo>
                  <a:lnTo>
                    <a:pt x="52" y="177"/>
                  </a:lnTo>
                  <a:lnTo>
                    <a:pt x="52" y="177"/>
                  </a:lnTo>
                  <a:lnTo>
                    <a:pt x="52" y="177"/>
                  </a:lnTo>
                  <a:lnTo>
                    <a:pt x="52" y="177"/>
                  </a:lnTo>
                  <a:lnTo>
                    <a:pt x="52" y="177"/>
                  </a:lnTo>
                  <a:lnTo>
                    <a:pt x="52" y="177"/>
                  </a:lnTo>
                  <a:lnTo>
                    <a:pt x="45" y="158"/>
                  </a:lnTo>
                  <a:lnTo>
                    <a:pt x="40" y="139"/>
                  </a:lnTo>
                  <a:lnTo>
                    <a:pt x="33" y="120"/>
                  </a:lnTo>
                  <a:lnTo>
                    <a:pt x="26" y="101"/>
                  </a:lnTo>
                  <a:lnTo>
                    <a:pt x="19" y="80"/>
                  </a:lnTo>
                  <a:lnTo>
                    <a:pt x="14" y="61"/>
                  </a:lnTo>
                  <a:lnTo>
                    <a:pt x="7" y="42"/>
                  </a:lnTo>
                  <a:lnTo>
                    <a:pt x="0" y="23"/>
                  </a:lnTo>
                  <a:lnTo>
                    <a:pt x="4" y="11"/>
                  </a:lnTo>
                  <a:lnTo>
                    <a:pt x="7" y="7"/>
                  </a:lnTo>
                  <a:lnTo>
                    <a:pt x="9" y="4"/>
                  </a:lnTo>
                  <a:lnTo>
                    <a:pt x="21" y="0"/>
                  </a:lnTo>
                  <a:lnTo>
                    <a:pt x="30" y="2"/>
                  </a:lnTo>
                  <a:lnTo>
                    <a:pt x="28" y="7"/>
                  </a:lnTo>
                  <a:lnTo>
                    <a:pt x="26" y="16"/>
                  </a:lnTo>
                  <a:lnTo>
                    <a:pt x="21" y="28"/>
                  </a:lnTo>
                  <a:lnTo>
                    <a:pt x="23" y="33"/>
                  </a:lnTo>
                  <a:lnTo>
                    <a:pt x="26" y="37"/>
                  </a:lnTo>
                  <a:lnTo>
                    <a:pt x="28" y="47"/>
                  </a:lnTo>
                  <a:lnTo>
                    <a:pt x="35" y="54"/>
                  </a:lnTo>
                  <a:lnTo>
                    <a:pt x="49" y="66"/>
                  </a:lnTo>
                  <a:lnTo>
                    <a:pt x="59" y="90"/>
                  </a:lnTo>
                  <a:lnTo>
                    <a:pt x="71" y="104"/>
                  </a:lnTo>
                  <a:lnTo>
                    <a:pt x="87" y="118"/>
                  </a:lnTo>
                  <a:lnTo>
                    <a:pt x="99" y="120"/>
                  </a:lnTo>
                  <a:lnTo>
                    <a:pt x="101" y="125"/>
                  </a:lnTo>
                  <a:lnTo>
                    <a:pt x="99" y="139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Freeform 11">
              <a:extLst>
                <a:ext uri="{FF2B5EF4-FFF2-40B4-BE49-F238E27FC236}">
                  <a16:creationId xmlns:a16="http://schemas.microsoft.com/office/drawing/2014/main" id="{BDB27465-2594-4655-71C3-8BECDC089A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842" y="3890823"/>
              <a:ext cx="888743" cy="909374"/>
            </a:xfrm>
            <a:custGeom>
              <a:avLst/>
              <a:gdLst/>
              <a:ahLst/>
              <a:cxnLst>
                <a:cxn ang="0">
                  <a:pos x="241" y="28"/>
                </a:cxn>
                <a:cxn ang="0">
                  <a:pos x="262" y="52"/>
                </a:cxn>
                <a:cxn ang="0">
                  <a:pos x="291" y="61"/>
                </a:cxn>
                <a:cxn ang="0">
                  <a:pos x="303" y="73"/>
                </a:cxn>
                <a:cxn ang="0">
                  <a:pos x="362" y="130"/>
                </a:cxn>
                <a:cxn ang="0">
                  <a:pos x="407" y="161"/>
                </a:cxn>
                <a:cxn ang="0">
                  <a:pos x="421" y="180"/>
                </a:cxn>
                <a:cxn ang="0">
                  <a:pos x="437" y="196"/>
                </a:cxn>
                <a:cxn ang="0">
                  <a:pos x="473" y="222"/>
                </a:cxn>
                <a:cxn ang="0">
                  <a:pos x="504" y="265"/>
                </a:cxn>
                <a:cxn ang="0">
                  <a:pos x="530" y="307"/>
                </a:cxn>
                <a:cxn ang="0">
                  <a:pos x="558" y="333"/>
                </a:cxn>
                <a:cxn ang="0">
                  <a:pos x="539" y="345"/>
                </a:cxn>
                <a:cxn ang="0">
                  <a:pos x="546" y="355"/>
                </a:cxn>
                <a:cxn ang="0">
                  <a:pos x="534" y="369"/>
                </a:cxn>
                <a:cxn ang="0">
                  <a:pos x="539" y="381"/>
                </a:cxn>
                <a:cxn ang="0">
                  <a:pos x="537" y="393"/>
                </a:cxn>
                <a:cxn ang="0">
                  <a:pos x="537" y="397"/>
                </a:cxn>
                <a:cxn ang="0">
                  <a:pos x="523" y="416"/>
                </a:cxn>
                <a:cxn ang="0">
                  <a:pos x="534" y="426"/>
                </a:cxn>
                <a:cxn ang="0">
                  <a:pos x="520" y="438"/>
                </a:cxn>
                <a:cxn ang="0">
                  <a:pos x="523" y="461"/>
                </a:cxn>
                <a:cxn ang="0">
                  <a:pos x="523" y="490"/>
                </a:cxn>
                <a:cxn ang="0">
                  <a:pos x="482" y="497"/>
                </a:cxn>
                <a:cxn ang="0">
                  <a:pos x="473" y="502"/>
                </a:cxn>
                <a:cxn ang="0">
                  <a:pos x="468" y="521"/>
                </a:cxn>
                <a:cxn ang="0">
                  <a:pos x="473" y="551"/>
                </a:cxn>
                <a:cxn ang="0">
                  <a:pos x="459" y="556"/>
                </a:cxn>
                <a:cxn ang="0">
                  <a:pos x="449" y="539"/>
                </a:cxn>
                <a:cxn ang="0">
                  <a:pos x="414" y="539"/>
                </a:cxn>
                <a:cxn ang="0">
                  <a:pos x="362" y="547"/>
                </a:cxn>
                <a:cxn ang="0">
                  <a:pos x="310" y="554"/>
                </a:cxn>
                <a:cxn ang="0">
                  <a:pos x="258" y="561"/>
                </a:cxn>
                <a:cxn ang="0">
                  <a:pos x="206" y="565"/>
                </a:cxn>
                <a:cxn ang="0">
                  <a:pos x="161" y="573"/>
                </a:cxn>
                <a:cxn ang="0">
                  <a:pos x="142" y="539"/>
                </a:cxn>
                <a:cxn ang="0">
                  <a:pos x="128" y="468"/>
                </a:cxn>
                <a:cxn ang="0">
                  <a:pos x="116" y="445"/>
                </a:cxn>
                <a:cxn ang="0">
                  <a:pos x="116" y="409"/>
                </a:cxn>
                <a:cxn ang="0">
                  <a:pos x="128" y="381"/>
                </a:cxn>
                <a:cxn ang="0">
                  <a:pos x="118" y="367"/>
                </a:cxn>
                <a:cxn ang="0">
                  <a:pos x="92" y="315"/>
                </a:cxn>
                <a:cxn ang="0">
                  <a:pos x="78" y="281"/>
                </a:cxn>
                <a:cxn ang="0">
                  <a:pos x="64" y="234"/>
                </a:cxn>
                <a:cxn ang="0">
                  <a:pos x="47" y="189"/>
                </a:cxn>
                <a:cxn ang="0">
                  <a:pos x="33" y="142"/>
                </a:cxn>
                <a:cxn ang="0">
                  <a:pos x="16" y="94"/>
                </a:cxn>
                <a:cxn ang="0">
                  <a:pos x="0" y="47"/>
                </a:cxn>
                <a:cxn ang="0">
                  <a:pos x="102" y="30"/>
                </a:cxn>
                <a:cxn ang="0">
                  <a:pos x="196" y="12"/>
                </a:cxn>
                <a:cxn ang="0">
                  <a:pos x="258" y="0"/>
                </a:cxn>
              </a:cxnLst>
              <a:rect l="0" t="0" r="r" b="b"/>
              <a:pathLst>
                <a:path w="560" h="573">
                  <a:moveTo>
                    <a:pt x="258" y="0"/>
                  </a:moveTo>
                  <a:lnTo>
                    <a:pt x="253" y="9"/>
                  </a:lnTo>
                  <a:lnTo>
                    <a:pt x="241" y="28"/>
                  </a:lnTo>
                  <a:lnTo>
                    <a:pt x="239" y="40"/>
                  </a:lnTo>
                  <a:lnTo>
                    <a:pt x="260" y="52"/>
                  </a:lnTo>
                  <a:lnTo>
                    <a:pt x="262" y="52"/>
                  </a:lnTo>
                  <a:lnTo>
                    <a:pt x="274" y="59"/>
                  </a:lnTo>
                  <a:lnTo>
                    <a:pt x="284" y="61"/>
                  </a:lnTo>
                  <a:lnTo>
                    <a:pt x="291" y="61"/>
                  </a:lnTo>
                  <a:lnTo>
                    <a:pt x="298" y="64"/>
                  </a:lnTo>
                  <a:lnTo>
                    <a:pt x="303" y="73"/>
                  </a:lnTo>
                  <a:lnTo>
                    <a:pt x="303" y="73"/>
                  </a:lnTo>
                  <a:lnTo>
                    <a:pt x="333" y="111"/>
                  </a:lnTo>
                  <a:lnTo>
                    <a:pt x="333" y="111"/>
                  </a:lnTo>
                  <a:lnTo>
                    <a:pt x="362" y="130"/>
                  </a:lnTo>
                  <a:lnTo>
                    <a:pt x="374" y="137"/>
                  </a:lnTo>
                  <a:lnTo>
                    <a:pt x="381" y="146"/>
                  </a:lnTo>
                  <a:lnTo>
                    <a:pt x="407" y="161"/>
                  </a:lnTo>
                  <a:lnTo>
                    <a:pt x="414" y="168"/>
                  </a:lnTo>
                  <a:lnTo>
                    <a:pt x="416" y="175"/>
                  </a:lnTo>
                  <a:lnTo>
                    <a:pt x="421" y="180"/>
                  </a:lnTo>
                  <a:lnTo>
                    <a:pt x="426" y="182"/>
                  </a:lnTo>
                  <a:lnTo>
                    <a:pt x="430" y="187"/>
                  </a:lnTo>
                  <a:lnTo>
                    <a:pt x="437" y="196"/>
                  </a:lnTo>
                  <a:lnTo>
                    <a:pt x="447" y="203"/>
                  </a:lnTo>
                  <a:lnTo>
                    <a:pt x="461" y="208"/>
                  </a:lnTo>
                  <a:lnTo>
                    <a:pt x="473" y="222"/>
                  </a:lnTo>
                  <a:lnTo>
                    <a:pt x="485" y="246"/>
                  </a:lnTo>
                  <a:lnTo>
                    <a:pt x="494" y="260"/>
                  </a:lnTo>
                  <a:lnTo>
                    <a:pt x="504" y="265"/>
                  </a:lnTo>
                  <a:lnTo>
                    <a:pt x="520" y="284"/>
                  </a:lnTo>
                  <a:lnTo>
                    <a:pt x="527" y="296"/>
                  </a:lnTo>
                  <a:lnTo>
                    <a:pt x="530" y="307"/>
                  </a:lnTo>
                  <a:lnTo>
                    <a:pt x="537" y="315"/>
                  </a:lnTo>
                  <a:lnTo>
                    <a:pt x="560" y="322"/>
                  </a:lnTo>
                  <a:lnTo>
                    <a:pt x="558" y="333"/>
                  </a:lnTo>
                  <a:lnTo>
                    <a:pt x="546" y="343"/>
                  </a:lnTo>
                  <a:lnTo>
                    <a:pt x="541" y="343"/>
                  </a:lnTo>
                  <a:lnTo>
                    <a:pt x="539" y="345"/>
                  </a:lnTo>
                  <a:lnTo>
                    <a:pt x="541" y="350"/>
                  </a:lnTo>
                  <a:lnTo>
                    <a:pt x="546" y="352"/>
                  </a:lnTo>
                  <a:lnTo>
                    <a:pt x="546" y="355"/>
                  </a:lnTo>
                  <a:lnTo>
                    <a:pt x="544" y="360"/>
                  </a:lnTo>
                  <a:lnTo>
                    <a:pt x="537" y="364"/>
                  </a:lnTo>
                  <a:lnTo>
                    <a:pt x="534" y="369"/>
                  </a:lnTo>
                  <a:lnTo>
                    <a:pt x="537" y="374"/>
                  </a:lnTo>
                  <a:lnTo>
                    <a:pt x="539" y="376"/>
                  </a:lnTo>
                  <a:lnTo>
                    <a:pt x="539" y="381"/>
                  </a:lnTo>
                  <a:lnTo>
                    <a:pt x="532" y="386"/>
                  </a:lnTo>
                  <a:lnTo>
                    <a:pt x="532" y="390"/>
                  </a:lnTo>
                  <a:lnTo>
                    <a:pt x="537" y="393"/>
                  </a:lnTo>
                  <a:lnTo>
                    <a:pt x="539" y="390"/>
                  </a:lnTo>
                  <a:lnTo>
                    <a:pt x="541" y="390"/>
                  </a:lnTo>
                  <a:lnTo>
                    <a:pt x="537" y="397"/>
                  </a:lnTo>
                  <a:lnTo>
                    <a:pt x="534" y="405"/>
                  </a:lnTo>
                  <a:lnTo>
                    <a:pt x="532" y="414"/>
                  </a:lnTo>
                  <a:lnTo>
                    <a:pt x="523" y="416"/>
                  </a:lnTo>
                  <a:lnTo>
                    <a:pt x="525" y="419"/>
                  </a:lnTo>
                  <a:lnTo>
                    <a:pt x="530" y="421"/>
                  </a:lnTo>
                  <a:lnTo>
                    <a:pt x="534" y="426"/>
                  </a:lnTo>
                  <a:lnTo>
                    <a:pt x="530" y="440"/>
                  </a:lnTo>
                  <a:lnTo>
                    <a:pt x="525" y="440"/>
                  </a:lnTo>
                  <a:lnTo>
                    <a:pt x="520" y="438"/>
                  </a:lnTo>
                  <a:lnTo>
                    <a:pt x="520" y="447"/>
                  </a:lnTo>
                  <a:lnTo>
                    <a:pt x="523" y="452"/>
                  </a:lnTo>
                  <a:lnTo>
                    <a:pt x="523" y="461"/>
                  </a:lnTo>
                  <a:lnTo>
                    <a:pt x="520" y="476"/>
                  </a:lnTo>
                  <a:lnTo>
                    <a:pt x="520" y="480"/>
                  </a:lnTo>
                  <a:lnTo>
                    <a:pt x="523" y="490"/>
                  </a:lnTo>
                  <a:lnTo>
                    <a:pt x="525" y="497"/>
                  </a:lnTo>
                  <a:lnTo>
                    <a:pt x="506" y="502"/>
                  </a:lnTo>
                  <a:lnTo>
                    <a:pt x="482" y="497"/>
                  </a:lnTo>
                  <a:lnTo>
                    <a:pt x="475" y="497"/>
                  </a:lnTo>
                  <a:lnTo>
                    <a:pt x="475" y="497"/>
                  </a:lnTo>
                  <a:lnTo>
                    <a:pt x="473" y="502"/>
                  </a:lnTo>
                  <a:lnTo>
                    <a:pt x="468" y="504"/>
                  </a:lnTo>
                  <a:lnTo>
                    <a:pt x="468" y="511"/>
                  </a:lnTo>
                  <a:lnTo>
                    <a:pt x="468" y="521"/>
                  </a:lnTo>
                  <a:lnTo>
                    <a:pt x="473" y="532"/>
                  </a:lnTo>
                  <a:lnTo>
                    <a:pt x="473" y="542"/>
                  </a:lnTo>
                  <a:lnTo>
                    <a:pt x="473" y="551"/>
                  </a:lnTo>
                  <a:lnTo>
                    <a:pt x="468" y="556"/>
                  </a:lnTo>
                  <a:lnTo>
                    <a:pt x="461" y="558"/>
                  </a:lnTo>
                  <a:lnTo>
                    <a:pt x="459" y="556"/>
                  </a:lnTo>
                  <a:lnTo>
                    <a:pt x="456" y="554"/>
                  </a:lnTo>
                  <a:lnTo>
                    <a:pt x="454" y="547"/>
                  </a:lnTo>
                  <a:lnTo>
                    <a:pt x="449" y="539"/>
                  </a:lnTo>
                  <a:lnTo>
                    <a:pt x="449" y="535"/>
                  </a:lnTo>
                  <a:lnTo>
                    <a:pt x="433" y="537"/>
                  </a:lnTo>
                  <a:lnTo>
                    <a:pt x="414" y="539"/>
                  </a:lnTo>
                  <a:lnTo>
                    <a:pt x="397" y="542"/>
                  </a:lnTo>
                  <a:lnTo>
                    <a:pt x="381" y="544"/>
                  </a:lnTo>
                  <a:lnTo>
                    <a:pt x="362" y="547"/>
                  </a:lnTo>
                  <a:lnTo>
                    <a:pt x="345" y="549"/>
                  </a:lnTo>
                  <a:lnTo>
                    <a:pt x="329" y="551"/>
                  </a:lnTo>
                  <a:lnTo>
                    <a:pt x="310" y="554"/>
                  </a:lnTo>
                  <a:lnTo>
                    <a:pt x="293" y="556"/>
                  </a:lnTo>
                  <a:lnTo>
                    <a:pt x="277" y="558"/>
                  </a:lnTo>
                  <a:lnTo>
                    <a:pt x="258" y="561"/>
                  </a:lnTo>
                  <a:lnTo>
                    <a:pt x="241" y="563"/>
                  </a:lnTo>
                  <a:lnTo>
                    <a:pt x="224" y="565"/>
                  </a:lnTo>
                  <a:lnTo>
                    <a:pt x="206" y="565"/>
                  </a:lnTo>
                  <a:lnTo>
                    <a:pt x="189" y="568"/>
                  </a:lnTo>
                  <a:lnTo>
                    <a:pt x="172" y="570"/>
                  </a:lnTo>
                  <a:lnTo>
                    <a:pt x="161" y="573"/>
                  </a:lnTo>
                  <a:lnTo>
                    <a:pt x="161" y="568"/>
                  </a:lnTo>
                  <a:lnTo>
                    <a:pt x="149" y="549"/>
                  </a:lnTo>
                  <a:lnTo>
                    <a:pt x="142" y="539"/>
                  </a:lnTo>
                  <a:lnTo>
                    <a:pt x="135" y="525"/>
                  </a:lnTo>
                  <a:lnTo>
                    <a:pt x="128" y="504"/>
                  </a:lnTo>
                  <a:lnTo>
                    <a:pt x="128" y="468"/>
                  </a:lnTo>
                  <a:lnTo>
                    <a:pt x="123" y="461"/>
                  </a:lnTo>
                  <a:lnTo>
                    <a:pt x="123" y="461"/>
                  </a:lnTo>
                  <a:lnTo>
                    <a:pt x="116" y="445"/>
                  </a:lnTo>
                  <a:lnTo>
                    <a:pt x="113" y="431"/>
                  </a:lnTo>
                  <a:lnTo>
                    <a:pt x="116" y="409"/>
                  </a:lnTo>
                  <a:lnTo>
                    <a:pt x="116" y="409"/>
                  </a:lnTo>
                  <a:lnTo>
                    <a:pt x="118" y="395"/>
                  </a:lnTo>
                  <a:lnTo>
                    <a:pt x="120" y="388"/>
                  </a:lnTo>
                  <a:lnTo>
                    <a:pt x="128" y="381"/>
                  </a:lnTo>
                  <a:lnTo>
                    <a:pt x="128" y="376"/>
                  </a:lnTo>
                  <a:lnTo>
                    <a:pt x="120" y="374"/>
                  </a:lnTo>
                  <a:lnTo>
                    <a:pt x="118" y="367"/>
                  </a:lnTo>
                  <a:lnTo>
                    <a:pt x="118" y="362"/>
                  </a:lnTo>
                  <a:lnTo>
                    <a:pt x="113" y="348"/>
                  </a:lnTo>
                  <a:lnTo>
                    <a:pt x="92" y="315"/>
                  </a:lnTo>
                  <a:lnTo>
                    <a:pt x="87" y="303"/>
                  </a:lnTo>
                  <a:lnTo>
                    <a:pt x="85" y="298"/>
                  </a:lnTo>
                  <a:lnTo>
                    <a:pt x="78" y="281"/>
                  </a:lnTo>
                  <a:lnTo>
                    <a:pt x="73" y="265"/>
                  </a:lnTo>
                  <a:lnTo>
                    <a:pt x="68" y="251"/>
                  </a:lnTo>
                  <a:lnTo>
                    <a:pt x="64" y="234"/>
                  </a:lnTo>
                  <a:lnTo>
                    <a:pt x="59" y="220"/>
                  </a:lnTo>
                  <a:lnTo>
                    <a:pt x="52" y="203"/>
                  </a:lnTo>
                  <a:lnTo>
                    <a:pt x="47" y="189"/>
                  </a:lnTo>
                  <a:lnTo>
                    <a:pt x="42" y="172"/>
                  </a:lnTo>
                  <a:lnTo>
                    <a:pt x="38" y="156"/>
                  </a:lnTo>
                  <a:lnTo>
                    <a:pt x="33" y="142"/>
                  </a:lnTo>
                  <a:lnTo>
                    <a:pt x="26" y="125"/>
                  </a:lnTo>
                  <a:lnTo>
                    <a:pt x="21" y="111"/>
                  </a:lnTo>
                  <a:lnTo>
                    <a:pt x="16" y="94"/>
                  </a:lnTo>
                  <a:lnTo>
                    <a:pt x="12" y="78"/>
                  </a:lnTo>
                  <a:lnTo>
                    <a:pt x="5" y="64"/>
                  </a:lnTo>
                  <a:lnTo>
                    <a:pt x="0" y="47"/>
                  </a:lnTo>
                  <a:lnTo>
                    <a:pt x="33" y="42"/>
                  </a:lnTo>
                  <a:lnTo>
                    <a:pt x="68" y="38"/>
                  </a:lnTo>
                  <a:lnTo>
                    <a:pt x="102" y="30"/>
                  </a:lnTo>
                  <a:lnTo>
                    <a:pt x="135" y="26"/>
                  </a:lnTo>
                  <a:lnTo>
                    <a:pt x="165" y="19"/>
                  </a:lnTo>
                  <a:lnTo>
                    <a:pt x="196" y="12"/>
                  </a:lnTo>
                  <a:lnTo>
                    <a:pt x="227" y="7"/>
                  </a:lnTo>
                  <a:lnTo>
                    <a:pt x="258" y="0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Freeform 12">
              <a:extLst>
                <a:ext uri="{FF2B5EF4-FFF2-40B4-BE49-F238E27FC236}">
                  <a16:creationId xmlns:a16="http://schemas.microsoft.com/office/drawing/2014/main" id="{DED5BF19-98C8-E5B7-85BA-1D410127C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7865" y="4630385"/>
              <a:ext cx="11109" cy="4919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7" y="31"/>
                </a:cxn>
                <a:cxn ang="0">
                  <a:pos x="2" y="21"/>
                </a:cxn>
                <a:cxn ang="0">
                  <a:pos x="0" y="10"/>
                </a:cxn>
                <a:cxn ang="0">
                  <a:pos x="2" y="2"/>
                </a:cxn>
                <a:cxn ang="0">
                  <a:pos x="4" y="0"/>
                </a:cxn>
              </a:cxnLst>
              <a:rect l="0" t="0" r="r" b="b"/>
              <a:pathLst>
                <a:path w="7" h="31">
                  <a:moveTo>
                    <a:pt x="4" y="0"/>
                  </a:moveTo>
                  <a:lnTo>
                    <a:pt x="7" y="31"/>
                  </a:lnTo>
                  <a:lnTo>
                    <a:pt x="2" y="21"/>
                  </a:lnTo>
                  <a:lnTo>
                    <a:pt x="0" y="10"/>
                  </a:lnTo>
                  <a:lnTo>
                    <a:pt x="2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1E2F2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0" name="Freeform 13">
              <a:extLst>
                <a:ext uri="{FF2B5EF4-FFF2-40B4-BE49-F238E27FC236}">
                  <a16:creationId xmlns:a16="http://schemas.microsoft.com/office/drawing/2014/main" id="{67689453-33D4-1A7A-A4F3-7F1871D37F57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5135" y="2383134"/>
              <a:ext cx="976031" cy="639577"/>
            </a:xfrm>
            <a:custGeom>
              <a:avLst/>
              <a:gdLst/>
              <a:ahLst/>
              <a:cxnLst>
                <a:cxn ang="0">
                  <a:pos x="518" y="379"/>
                </a:cxn>
                <a:cxn ang="0">
                  <a:pos x="513" y="398"/>
                </a:cxn>
                <a:cxn ang="0">
                  <a:pos x="496" y="384"/>
                </a:cxn>
                <a:cxn ang="0">
                  <a:pos x="482" y="372"/>
                </a:cxn>
                <a:cxn ang="0">
                  <a:pos x="411" y="379"/>
                </a:cxn>
                <a:cxn ang="0">
                  <a:pos x="338" y="386"/>
                </a:cxn>
                <a:cxn ang="0">
                  <a:pos x="264" y="391"/>
                </a:cxn>
                <a:cxn ang="0">
                  <a:pos x="191" y="398"/>
                </a:cxn>
                <a:cxn ang="0">
                  <a:pos x="118" y="403"/>
                </a:cxn>
                <a:cxn ang="0">
                  <a:pos x="85" y="386"/>
                </a:cxn>
                <a:cxn ang="0">
                  <a:pos x="85" y="344"/>
                </a:cxn>
                <a:cxn ang="0">
                  <a:pos x="78" y="322"/>
                </a:cxn>
                <a:cxn ang="0">
                  <a:pos x="73" y="310"/>
                </a:cxn>
                <a:cxn ang="0">
                  <a:pos x="73" y="294"/>
                </a:cxn>
                <a:cxn ang="0">
                  <a:pos x="68" y="287"/>
                </a:cxn>
                <a:cxn ang="0">
                  <a:pos x="59" y="277"/>
                </a:cxn>
                <a:cxn ang="0">
                  <a:pos x="52" y="244"/>
                </a:cxn>
                <a:cxn ang="0">
                  <a:pos x="44" y="223"/>
                </a:cxn>
                <a:cxn ang="0">
                  <a:pos x="26" y="176"/>
                </a:cxn>
                <a:cxn ang="0">
                  <a:pos x="14" y="154"/>
                </a:cxn>
                <a:cxn ang="0">
                  <a:pos x="2" y="138"/>
                </a:cxn>
                <a:cxn ang="0">
                  <a:pos x="7" y="119"/>
                </a:cxn>
                <a:cxn ang="0">
                  <a:pos x="14" y="88"/>
                </a:cxn>
                <a:cxn ang="0">
                  <a:pos x="11" y="76"/>
                </a:cxn>
                <a:cxn ang="0">
                  <a:pos x="4" y="67"/>
                </a:cxn>
                <a:cxn ang="0">
                  <a:pos x="4" y="55"/>
                </a:cxn>
                <a:cxn ang="0">
                  <a:pos x="14" y="38"/>
                </a:cxn>
                <a:cxn ang="0">
                  <a:pos x="104" y="33"/>
                </a:cxn>
                <a:cxn ang="0">
                  <a:pos x="194" y="29"/>
                </a:cxn>
                <a:cxn ang="0">
                  <a:pos x="283" y="22"/>
                </a:cxn>
                <a:cxn ang="0">
                  <a:pos x="371" y="12"/>
                </a:cxn>
                <a:cxn ang="0">
                  <a:pos x="461" y="5"/>
                </a:cxn>
                <a:cxn ang="0">
                  <a:pos x="496" y="15"/>
                </a:cxn>
                <a:cxn ang="0">
                  <a:pos x="508" y="29"/>
                </a:cxn>
                <a:cxn ang="0">
                  <a:pos x="508" y="67"/>
                </a:cxn>
                <a:cxn ang="0">
                  <a:pos x="529" y="97"/>
                </a:cxn>
                <a:cxn ang="0">
                  <a:pos x="560" y="119"/>
                </a:cxn>
                <a:cxn ang="0">
                  <a:pos x="577" y="135"/>
                </a:cxn>
                <a:cxn ang="0">
                  <a:pos x="593" y="154"/>
                </a:cxn>
                <a:cxn ang="0">
                  <a:pos x="615" y="173"/>
                </a:cxn>
                <a:cxn ang="0">
                  <a:pos x="610" y="204"/>
                </a:cxn>
                <a:cxn ang="0">
                  <a:pos x="600" y="230"/>
                </a:cxn>
                <a:cxn ang="0">
                  <a:pos x="565" y="256"/>
                </a:cxn>
                <a:cxn ang="0">
                  <a:pos x="536" y="282"/>
                </a:cxn>
                <a:cxn ang="0">
                  <a:pos x="551" y="306"/>
                </a:cxn>
                <a:cxn ang="0">
                  <a:pos x="541" y="348"/>
                </a:cxn>
              </a:cxnLst>
              <a:rect l="0" t="0" r="r" b="b"/>
              <a:pathLst>
                <a:path w="615" h="403">
                  <a:moveTo>
                    <a:pt x="532" y="363"/>
                  </a:moveTo>
                  <a:lnTo>
                    <a:pt x="520" y="370"/>
                  </a:lnTo>
                  <a:lnTo>
                    <a:pt x="518" y="379"/>
                  </a:lnTo>
                  <a:lnTo>
                    <a:pt x="520" y="391"/>
                  </a:lnTo>
                  <a:lnTo>
                    <a:pt x="518" y="396"/>
                  </a:lnTo>
                  <a:lnTo>
                    <a:pt x="513" y="398"/>
                  </a:lnTo>
                  <a:lnTo>
                    <a:pt x="506" y="393"/>
                  </a:lnTo>
                  <a:lnTo>
                    <a:pt x="503" y="389"/>
                  </a:lnTo>
                  <a:lnTo>
                    <a:pt x="496" y="384"/>
                  </a:lnTo>
                  <a:lnTo>
                    <a:pt x="494" y="381"/>
                  </a:lnTo>
                  <a:lnTo>
                    <a:pt x="489" y="379"/>
                  </a:lnTo>
                  <a:lnTo>
                    <a:pt x="482" y="372"/>
                  </a:lnTo>
                  <a:lnTo>
                    <a:pt x="458" y="374"/>
                  </a:lnTo>
                  <a:lnTo>
                    <a:pt x="435" y="377"/>
                  </a:lnTo>
                  <a:lnTo>
                    <a:pt x="411" y="379"/>
                  </a:lnTo>
                  <a:lnTo>
                    <a:pt x="385" y="381"/>
                  </a:lnTo>
                  <a:lnTo>
                    <a:pt x="361" y="384"/>
                  </a:lnTo>
                  <a:lnTo>
                    <a:pt x="338" y="386"/>
                  </a:lnTo>
                  <a:lnTo>
                    <a:pt x="314" y="389"/>
                  </a:lnTo>
                  <a:lnTo>
                    <a:pt x="288" y="389"/>
                  </a:lnTo>
                  <a:lnTo>
                    <a:pt x="264" y="391"/>
                  </a:lnTo>
                  <a:lnTo>
                    <a:pt x="241" y="393"/>
                  </a:lnTo>
                  <a:lnTo>
                    <a:pt x="217" y="396"/>
                  </a:lnTo>
                  <a:lnTo>
                    <a:pt x="191" y="398"/>
                  </a:lnTo>
                  <a:lnTo>
                    <a:pt x="167" y="398"/>
                  </a:lnTo>
                  <a:lnTo>
                    <a:pt x="144" y="400"/>
                  </a:lnTo>
                  <a:lnTo>
                    <a:pt x="118" y="403"/>
                  </a:lnTo>
                  <a:lnTo>
                    <a:pt x="94" y="403"/>
                  </a:lnTo>
                  <a:lnTo>
                    <a:pt x="89" y="393"/>
                  </a:lnTo>
                  <a:lnTo>
                    <a:pt x="85" y="386"/>
                  </a:lnTo>
                  <a:lnTo>
                    <a:pt x="87" y="381"/>
                  </a:lnTo>
                  <a:lnTo>
                    <a:pt x="87" y="367"/>
                  </a:lnTo>
                  <a:lnTo>
                    <a:pt x="85" y="344"/>
                  </a:lnTo>
                  <a:lnTo>
                    <a:pt x="80" y="329"/>
                  </a:lnTo>
                  <a:lnTo>
                    <a:pt x="78" y="327"/>
                  </a:lnTo>
                  <a:lnTo>
                    <a:pt x="78" y="322"/>
                  </a:lnTo>
                  <a:lnTo>
                    <a:pt x="80" y="318"/>
                  </a:lnTo>
                  <a:lnTo>
                    <a:pt x="78" y="313"/>
                  </a:lnTo>
                  <a:lnTo>
                    <a:pt x="73" y="310"/>
                  </a:lnTo>
                  <a:lnTo>
                    <a:pt x="73" y="306"/>
                  </a:lnTo>
                  <a:lnTo>
                    <a:pt x="73" y="299"/>
                  </a:lnTo>
                  <a:lnTo>
                    <a:pt x="73" y="294"/>
                  </a:lnTo>
                  <a:lnTo>
                    <a:pt x="68" y="294"/>
                  </a:lnTo>
                  <a:lnTo>
                    <a:pt x="68" y="292"/>
                  </a:lnTo>
                  <a:lnTo>
                    <a:pt x="68" y="287"/>
                  </a:lnTo>
                  <a:lnTo>
                    <a:pt x="66" y="284"/>
                  </a:lnTo>
                  <a:lnTo>
                    <a:pt x="61" y="284"/>
                  </a:lnTo>
                  <a:lnTo>
                    <a:pt x="59" y="277"/>
                  </a:lnTo>
                  <a:lnTo>
                    <a:pt x="59" y="261"/>
                  </a:lnTo>
                  <a:lnTo>
                    <a:pt x="56" y="249"/>
                  </a:lnTo>
                  <a:lnTo>
                    <a:pt x="52" y="244"/>
                  </a:lnTo>
                  <a:lnTo>
                    <a:pt x="49" y="237"/>
                  </a:lnTo>
                  <a:lnTo>
                    <a:pt x="49" y="232"/>
                  </a:lnTo>
                  <a:lnTo>
                    <a:pt x="44" y="223"/>
                  </a:lnTo>
                  <a:lnTo>
                    <a:pt x="35" y="211"/>
                  </a:lnTo>
                  <a:lnTo>
                    <a:pt x="28" y="194"/>
                  </a:lnTo>
                  <a:lnTo>
                    <a:pt x="26" y="176"/>
                  </a:lnTo>
                  <a:lnTo>
                    <a:pt x="18" y="164"/>
                  </a:lnTo>
                  <a:lnTo>
                    <a:pt x="16" y="164"/>
                  </a:lnTo>
                  <a:lnTo>
                    <a:pt x="14" y="154"/>
                  </a:lnTo>
                  <a:lnTo>
                    <a:pt x="9" y="149"/>
                  </a:lnTo>
                  <a:lnTo>
                    <a:pt x="9" y="145"/>
                  </a:lnTo>
                  <a:lnTo>
                    <a:pt x="2" y="138"/>
                  </a:lnTo>
                  <a:lnTo>
                    <a:pt x="0" y="133"/>
                  </a:lnTo>
                  <a:lnTo>
                    <a:pt x="2" y="128"/>
                  </a:lnTo>
                  <a:lnTo>
                    <a:pt x="7" y="119"/>
                  </a:lnTo>
                  <a:lnTo>
                    <a:pt x="9" y="105"/>
                  </a:lnTo>
                  <a:lnTo>
                    <a:pt x="11" y="95"/>
                  </a:lnTo>
                  <a:lnTo>
                    <a:pt x="14" y="88"/>
                  </a:lnTo>
                  <a:lnTo>
                    <a:pt x="14" y="86"/>
                  </a:lnTo>
                  <a:lnTo>
                    <a:pt x="14" y="81"/>
                  </a:lnTo>
                  <a:lnTo>
                    <a:pt x="11" y="76"/>
                  </a:lnTo>
                  <a:lnTo>
                    <a:pt x="4" y="71"/>
                  </a:lnTo>
                  <a:lnTo>
                    <a:pt x="4" y="71"/>
                  </a:lnTo>
                  <a:lnTo>
                    <a:pt x="4" y="67"/>
                  </a:lnTo>
                  <a:lnTo>
                    <a:pt x="7" y="62"/>
                  </a:lnTo>
                  <a:lnTo>
                    <a:pt x="7" y="60"/>
                  </a:lnTo>
                  <a:lnTo>
                    <a:pt x="4" y="55"/>
                  </a:lnTo>
                  <a:lnTo>
                    <a:pt x="2" y="48"/>
                  </a:lnTo>
                  <a:lnTo>
                    <a:pt x="0" y="38"/>
                  </a:lnTo>
                  <a:lnTo>
                    <a:pt x="14" y="38"/>
                  </a:lnTo>
                  <a:lnTo>
                    <a:pt x="42" y="36"/>
                  </a:lnTo>
                  <a:lnTo>
                    <a:pt x="73" y="36"/>
                  </a:lnTo>
                  <a:lnTo>
                    <a:pt x="104" y="33"/>
                  </a:lnTo>
                  <a:lnTo>
                    <a:pt x="132" y="31"/>
                  </a:lnTo>
                  <a:lnTo>
                    <a:pt x="163" y="29"/>
                  </a:lnTo>
                  <a:lnTo>
                    <a:pt x="194" y="29"/>
                  </a:lnTo>
                  <a:lnTo>
                    <a:pt x="222" y="26"/>
                  </a:lnTo>
                  <a:lnTo>
                    <a:pt x="253" y="24"/>
                  </a:lnTo>
                  <a:lnTo>
                    <a:pt x="283" y="22"/>
                  </a:lnTo>
                  <a:lnTo>
                    <a:pt x="312" y="19"/>
                  </a:lnTo>
                  <a:lnTo>
                    <a:pt x="343" y="17"/>
                  </a:lnTo>
                  <a:lnTo>
                    <a:pt x="371" y="12"/>
                  </a:lnTo>
                  <a:lnTo>
                    <a:pt x="402" y="10"/>
                  </a:lnTo>
                  <a:lnTo>
                    <a:pt x="432" y="7"/>
                  </a:lnTo>
                  <a:lnTo>
                    <a:pt x="461" y="5"/>
                  </a:lnTo>
                  <a:lnTo>
                    <a:pt x="492" y="0"/>
                  </a:lnTo>
                  <a:lnTo>
                    <a:pt x="494" y="10"/>
                  </a:lnTo>
                  <a:lnTo>
                    <a:pt x="496" y="15"/>
                  </a:lnTo>
                  <a:lnTo>
                    <a:pt x="499" y="19"/>
                  </a:lnTo>
                  <a:lnTo>
                    <a:pt x="506" y="22"/>
                  </a:lnTo>
                  <a:lnTo>
                    <a:pt x="508" y="29"/>
                  </a:lnTo>
                  <a:lnTo>
                    <a:pt x="506" y="38"/>
                  </a:lnTo>
                  <a:lnTo>
                    <a:pt x="506" y="50"/>
                  </a:lnTo>
                  <a:lnTo>
                    <a:pt x="508" y="67"/>
                  </a:lnTo>
                  <a:lnTo>
                    <a:pt x="513" y="78"/>
                  </a:lnTo>
                  <a:lnTo>
                    <a:pt x="518" y="90"/>
                  </a:lnTo>
                  <a:lnTo>
                    <a:pt x="529" y="97"/>
                  </a:lnTo>
                  <a:lnTo>
                    <a:pt x="546" y="102"/>
                  </a:lnTo>
                  <a:lnTo>
                    <a:pt x="555" y="109"/>
                  </a:lnTo>
                  <a:lnTo>
                    <a:pt x="560" y="119"/>
                  </a:lnTo>
                  <a:lnTo>
                    <a:pt x="560" y="121"/>
                  </a:lnTo>
                  <a:lnTo>
                    <a:pt x="567" y="128"/>
                  </a:lnTo>
                  <a:lnTo>
                    <a:pt x="577" y="135"/>
                  </a:lnTo>
                  <a:lnTo>
                    <a:pt x="584" y="142"/>
                  </a:lnTo>
                  <a:lnTo>
                    <a:pt x="586" y="149"/>
                  </a:lnTo>
                  <a:lnTo>
                    <a:pt x="593" y="154"/>
                  </a:lnTo>
                  <a:lnTo>
                    <a:pt x="605" y="161"/>
                  </a:lnTo>
                  <a:lnTo>
                    <a:pt x="612" y="168"/>
                  </a:lnTo>
                  <a:lnTo>
                    <a:pt x="615" y="173"/>
                  </a:lnTo>
                  <a:lnTo>
                    <a:pt x="615" y="183"/>
                  </a:lnTo>
                  <a:lnTo>
                    <a:pt x="615" y="194"/>
                  </a:lnTo>
                  <a:lnTo>
                    <a:pt x="610" y="204"/>
                  </a:lnTo>
                  <a:lnTo>
                    <a:pt x="605" y="211"/>
                  </a:lnTo>
                  <a:lnTo>
                    <a:pt x="603" y="218"/>
                  </a:lnTo>
                  <a:lnTo>
                    <a:pt x="600" y="230"/>
                  </a:lnTo>
                  <a:lnTo>
                    <a:pt x="593" y="239"/>
                  </a:lnTo>
                  <a:lnTo>
                    <a:pt x="581" y="249"/>
                  </a:lnTo>
                  <a:lnTo>
                    <a:pt x="565" y="256"/>
                  </a:lnTo>
                  <a:lnTo>
                    <a:pt x="548" y="261"/>
                  </a:lnTo>
                  <a:lnTo>
                    <a:pt x="539" y="270"/>
                  </a:lnTo>
                  <a:lnTo>
                    <a:pt x="536" y="282"/>
                  </a:lnTo>
                  <a:lnTo>
                    <a:pt x="539" y="292"/>
                  </a:lnTo>
                  <a:lnTo>
                    <a:pt x="546" y="296"/>
                  </a:lnTo>
                  <a:lnTo>
                    <a:pt x="551" y="306"/>
                  </a:lnTo>
                  <a:lnTo>
                    <a:pt x="553" y="313"/>
                  </a:lnTo>
                  <a:lnTo>
                    <a:pt x="548" y="327"/>
                  </a:lnTo>
                  <a:lnTo>
                    <a:pt x="541" y="348"/>
                  </a:lnTo>
                  <a:lnTo>
                    <a:pt x="532" y="363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1" name="Freeform 14">
              <a:extLst>
                <a:ext uri="{FF2B5EF4-FFF2-40B4-BE49-F238E27FC236}">
                  <a16:creationId xmlns:a16="http://schemas.microsoft.com/office/drawing/2014/main" id="{F397ADAA-A953-F769-C517-BD8E0D57C0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696" y="1096044"/>
              <a:ext cx="945876" cy="1545778"/>
            </a:xfrm>
            <a:custGeom>
              <a:avLst/>
              <a:gdLst/>
              <a:ahLst/>
              <a:cxnLst>
                <a:cxn ang="0">
                  <a:pos x="326" y="322"/>
                </a:cxn>
                <a:cxn ang="0">
                  <a:pos x="331" y="336"/>
                </a:cxn>
                <a:cxn ang="0">
                  <a:pos x="352" y="339"/>
                </a:cxn>
                <a:cxn ang="0">
                  <a:pos x="343" y="358"/>
                </a:cxn>
                <a:cxn ang="0">
                  <a:pos x="331" y="395"/>
                </a:cxn>
                <a:cxn ang="0">
                  <a:pos x="326" y="417"/>
                </a:cxn>
                <a:cxn ang="0">
                  <a:pos x="319" y="438"/>
                </a:cxn>
                <a:cxn ang="0">
                  <a:pos x="312" y="464"/>
                </a:cxn>
                <a:cxn ang="0">
                  <a:pos x="324" y="485"/>
                </a:cxn>
                <a:cxn ang="0">
                  <a:pos x="338" y="481"/>
                </a:cxn>
                <a:cxn ang="0">
                  <a:pos x="359" y="464"/>
                </a:cxn>
                <a:cxn ang="0">
                  <a:pos x="374" y="478"/>
                </a:cxn>
                <a:cxn ang="0">
                  <a:pos x="376" y="492"/>
                </a:cxn>
                <a:cxn ang="0">
                  <a:pos x="383" y="533"/>
                </a:cxn>
                <a:cxn ang="0">
                  <a:pos x="392" y="556"/>
                </a:cxn>
                <a:cxn ang="0">
                  <a:pos x="390" y="578"/>
                </a:cxn>
                <a:cxn ang="0">
                  <a:pos x="411" y="590"/>
                </a:cxn>
                <a:cxn ang="0">
                  <a:pos x="418" y="616"/>
                </a:cxn>
                <a:cxn ang="0">
                  <a:pos x="428" y="642"/>
                </a:cxn>
                <a:cxn ang="0">
                  <a:pos x="437" y="642"/>
                </a:cxn>
                <a:cxn ang="0">
                  <a:pos x="475" y="644"/>
                </a:cxn>
                <a:cxn ang="0">
                  <a:pos x="487" y="635"/>
                </a:cxn>
                <a:cxn ang="0">
                  <a:pos x="530" y="642"/>
                </a:cxn>
                <a:cxn ang="0">
                  <a:pos x="560" y="644"/>
                </a:cxn>
                <a:cxn ang="0">
                  <a:pos x="565" y="625"/>
                </a:cxn>
                <a:cxn ang="0">
                  <a:pos x="577" y="625"/>
                </a:cxn>
                <a:cxn ang="0">
                  <a:pos x="591" y="653"/>
                </a:cxn>
                <a:cxn ang="0">
                  <a:pos x="589" y="715"/>
                </a:cxn>
                <a:cxn ang="0">
                  <a:pos x="577" y="795"/>
                </a:cxn>
                <a:cxn ang="0">
                  <a:pos x="567" y="874"/>
                </a:cxn>
                <a:cxn ang="0">
                  <a:pos x="556" y="952"/>
                </a:cxn>
                <a:cxn ang="0">
                  <a:pos x="501" y="966"/>
                </a:cxn>
                <a:cxn ang="0">
                  <a:pos x="433" y="954"/>
                </a:cxn>
                <a:cxn ang="0">
                  <a:pos x="362" y="945"/>
                </a:cxn>
                <a:cxn ang="0">
                  <a:pos x="293" y="933"/>
                </a:cxn>
                <a:cxn ang="0">
                  <a:pos x="172" y="912"/>
                </a:cxn>
                <a:cxn ang="0">
                  <a:pos x="35" y="883"/>
                </a:cxn>
                <a:cxn ang="0">
                  <a:pos x="16" y="793"/>
                </a:cxn>
                <a:cxn ang="0">
                  <a:pos x="40" y="679"/>
                </a:cxn>
                <a:cxn ang="0">
                  <a:pos x="59" y="623"/>
                </a:cxn>
                <a:cxn ang="0">
                  <a:pos x="66" y="604"/>
                </a:cxn>
                <a:cxn ang="0">
                  <a:pos x="45" y="580"/>
                </a:cxn>
                <a:cxn ang="0">
                  <a:pos x="90" y="516"/>
                </a:cxn>
                <a:cxn ang="0">
                  <a:pos x="142" y="431"/>
                </a:cxn>
                <a:cxn ang="0">
                  <a:pos x="116" y="384"/>
                </a:cxn>
                <a:cxn ang="0">
                  <a:pos x="118" y="358"/>
                </a:cxn>
                <a:cxn ang="0">
                  <a:pos x="116" y="322"/>
                </a:cxn>
                <a:cxn ang="0">
                  <a:pos x="130" y="260"/>
                </a:cxn>
                <a:cxn ang="0">
                  <a:pos x="146" y="180"/>
                </a:cxn>
                <a:cxn ang="0">
                  <a:pos x="163" y="102"/>
                </a:cxn>
                <a:cxn ang="0">
                  <a:pos x="182" y="21"/>
                </a:cxn>
                <a:cxn ang="0">
                  <a:pos x="267" y="19"/>
                </a:cxn>
                <a:cxn ang="0">
                  <a:pos x="241" y="142"/>
                </a:cxn>
                <a:cxn ang="0">
                  <a:pos x="258" y="185"/>
                </a:cxn>
                <a:cxn ang="0">
                  <a:pos x="258" y="211"/>
                </a:cxn>
                <a:cxn ang="0">
                  <a:pos x="253" y="218"/>
                </a:cxn>
                <a:cxn ang="0">
                  <a:pos x="279" y="246"/>
                </a:cxn>
                <a:cxn ang="0">
                  <a:pos x="307" y="296"/>
                </a:cxn>
                <a:cxn ang="0">
                  <a:pos x="317" y="322"/>
                </a:cxn>
              </a:cxnLst>
              <a:rect l="0" t="0" r="r" b="b"/>
              <a:pathLst>
                <a:path w="596" h="973">
                  <a:moveTo>
                    <a:pt x="317" y="322"/>
                  </a:moveTo>
                  <a:lnTo>
                    <a:pt x="319" y="322"/>
                  </a:lnTo>
                  <a:lnTo>
                    <a:pt x="324" y="322"/>
                  </a:lnTo>
                  <a:lnTo>
                    <a:pt x="326" y="322"/>
                  </a:lnTo>
                  <a:lnTo>
                    <a:pt x="329" y="327"/>
                  </a:lnTo>
                  <a:lnTo>
                    <a:pt x="326" y="331"/>
                  </a:lnTo>
                  <a:lnTo>
                    <a:pt x="329" y="334"/>
                  </a:lnTo>
                  <a:lnTo>
                    <a:pt x="331" y="336"/>
                  </a:lnTo>
                  <a:lnTo>
                    <a:pt x="336" y="336"/>
                  </a:lnTo>
                  <a:lnTo>
                    <a:pt x="348" y="336"/>
                  </a:lnTo>
                  <a:lnTo>
                    <a:pt x="350" y="336"/>
                  </a:lnTo>
                  <a:lnTo>
                    <a:pt x="352" y="339"/>
                  </a:lnTo>
                  <a:lnTo>
                    <a:pt x="352" y="341"/>
                  </a:lnTo>
                  <a:lnTo>
                    <a:pt x="350" y="346"/>
                  </a:lnTo>
                  <a:lnTo>
                    <a:pt x="348" y="353"/>
                  </a:lnTo>
                  <a:lnTo>
                    <a:pt x="343" y="358"/>
                  </a:lnTo>
                  <a:lnTo>
                    <a:pt x="343" y="365"/>
                  </a:lnTo>
                  <a:lnTo>
                    <a:pt x="338" y="376"/>
                  </a:lnTo>
                  <a:lnTo>
                    <a:pt x="333" y="386"/>
                  </a:lnTo>
                  <a:lnTo>
                    <a:pt x="331" y="395"/>
                  </a:lnTo>
                  <a:lnTo>
                    <a:pt x="326" y="398"/>
                  </a:lnTo>
                  <a:lnTo>
                    <a:pt x="329" y="405"/>
                  </a:lnTo>
                  <a:lnTo>
                    <a:pt x="324" y="414"/>
                  </a:lnTo>
                  <a:lnTo>
                    <a:pt x="326" y="417"/>
                  </a:lnTo>
                  <a:lnTo>
                    <a:pt x="329" y="421"/>
                  </a:lnTo>
                  <a:lnTo>
                    <a:pt x="329" y="433"/>
                  </a:lnTo>
                  <a:lnTo>
                    <a:pt x="329" y="436"/>
                  </a:lnTo>
                  <a:lnTo>
                    <a:pt x="319" y="438"/>
                  </a:lnTo>
                  <a:lnTo>
                    <a:pt x="317" y="440"/>
                  </a:lnTo>
                  <a:lnTo>
                    <a:pt x="314" y="445"/>
                  </a:lnTo>
                  <a:lnTo>
                    <a:pt x="314" y="459"/>
                  </a:lnTo>
                  <a:lnTo>
                    <a:pt x="312" y="464"/>
                  </a:lnTo>
                  <a:lnTo>
                    <a:pt x="310" y="469"/>
                  </a:lnTo>
                  <a:lnTo>
                    <a:pt x="310" y="471"/>
                  </a:lnTo>
                  <a:lnTo>
                    <a:pt x="317" y="476"/>
                  </a:lnTo>
                  <a:lnTo>
                    <a:pt x="324" y="485"/>
                  </a:lnTo>
                  <a:lnTo>
                    <a:pt x="326" y="485"/>
                  </a:lnTo>
                  <a:lnTo>
                    <a:pt x="329" y="485"/>
                  </a:lnTo>
                  <a:lnTo>
                    <a:pt x="333" y="485"/>
                  </a:lnTo>
                  <a:lnTo>
                    <a:pt x="338" y="481"/>
                  </a:lnTo>
                  <a:lnTo>
                    <a:pt x="345" y="478"/>
                  </a:lnTo>
                  <a:lnTo>
                    <a:pt x="357" y="469"/>
                  </a:lnTo>
                  <a:lnTo>
                    <a:pt x="359" y="466"/>
                  </a:lnTo>
                  <a:lnTo>
                    <a:pt x="359" y="464"/>
                  </a:lnTo>
                  <a:lnTo>
                    <a:pt x="362" y="466"/>
                  </a:lnTo>
                  <a:lnTo>
                    <a:pt x="364" y="466"/>
                  </a:lnTo>
                  <a:lnTo>
                    <a:pt x="369" y="474"/>
                  </a:lnTo>
                  <a:lnTo>
                    <a:pt x="374" y="478"/>
                  </a:lnTo>
                  <a:lnTo>
                    <a:pt x="374" y="481"/>
                  </a:lnTo>
                  <a:lnTo>
                    <a:pt x="374" y="481"/>
                  </a:lnTo>
                  <a:lnTo>
                    <a:pt x="374" y="488"/>
                  </a:lnTo>
                  <a:lnTo>
                    <a:pt x="376" y="492"/>
                  </a:lnTo>
                  <a:lnTo>
                    <a:pt x="374" y="500"/>
                  </a:lnTo>
                  <a:lnTo>
                    <a:pt x="376" y="509"/>
                  </a:lnTo>
                  <a:lnTo>
                    <a:pt x="376" y="519"/>
                  </a:lnTo>
                  <a:lnTo>
                    <a:pt x="383" y="533"/>
                  </a:lnTo>
                  <a:lnTo>
                    <a:pt x="385" y="542"/>
                  </a:lnTo>
                  <a:lnTo>
                    <a:pt x="390" y="547"/>
                  </a:lnTo>
                  <a:lnTo>
                    <a:pt x="392" y="552"/>
                  </a:lnTo>
                  <a:lnTo>
                    <a:pt x="392" y="556"/>
                  </a:lnTo>
                  <a:lnTo>
                    <a:pt x="392" y="561"/>
                  </a:lnTo>
                  <a:lnTo>
                    <a:pt x="388" y="568"/>
                  </a:lnTo>
                  <a:lnTo>
                    <a:pt x="390" y="573"/>
                  </a:lnTo>
                  <a:lnTo>
                    <a:pt x="390" y="578"/>
                  </a:lnTo>
                  <a:lnTo>
                    <a:pt x="397" y="587"/>
                  </a:lnTo>
                  <a:lnTo>
                    <a:pt x="400" y="587"/>
                  </a:lnTo>
                  <a:lnTo>
                    <a:pt x="407" y="587"/>
                  </a:lnTo>
                  <a:lnTo>
                    <a:pt x="411" y="590"/>
                  </a:lnTo>
                  <a:lnTo>
                    <a:pt x="414" y="594"/>
                  </a:lnTo>
                  <a:lnTo>
                    <a:pt x="418" y="601"/>
                  </a:lnTo>
                  <a:lnTo>
                    <a:pt x="418" y="608"/>
                  </a:lnTo>
                  <a:lnTo>
                    <a:pt x="418" y="616"/>
                  </a:lnTo>
                  <a:lnTo>
                    <a:pt x="421" y="625"/>
                  </a:lnTo>
                  <a:lnTo>
                    <a:pt x="421" y="632"/>
                  </a:lnTo>
                  <a:lnTo>
                    <a:pt x="423" y="637"/>
                  </a:lnTo>
                  <a:lnTo>
                    <a:pt x="428" y="642"/>
                  </a:lnTo>
                  <a:lnTo>
                    <a:pt x="433" y="646"/>
                  </a:lnTo>
                  <a:lnTo>
                    <a:pt x="435" y="646"/>
                  </a:lnTo>
                  <a:lnTo>
                    <a:pt x="437" y="644"/>
                  </a:lnTo>
                  <a:lnTo>
                    <a:pt x="437" y="642"/>
                  </a:lnTo>
                  <a:lnTo>
                    <a:pt x="440" y="637"/>
                  </a:lnTo>
                  <a:lnTo>
                    <a:pt x="447" y="635"/>
                  </a:lnTo>
                  <a:lnTo>
                    <a:pt x="454" y="635"/>
                  </a:lnTo>
                  <a:lnTo>
                    <a:pt x="475" y="644"/>
                  </a:lnTo>
                  <a:lnTo>
                    <a:pt x="478" y="644"/>
                  </a:lnTo>
                  <a:lnTo>
                    <a:pt x="478" y="642"/>
                  </a:lnTo>
                  <a:lnTo>
                    <a:pt x="482" y="635"/>
                  </a:lnTo>
                  <a:lnTo>
                    <a:pt x="487" y="635"/>
                  </a:lnTo>
                  <a:lnTo>
                    <a:pt x="492" y="635"/>
                  </a:lnTo>
                  <a:lnTo>
                    <a:pt x="506" y="637"/>
                  </a:lnTo>
                  <a:lnTo>
                    <a:pt x="523" y="639"/>
                  </a:lnTo>
                  <a:lnTo>
                    <a:pt x="530" y="642"/>
                  </a:lnTo>
                  <a:lnTo>
                    <a:pt x="544" y="642"/>
                  </a:lnTo>
                  <a:lnTo>
                    <a:pt x="556" y="644"/>
                  </a:lnTo>
                  <a:lnTo>
                    <a:pt x="558" y="644"/>
                  </a:lnTo>
                  <a:lnTo>
                    <a:pt x="560" y="644"/>
                  </a:lnTo>
                  <a:lnTo>
                    <a:pt x="558" y="639"/>
                  </a:lnTo>
                  <a:lnTo>
                    <a:pt x="558" y="635"/>
                  </a:lnTo>
                  <a:lnTo>
                    <a:pt x="563" y="630"/>
                  </a:lnTo>
                  <a:lnTo>
                    <a:pt x="565" y="625"/>
                  </a:lnTo>
                  <a:lnTo>
                    <a:pt x="567" y="623"/>
                  </a:lnTo>
                  <a:lnTo>
                    <a:pt x="572" y="620"/>
                  </a:lnTo>
                  <a:lnTo>
                    <a:pt x="575" y="623"/>
                  </a:lnTo>
                  <a:lnTo>
                    <a:pt x="577" y="625"/>
                  </a:lnTo>
                  <a:lnTo>
                    <a:pt x="579" y="630"/>
                  </a:lnTo>
                  <a:lnTo>
                    <a:pt x="584" y="644"/>
                  </a:lnTo>
                  <a:lnTo>
                    <a:pt x="586" y="649"/>
                  </a:lnTo>
                  <a:lnTo>
                    <a:pt x="591" y="653"/>
                  </a:lnTo>
                  <a:lnTo>
                    <a:pt x="596" y="656"/>
                  </a:lnTo>
                  <a:lnTo>
                    <a:pt x="594" y="677"/>
                  </a:lnTo>
                  <a:lnTo>
                    <a:pt x="591" y="696"/>
                  </a:lnTo>
                  <a:lnTo>
                    <a:pt x="589" y="715"/>
                  </a:lnTo>
                  <a:lnTo>
                    <a:pt x="586" y="736"/>
                  </a:lnTo>
                  <a:lnTo>
                    <a:pt x="582" y="755"/>
                  </a:lnTo>
                  <a:lnTo>
                    <a:pt x="579" y="774"/>
                  </a:lnTo>
                  <a:lnTo>
                    <a:pt x="577" y="795"/>
                  </a:lnTo>
                  <a:lnTo>
                    <a:pt x="575" y="814"/>
                  </a:lnTo>
                  <a:lnTo>
                    <a:pt x="572" y="833"/>
                  </a:lnTo>
                  <a:lnTo>
                    <a:pt x="570" y="855"/>
                  </a:lnTo>
                  <a:lnTo>
                    <a:pt x="567" y="874"/>
                  </a:lnTo>
                  <a:lnTo>
                    <a:pt x="565" y="893"/>
                  </a:lnTo>
                  <a:lnTo>
                    <a:pt x="563" y="914"/>
                  </a:lnTo>
                  <a:lnTo>
                    <a:pt x="558" y="933"/>
                  </a:lnTo>
                  <a:lnTo>
                    <a:pt x="556" y="952"/>
                  </a:lnTo>
                  <a:lnTo>
                    <a:pt x="553" y="973"/>
                  </a:lnTo>
                  <a:lnTo>
                    <a:pt x="537" y="971"/>
                  </a:lnTo>
                  <a:lnTo>
                    <a:pt x="518" y="968"/>
                  </a:lnTo>
                  <a:lnTo>
                    <a:pt x="501" y="966"/>
                  </a:lnTo>
                  <a:lnTo>
                    <a:pt x="485" y="964"/>
                  </a:lnTo>
                  <a:lnTo>
                    <a:pt x="466" y="959"/>
                  </a:lnTo>
                  <a:lnTo>
                    <a:pt x="449" y="956"/>
                  </a:lnTo>
                  <a:lnTo>
                    <a:pt x="433" y="954"/>
                  </a:lnTo>
                  <a:lnTo>
                    <a:pt x="414" y="952"/>
                  </a:lnTo>
                  <a:lnTo>
                    <a:pt x="397" y="949"/>
                  </a:lnTo>
                  <a:lnTo>
                    <a:pt x="378" y="947"/>
                  </a:lnTo>
                  <a:lnTo>
                    <a:pt x="362" y="945"/>
                  </a:lnTo>
                  <a:lnTo>
                    <a:pt x="345" y="940"/>
                  </a:lnTo>
                  <a:lnTo>
                    <a:pt x="326" y="938"/>
                  </a:lnTo>
                  <a:lnTo>
                    <a:pt x="310" y="935"/>
                  </a:lnTo>
                  <a:lnTo>
                    <a:pt x="293" y="933"/>
                  </a:lnTo>
                  <a:lnTo>
                    <a:pt x="274" y="928"/>
                  </a:lnTo>
                  <a:lnTo>
                    <a:pt x="241" y="923"/>
                  </a:lnTo>
                  <a:lnTo>
                    <a:pt x="206" y="916"/>
                  </a:lnTo>
                  <a:lnTo>
                    <a:pt x="172" y="912"/>
                  </a:lnTo>
                  <a:lnTo>
                    <a:pt x="137" y="904"/>
                  </a:lnTo>
                  <a:lnTo>
                    <a:pt x="104" y="897"/>
                  </a:lnTo>
                  <a:lnTo>
                    <a:pt x="68" y="890"/>
                  </a:lnTo>
                  <a:lnTo>
                    <a:pt x="35" y="883"/>
                  </a:lnTo>
                  <a:lnTo>
                    <a:pt x="0" y="876"/>
                  </a:lnTo>
                  <a:lnTo>
                    <a:pt x="7" y="848"/>
                  </a:lnTo>
                  <a:lnTo>
                    <a:pt x="12" y="819"/>
                  </a:lnTo>
                  <a:lnTo>
                    <a:pt x="16" y="793"/>
                  </a:lnTo>
                  <a:lnTo>
                    <a:pt x="23" y="765"/>
                  </a:lnTo>
                  <a:lnTo>
                    <a:pt x="28" y="736"/>
                  </a:lnTo>
                  <a:lnTo>
                    <a:pt x="35" y="708"/>
                  </a:lnTo>
                  <a:lnTo>
                    <a:pt x="40" y="679"/>
                  </a:lnTo>
                  <a:lnTo>
                    <a:pt x="47" y="649"/>
                  </a:lnTo>
                  <a:lnTo>
                    <a:pt x="47" y="649"/>
                  </a:lnTo>
                  <a:lnTo>
                    <a:pt x="57" y="632"/>
                  </a:lnTo>
                  <a:lnTo>
                    <a:pt x="59" y="623"/>
                  </a:lnTo>
                  <a:lnTo>
                    <a:pt x="59" y="618"/>
                  </a:lnTo>
                  <a:lnTo>
                    <a:pt x="61" y="611"/>
                  </a:lnTo>
                  <a:lnTo>
                    <a:pt x="66" y="608"/>
                  </a:lnTo>
                  <a:lnTo>
                    <a:pt x="66" y="604"/>
                  </a:lnTo>
                  <a:lnTo>
                    <a:pt x="64" y="597"/>
                  </a:lnTo>
                  <a:lnTo>
                    <a:pt x="59" y="592"/>
                  </a:lnTo>
                  <a:lnTo>
                    <a:pt x="50" y="587"/>
                  </a:lnTo>
                  <a:lnTo>
                    <a:pt x="45" y="580"/>
                  </a:lnTo>
                  <a:lnTo>
                    <a:pt x="47" y="568"/>
                  </a:lnTo>
                  <a:lnTo>
                    <a:pt x="59" y="552"/>
                  </a:lnTo>
                  <a:lnTo>
                    <a:pt x="78" y="530"/>
                  </a:lnTo>
                  <a:lnTo>
                    <a:pt x="90" y="516"/>
                  </a:lnTo>
                  <a:lnTo>
                    <a:pt x="94" y="507"/>
                  </a:lnTo>
                  <a:lnTo>
                    <a:pt x="106" y="485"/>
                  </a:lnTo>
                  <a:lnTo>
                    <a:pt x="132" y="452"/>
                  </a:lnTo>
                  <a:lnTo>
                    <a:pt x="142" y="431"/>
                  </a:lnTo>
                  <a:lnTo>
                    <a:pt x="139" y="419"/>
                  </a:lnTo>
                  <a:lnTo>
                    <a:pt x="135" y="407"/>
                  </a:lnTo>
                  <a:lnTo>
                    <a:pt x="123" y="395"/>
                  </a:lnTo>
                  <a:lnTo>
                    <a:pt x="116" y="384"/>
                  </a:lnTo>
                  <a:lnTo>
                    <a:pt x="116" y="376"/>
                  </a:lnTo>
                  <a:lnTo>
                    <a:pt x="113" y="369"/>
                  </a:lnTo>
                  <a:lnTo>
                    <a:pt x="113" y="360"/>
                  </a:lnTo>
                  <a:lnTo>
                    <a:pt x="118" y="358"/>
                  </a:lnTo>
                  <a:lnTo>
                    <a:pt x="118" y="348"/>
                  </a:lnTo>
                  <a:lnTo>
                    <a:pt x="116" y="334"/>
                  </a:lnTo>
                  <a:lnTo>
                    <a:pt x="113" y="324"/>
                  </a:lnTo>
                  <a:lnTo>
                    <a:pt x="116" y="322"/>
                  </a:lnTo>
                  <a:lnTo>
                    <a:pt x="116" y="322"/>
                  </a:lnTo>
                  <a:lnTo>
                    <a:pt x="120" y="301"/>
                  </a:lnTo>
                  <a:lnTo>
                    <a:pt x="125" y="282"/>
                  </a:lnTo>
                  <a:lnTo>
                    <a:pt x="130" y="260"/>
                  </a:lnTo>
                  <a:lnTo>
                    <a:pt x="132" y="242"/>
                  </a:lnTo>
                  <a:lnTo>
                    <a:pt x="137" y="220"/>
                  </a:lnTo>
                  <a:lnTo>
                    <a:pt x="142" y="201"/>
                  </a:lnTo>
                  <a:lnTo>
                    <a:pt x="146" y="180"/>
                  </a:lnTo>
                  <a:lnTo>
                    <a:pt x="151" y="161"/>
                  </a:lnTo>
                  <a:lnTo>
                    <a:pt x="156" y="140"/>
                  </a:lnTo>
                  <a:lnTo>
                    <a:pt x="158" y="121"/>
                  </a:lnTo>
                  <a:lnTo>
                    <a:pt x="163" y="102"/>
                  </a:lnTo>
                  <a:lnTo>
                    <a:pt x="168" y="81"/>
                  </a:lnTo>
                  <a:lnTo>
                    <a:pt x="172" y="62"/>
                  </a:lnTo>
                  <a:lnTo>
                    <a:pt x="177" y="40"/>
                  </a:lnTo>
                  <a:lnTo>
                    <a:pt x="182" y="21"/>
                  </a:lnTo>
                  <a:lnTo>
                    <a:pt x="187" y="0"/>
                  </a:lnTo>
                  <a:lnTo>
                    <a:pt x="213" y="7"/>
                  </a:lnTo>
                  <a:lnTo>
                    <a:pt x="246" y="14"/>
                  </a:lnTo>
                  <a:lnTo>
                    <a:pt x="267" y="19"/>
                  </a:lnTo>
                  <a:lnTo>
                    <a:pt x="260" y="50"/>
                  </a:lnTo>
                  <a:lnTo>
                    <a:pt x="253" y="81"/>
                  </a:lnTo>
                  <a:lnTo>
                    <a:pt x="246" y="111"/>
                  </a:lnTo>
                  <a:lnTo>
                    <a:pt x="241" y="142"/>
                  </a:lnTo>
                  <a:lnTo>
                    <a:pt x="246" y="156"/>
                  </a:lnTo>
                  <a:lnTo>
                    <a:pt x="251" y="166"/>
                  </a:lnTo>
                  <a:lnTo>
                    <a:pt x="253" y="175"/>
                  </a:lnTo>
                  <a:lnTo>
                    <a:pt x="258" y="185"/>
                  </a:lnTo>
                  <a:lnTo>
                    <a:pt x="260" y="187"/>
                  </a:lnTo>
                  <a:lnTo>
                    <a:pt x="260" y="197"/>
                  </a:lnTo>
                  <a:lnTo>
                    <a:pt x="258" y="204"/>
                  </a:lnTo>
                  <a:lnTo>
                    <a:pt x="258" y="211"/>
                  </a:lnTo>
                  <a:lnTo>
                    <a:pt x="258" y="215"/>
                  </a:lnTo>
                  <a:lnTo>
                    <a:pt x="255" y="215"/>
                  </a:lnTo>
                  <a:lnTo>
                    <a:pt x="253" y="215"/>
                  </a:lnTo>
                  <a:lnTo>
                    <a:pt x="253" y="218"/>
                  </a:lnTo>
                  <a:lnTo>
                    <a:pt x="255" y="218"/>
                  </a:lnTo>
                  <a:lnTo>
                    <a:pt x="262" y="227"/>
                  </a:lnTo>
                  <a:lnTo>
                    <a:pt x="269" y="237"/>
                  </a:lnTo>
                  <a:lnTo>
                    <a:pt x="279" y="246"/>
                  </a:lnTo>
                  <a:lnTo>
                    <a:pt x="284" y="251"/>
                  </a:lnTo>
                  <a:lnTo>
                    <a:pt x="293" y="272"/>
                  </a:lnTo>
                  <a:lnTo>
                    <a:pt x="300" y="287"/>
                  </a:lnTo>
                  <a:lnTo>
                    <a:pt x="307" y="296"/>
                  </a:lnTo>
                  <a:lnTo>
                    <a:pt x="310" y="305"/>
                  </a:lnTo>
                  <a:lnTo>
                    <a:pt x="317" y="317"/>
                  </a:lnTo>
                  <a:lnTo>
                    <a:pt x="317" y="322"/>
                  </a:lnTo>
                  <a:lnTo>
                    <a:pt x="317" y="322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2" name="Freeform 15">
              <a:extLst>
                <a:ext uri="{FF2B5EF4-FFF2-40B4-BE49-F238E27FC236}">
                  <a16:creationId xmlns:a16="http://schemas.microsoft.com/office/drawing/2014/main" id="{84731201-F64A-4E31-2D4C-669DAEFDE5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525" y="2522795"/>
              <a:ext cx="650687" cy="1131560"/>
            </a:xfrm>
            <a:custGeom>
              <a:avLst/>
              <a:gdLst/>
              <a:ahLst/>
              <a:cxnLst>
                <a:cxn ang="0">
                  <a:pos x="393" y="426"/>
                </a:cxn>
                <a:cxn ang="0">
                  <a:pos x="393" y="409"/>
                </a:cxn>
                <a:cxn ang="0">
                  <a:pos x="398" y="391"/>
                </a:cxn>
                <a:cxn ang="0">
                  <a:pos x="386" y="315"/>
                </a:cxn>
                <a:cxn ang="0">
                  <a:pos x="372" y="201"/>
                </a:cxn>
                <a:cxn ang="0">
                  <a:pos x="355" y="92"/>
                </a:cxn>
                <a:cxn ang="0">
                  <a:pos x="339" y="59"/>
                </a:cxn>
                <a:cxn ang="0">
                  <a:pos x="324" y="43"/>
                </a:cxn>
                <a:cxn ang="0">
                  <a:pos x="313" y="0"/>
                </a:cxn>
                <a:cxn ang="0">
                  <a:pos x="218" y="12"/>
                </a:cxn>
                <a:cxn ang="0">
                  <a:pos x="93" y="28"/>
                </a:cxn>
                <a:cxn ang="0">
                  <a:pos x="67" y="47"/>
                </a:cxn>
                <a:cxn ang="0">
                  <a:pos x="83" y="66"/>
                </a:cxn>
                <a:cxn ang="0">
                  <a:pos x="105" y="85"/>
                </a:cxn>
                <a:cxn ang="0">
                  <a:pos x="100" y="116"/>
                </a:cxn>
                <a:cxn ang="0">
                  <a:pos x="90" y="142"/>
                </a:cxn>
                <a:cxn ang="0">
                  <a:pos x="55" y="168"/>
                </a:cxn>
                <a:cxn ang="0">
                  <a:pos x="26" y="194"/>
                </a:cxn>
                <a:cxn ang="0">
                  <a:pos x="41" y="218"/>
                </a:cxn>
                <a:cxn ang="0">
                  <a:pos x="31" y="260"/>
                </a:cxn>
                <a:cxn ang="0">
                  <a:pos x="8" y="291"/>
                </a:cxn>
                <a:cxn ang="0">
                  <a:pos x="3" y="310"/>
                </a:cxn>
                <a:cxn ang="0">
                  <a:pos x="8" y="367"/>
                </a:cxn>
                <a:cxn ang="0">
                  <a:pos x="36" y="407"/>
                </a:cxn>
                <a:cxn ang="0">
                  <a:pos x="97" y="478"/>
                </a:cxn>
                <a:cxn ang="0">
                  <a:pos x="128" y="483"/>
                </a:cxn>
                <a:cxn ang="0">
                  <a:pos x="152" y="490"/>
                </a:cxn>
                <a:cxn ang="0">
                  <a:pos x="152" y="499"/>
                </a:cxn>
                <a:cxn ang="0">
                  <a:pos x="138" y="568"/>
                </a:cxn>
                <a:cxn ang="0">
                  <a:pos x="171" y="597"/>
                </a:cxn>
                <a:cxn ang="0">
                  <a:pos x="218" y="625"/>
                </a:cxn>
                <a:cxn ang="0">
                  <a:pos x="235" y="653"/>
                </a:cxn>
                <a:cxn ang="0">
                  <a:pos x="237" y="679"/>
                </a:cxn>
                <a:cxn ang="0">
                  <a:pos x="256" y="710"/>
                </a:cxn>
                <a:cxn ang="0">
                  <a:pos x="263" y="710"/>
                </a:cxn>
                <a:cxn ang="0">
                  <a:pos x="261" y="705"/>
                </a:cxn>
                <a:cxn ang="0">
                  <a:pos x="268" y="705"/>
                </a:cxn>
                <a:cxn ang="0">
                  <a:pos x="277" y="698"/>
                </a:cxn>
                <a:cxn ang="0">
                  <a:pos x="329" y="691"/>
                </a:cxn>
                <a:cxn ang="0">
                  <a:pos x="343" y="679"/>
                </a:cxn>
                <a:cxn ang="0">
                  <a:pos x="336" y="658"/>
                </a:cxn>
                <a:cxn ang="0">
                  <a:pos x="372" y="630"/>
                </a:cxn>
                <a:cxn ang="0">
                  <a:pos x="372" y="599"/>
                </a:cxn>
                <a:cxn ang="0">
                  <a:pos x="369" y="585"/>
                </a:cxn>
                <a:cxn ang="0">
                  <a:pos x="372" y="568"/>
                </a:cxn>
                <a:cxn ang="0">
                  <a:pos x="374" y="559"/>
                </a:cxn>
                <a:cxn ang="0">
                  <a:pos x="377" y="552"/>
                </a:cxn>
                <a:cxn ang="0">
                  <a:pos x="374" y="537"/>
                </a:cxn>
                <a:cxn ang="0">
                  <a:pos x="384" y="530"/>
                </a:cxn>
                <a:cxn ang="0">
                  <a:pos x="393" y="507"/>
                </a:cxn>
                <a:cxn ang="0">
                  <a:pos x="405" y="478"/>
                </a:cxn>
                <a:cxn ang="0">
                  <a:pos x="405" y="447"/>
                </a:cxn>
              </a:cxnLst>
              <a:rect l="0" t="0" r="r" b="b"/>
              <a:pathLst>
                <a:path w="410" h="713">
                  <a:moveTo>
                    <a:pt x="405" y="447"/>
                  </a:moveTo>
                  <a:lnTo>
                    <a:pt x="400" y="436"/>
                  </a:lnTo>
                  <a:lnTo>
                    <a:pt x="393" y="426"/>
                  </a:lnTo>
                  <a:lnTo>
                    <a:pt x="391" y="417"/>
                  </a:lnTo>
                  <a:lnTo>
                    <a:pt x="393" y="414"/>
                  </a:lnTo>
                  <a:lnTo>
                    <a:pt x="393" y="409"/>
                  </a:lnTo>
                  <a:lnTo>
                    <a:pt x="391" y="402"/>
                  </a:lnTo>
                  <a:lnTo>
                    <a:pt x="393" y="395"/>
                  </a:lnTo>
                  <a:lnTo>
                    <a:pt x="398" y="391"/>
                  </a:lnTo>
                  <a:lnTo>
                    <a:pt x="398" y="388"/>
                  </a:lnTo>
                  <a:lnTo>
                    <a:pt x="393" y="353"/>
                  </a:lnTo>
                  <a:lnTo>
                    <a:pt x="386" y="315"/>
                  </a:lnTo>
                  <a:lnTo>
                    <a:pt x="381" y="277"/>
                  </a:lnTo>
                  <a:lnTo>
                    <a:pt x="377" y="239"/>
                  </a:lnTo>
                  <a:lnTo>
                    <a:pt x="372" y="201"/>
                  </a:lnTo>
                  <a:lnTo>
                    <a:pt x="365" y="163"/>
                  </a:lnTo>
                  <a:lnTo>
                    <a:pt x="360" y="125"/>
                  </a:lnTo>
                  <a:lnTo>
                    <a:pt x="355" y="92"/>
                  </a:lnTo>
                  <a:lnTo>
                    <a:pt x="350" y="88"/>
                  </a:lnTo>
                  <a:lnTo>
                    <a:pt x="346" y="78"/>
                  </a:lnTo>
                  <a:lnTo>
                    <a:pt x="339" y="59"/>
                  </a:lnTo>
                  <a:lnTo>
                    <a:pt x="332" y="50"/>
                  </a:lnTo>
                  <a:lnTo>
                    <a:pt x="329" y="47"/>
                  </a:lnTo>
                  <a:lnTo>
                    <a:pt x="324" y="43"/>
                  </a:lnTo>
                  <a:lnTo>
                    <a:pt x="320" y="35"/>
                  </a:lnTo>
                  <a:lnTo>
                    <a:pt x="317" y="19"/>
                  </a:lnTo>
                  <a:lnTo>
                    <a:pt x="313" y="0"/>
                  </a:lnTo>
                  <a:lnTo>
                    <a:pt x="301" y="2"/>
                  </a:lnTo>
                  <a:lnTo>
                    <a:pt x="261" y="7"/>
                  </a:lnTo>
                  <a:lnTo>
                    <a:pt x="218" y="12"/>
                  </a:lnTo>
                  <a:lnTo>
                    <a:pt x="175" y="19"/>
                  </a:lnTo>
                  <a:lnTo>
                    <a:pt x="135" y="24"/>
                  </a:lnTo>
                  <a:lnTo>
                    <a:pt x="93" y="28"/>
                  </a:lnTo>
                  <a:lnTo>
                    <a:pt x="50" y="33"/>
                  </a:lnTo>
                  <a:lnTo>
                    <a:pt x="57" y="40"/>
                  </a:lnTo>
                  <a:lnTo>
                    <a:pt x="67" y="47"/>
                  </a:lnTo>
                  <a:lnTo>
                    <a:pt x="74" y="54"/>
                  </a:lnTo>
                  <a:lnTo>
                    <a:pt x="76" y="61"/>
                  </a:lnTo>
                  <a:lnTo>
                    <a:pt x="83" y="66"/>
                  </a:lnTo>
                  <a:lnTo>
                    <a:pt x="95" y="73"/>
                  </a:lnTo>
                  <a:lnTo>
                    <a:pt x="102" y="80"/>
                  </a:lnTo>
                  <a:lnTo>
                    <a:pt x="105" y="85"/>
                  </a:lnTo>
                  <a:lnTo>
                    <a:pt x="105" y="95"/>
                  </a:lnTo>
                  <a:lnTo>
                    <a:pt x="105" y="106"/>
                  </a:lnTo>
                  <a:lnTo>
                    <a:pt x="100" y="116"/>
                  </a:lnTo>
                  <a:lnTo>
                    <a:pt x="95" y="123"/>
                  </a:lnTo>
                  <a:lnTo>
                    <a:pt x="93" y="130"/>
                  </a:lnTo>
                  <a:lnTo>
                    <a:pt x="90" y="142"/>
                  </a:lnTo>
                  <a:lnTo>
                    <a:pt x="83" y="151"/>
                  </a:lnTo>
                  <a:lnTo>
                    <a:pt x="71" y="161"/>
                  </a:lnTo>
                  <a:lnTo>
                    <a:pt x="55" y="168"/>
                  </a:lnTo>
                  <a:lnTo>
                    <a:pt x="38" y="173"/>
                  </a:lnTo>
                  <a:lnTo>
                    <a:pt x="29" y="182"/>
                  </a:lnTo>
                  <a:lnTo>
                    <a:pt x="26" y="194"/>
                  </a:lnTo>
                  <a:lnTo>
                    <a:pt x="29" y="204"/>
                  </a:lnTo>
                  <a:lnTo>
                    <a:pt x="36" y="208"/>
                  </a:lnTo>
                  <a:lnTo>
                    <a:pt x="41" y="218"/>
                  </a:lnTo>
                  <a:lnTo>
                    <a:pt x="43" y="225"/>
                  </a:lnTo>
                  <a:lnTo>
                    <a:pt x="38" y="239"/>
                  </a:lnTo>
                  <a:lnTo>
                    <a:pt x="31" y="260"/>
                  </a:lnTo>
                  <a:lnTo>
                    <a:pt x="22" y="275"/>
                  </a:lnTo>
                  <a:lnTo>
                    <a:pt x="10" y="282"/>
                  </a:lnTo>
                  <a:lnTo>
                    <a:pt x="8" y="291"/>
                  </a:lnTo>
                  <a:lnTo>
                    <a:pt x="10" y="303"/>
                  </a:lnTo>
                  <a:lnTo>
                    <a:pt x="8" y="308"/>
                  </a:lnTo>
                  <a:lnTo>
                    <a:pt x="3" y="310"/>
                  </a:lnTo>
                  <a:lnTo>
                    <a:pt x="0" y="331"/>
                  </a:lnTo>
                  <a:lnTo>
                    <a:pt x="0" y="348"/>
                  </a:lnTo>
                  <a:lnTo>
                    <a:pt x="8" y="367"/>
                  </a:lnTo>
                  <a:lnTo>
                    <a:pt x="12" y="381"/>
                  </a:lnTo>
                  <a:lnTo>
                    <a:pt x="17" y="391"/>
                  </a:lnTo>
                  <a:lnTo>
                    <a:pt x="36" y="407"/>
                  </a:lnTo>
                  <a:lnTo>
                    <a:pt x="67" y="431"/>
                  </a:lnTo>
                  <a:lnTo>
                    <a:pt x="88" y="454"/>
                  </a:lnTo>
                  <a:lnTo>
                    <a:pt x="97" y="478"/>
                  </a:lnTo>
                  <a:lnTo>
                    <a:pt x="107" y="488"/>
                  </a:lnTo>
                  <a:lnTo>
                    <a:pt x="116" y="483"/>
                  </a:lnTo>
                  <a:lnTo>
                    <a:pt x="128" y="483"/>
                  </a:lnTo>
                  <a:lnTo>
                    <a:pt x="142" y="485"/>
                  </a:lnTo>
                  <a:lnTo>
                    <a:pt x="149" y="490"/>
                  </a:lnTo>
                  <a:lnTo>
                    <a:pt x="152" y="490"/>
                  </a:lnTo>
                  <a:lnTo>
                    <a:pt x="152" y="492"/>
                  </a:lnTo>
                  <a:lnTo>
                    <a:pt x="152" y="495"/>
                  </a:lnTo>
                  <a:lnTo>
                    <a:pt x="152" y="499"/>
                  </a:lnTo>
                  <a:lnTo>
                    <a:pt x="140" y="542"/>
                  </a:lnTo>
                  <a:lnTo>
                    <a:pt x="135" y="561"/>
                  </a:lnTo>
                  <a:lnTo>
                    <a:pt x="138" y="568"/>
                  </a:lnTo>
                  <a:lnTo>
                    <a:pt x="145" y="578"/>
                  </a:lnTo>
                  <a:lnTo>
                    <a:pt x="159" y="589"/>
                  </a:lnTo>
                  <a:lnTo>
                    <a:pt x="171" y="597"/>
                  </a:lnTo>
                  <a:lnTo>
                    <a:pt x="180" y="601"/>
                  </a:lnTo>
                  <a:lnTo>
                    <a:pt x="197" y="608"/>
                  </a:lnTo>
                  <a:lnTo>
                    <a:pt x="218" y="625"/>
                  </a:lnTo>
                  <a:lnTo>
                    <a:pt x="230" y="634"/>
                  </a:lnTo>
                  <a:lnTo>
                    <a:pt x="230" y="644"/>
                  </a:lnTo>
                  <a:lnTo>
                    <a:pt x="235" y="653"/>
                  </a:lnTo>
                  <a:lnTo>
                    <a:pt x="239" y="660"/>
                  </a:lnTo>
                  <a:lnTo>
                    <a:pt x="239" y="670"/>
                  </a:lnTo>
                  <a:lnTo>
                    <a:pt x="237" y="679"/>
                  </a:lnTo>
                  <a:lnTo>
                    <a:pt x="239" y="689"/>
                  </a:lnTo>
                  <a:lnTo>
                    <a:pt x="249" y="703"/>
                  </a:lnTo>
                  <a:lnTo>
                    <a:pt x="256" y="710"/>
                  </a:lnTo>
                  <a:lnTo>
                    <a:pt x="261" y="713"/>
                  </a:lnTo>
                  <a:lnTo>
                    <a:pt x="263" y="713"/>
                  </a:lnTo>
                  <a:lnTo>
                    <a:pt x="263" y="710"/>
                  </a:lnTo>
                  <a:lnTo>
                    <a:pt x="261" y="710"/>
                  </a:lnTo>
                  <a:lnTo>
                    <a:pt x="261" y="708"/>
                  </a:lnTo>
                  <a:lnTo>
                    <a:pt x="261" y="705"/>
                  </a:lnTo>
                  <a:lnTo>
                    <a:pt x="263" y="703"/>
                  </a:lnTo>
                  <a:lnTo>
                    <a:pt x="263" y="703"/>
                  </a:lnTo>
                  <a:lnTo>
                    <a:pt x="268" y="705"/>
                  </a:lnTo>
                  <a:lnTo>
                    <a:pt x="277" y="713"/>
                  </a:lnTo>
                  <a:lnTo>
                    <a:pt x="275" y="708"/>
                  </a:lnTo>
                  <a:lnTo>
                    <a:pt x="277" y="698"/>
                  </a:lnTo>
                  <a:lnTo>
                    <a:pt x="284" y="689"/>
                  </a:lnTo>
                  <a:lnTo>
                    <a:pt x="301" y="684"/>
                  </a:lnTo>
                  <a:lnTo>
                    <a:pt x="329" y="691"/>
                  </a:lnTo>
                  <a:lnTo>
                    <a:pt x="343" y="691"/>
                  </a:lnTo>
                  <a:lnTo>
                    <a:pt x="346" y="686"/>
                  </a:lnTo>
                  <a:lnTo>
                    <a:pt x="343" y="679"/>
                  </a:lnTo>
                  <a:lnTo>
                    <a:pt x="339" y="670"/>
                  </a:lnTo>
                  <a:lnTo>
                    <a:pt x="336" y="663"/>
                  </a:lnTo>
                  <a:lnTo>
                    <a:pt x="336" y="658"/>
                  </a:lnTo>
                  <a:lnTo>
                    <a:pt x="346" y="651"/>
                  </a:lnTo>
                  <a:lnTo>
                    <a:pt x="365" y="642"/>
                  </a:lnTo>
                  <a:lnTo>
                    <a:pt x="372" y="630"/>
                  </a:lnTo>
                  <a:lnTo>
                    <a:pt x="367" y="620"/>
                  </a:lnTo>
                  <a:lnTo>
                    <a:pt x="367" y="611"/>
                  </a:lnTo>
                  <a:lnTo>
                    <a:pt x="372" y="599"/>
                  </a:lnTo>
                  <a:lnTo>
                    <a:pt x="374" y="597"/>
                  </a:lnTo>
                  <a:lnTo>
                    <a:pt x="369" y="587"/>
                  </a:lnTo>
                  <a:lnTo>
                    <a:pt x="369" y="585"/>
                  </a:lnTo>
                  <a:lnTo>
                    <a:pt x="372" y="585"/>
                  </a:lnTo>
                  <a:lnTo>
                    <a:pt x="372" y="578"/>
                  </a:lnTo>
                  <a:lnTo>
                    <a:pt x="372" y="568"/>
                  </a:lnTo>
                  <a:lnTo>
                    <a:pt x="372" y="563"/>
                  </a:lnTo>
                  <a:lnTo>
                    <a:pt x="374" y="561"/>
                  </a:lnTo>
                  <a:lnTo>
                    <a:pt x="374" y="559"/>
                  </a:lnTo>
                  <a:lnTo>
                    <a:pt x="374" y="559"/>
                  </a:lnTo>
                  <a:lnTo>
                    <a:pt x="374" y="556"/>
                  </a:lnTo>
                  <a:lnTo>
                    <a:pt x="377" y="552"/>
                  </a:lnTo>
                  <a:lnTo>
                    <a:pt x="377" y="547"/>
                  </a:lnTo>
                  <a:lnTo>
                    <a:pt x="374" y="542"/>
                  </a:lnTo>
                  <a:lnTo>
                    <a:pt x="374" y="537"/>
                  </a:lnTo>
                  <a:lnTo>
                    <a:pt x="374" y="535"/>
                  </a:lnTo>
                  <a:lnTo>
                    <a:pt x="379" y="530"/>
                  </a:lnTo>
                  <a:lnTo>
                    <a:pt x="384" y="530"/>
                  </a:lnTo>
                  <a:lnTo>
                    <a:pt x="386" y="525"/>
                  </a:lnTo>
                  <a:lnTo>
                    <a:pt x="391" y="514"/>
                  </a:lnTo>
                  <a:lnTo>
                    <a:pt x="393" y="507"/>
                  </a:lnTo>
                  <a:lnTo>
                    <a:pt x="398" y="504"/>
                  </a:lnTo>
                  <a:lnTo>
                    <a:pt x="403" y="497"/>
                  </a:lnTo>
                  <a:lnTo>
                    <a:pt x="405" y="478"/>
                  </a:lnTo>
                  <a:lnTo>
                    <a:pt x="410" y="469"/>
                  </a:lnTo>
                  <a:lnTo>
                    <a:pt x="410" y="462"/>
                  </a:lnTo>
                  <a:lnTo>
                    <a:pt x="405" y="447"/>
                  </a:lnTo>
                  <a:close/>
                </a:path>
              </a:pathLst>
            </a:custGeom>
            <a:noFill/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3" name="Freeform 16">
              <a:extLst>
                <a:ext uri="{FF2B5EF4-FFF2-40B4-BE49-F238E27FC236}">
                  <a16:creationId xmlns:a16="http://schemas.microsoft.com/office/drawing/2014/main" id="{33DAED1D-AA88-75DE-9149-1FBFFEF5AAC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7924" y="2594211"/>
              <a:ext cx="507853" cy="876047"/>
            </a:xfrm>
            <a:custGeom>
              <a:avLst/>
              <a:gdLst/>
              <a:ahLst/>
              <a:cxnLst>
                <a:cxn ang="0">
                  <a:pos x="312" y="353"/>
                </a:cxn>
                <a:cxn ang="0">
                  <a:pos x="310" y="338"/>
                </a:cxn>
                <a:cxn ang="0">
                  <a:pos x="296" y="253"/>
                </a:cxn>
                <a:cxn ang="0">
                  <a:pos x="277" y="130"/>
                </a:cxn>
                <a:cxn ang="0">
                  <a:pos x="256" y="7"/>
                </a:cxn>
                <a:cxn ang="0">
                  <a:pos x="197" y="9"/>
                </a:cxn>
                <a:cxn ang="0">
                  <a:pos x="111" y="26"/>
                </a:cxn>
                <a:cxn ang="0">
                  <a:pos x="43" y="47"/>
                </a:cxn>
                <a:cxn ang="0">
                  <a:pos x="17" y="57"/>
                </a:cxn>
                <a:cxn ang="0">
                  <a:pos x="7" y="52"/>
                </a:cxn>
                <a:cxn ang="0">
                  <a:pos x="0" y="47"/>
                </a:cxn>
                <a:cxn ang="0">
                  <a:pos x="17" y="156"/>
                </a:cxn>
                <a:cxn ang="0">
                  <a:pos x="31" y="270"/>
                </a:cxn>
                <a:cxn ang="0">
                  <a:pos x="43" y="346"/>
                </a:cxn>
                <a:cxn ang="0">
                  <a:pos x="38" y="364"/>
                </a:cxn>
                <a:cxn ang="0">
                  <a:pos x="38" y="381"/>
                </a:cxn>
                <a:cxn ang="0">
                  <a:pos x="55" y="417"/>
                </a:cxn>
                <a:cxn ang="0">
                  <a:pos x="48" y="452"/>
                </a:cxn>
                <a:cxn ang="0">
                  <a:pos x="36" y="469"/>
                </a:cxn>
                <a:cxn ang="0">
                  <a:pos x="24" y="485"/>
                </a:cxn>
                <a:cxn ang="0">
                  <a:pos x="19" y="497"/>
                </a:cxn>
                <a:cxn ang="0">
                  <a:pos x="19" y="511"/>
                </a:cxn>
                <a:cxn ang="0">
                  <a:pos x="19" y="516"/>
                </a:cxn>
                <a:cxn ang="0">
                  <a:pos x="17" y="533"/>
                </a:cxn>
                <a:cxn ang="0">
                  <a:pos x="14" y="542"/>
                </a:cxn>
                <a:cxn ang="0">
                  <a:pos x="26" y="552"/>
                </a:cxn>
                <a:cxn ang="0">
                  <a:pos x="33" y="542"/>
                </a:cxn>
                <a:cxn ang="0">
                  <a:pos x="33" y="535"/>
                </a:cxn>
                <a:cxn ang="0">
                  <a:pos x="50" y="533"/>
                </a:cxn>
                <a:cxn ang="0">
                  <a:pos x="59" y="542"/>
                </a:cxn>
                <a:cxn ang="0">
                  <a:pos x="62" y="525"/>
                </a:cxn>
                <a:cxn ang="0">
                  <a:pos x="66" y="528"/>
                </a:cxn>
                <a:cxn ang="0">
                  <a:pos x="83" y="525"/>
                </a:cxn>
                <a:cxn ang="0">
                  <a:pos x="114" y="535"/>
                </a:cxn>
                <a:cxn ang="0">
                  <a:pos x="133" y="511"/>
                </a:cxn>
                <a:cxn ang="0">
                  <a:pos x="161" y="518"/>
                </a:cxn>
                <a:cxn ang="0">
                  <a:pos x="166" y="499"/>
                </a:cxn>
                <a:cxn ang="0">
                  <a:pos x="173" y="490"/>
                </a:cxn>
                <a:cxn ang="0">
                  <a:pos x="180" y="483"/>
                </a:cxn>
                <a:cxn ang="0">
                  <a:pos x="180" y="478"/>
                </a:cxn>
                <a:cxn ang="0">
                  <a:pos x="187" y="483"/>
                </a:cxn>
                <a:cxn ang="0">
                  <a:pos x="208" y="497"/>
                </a:cxn>
                <a:cxn ang="0">
                  <a:pos x="225" y="480"/>
                </a:cxn>
                <a:cxn ang="0">
                  <a:pos x="241" y="452"/>
                </a:cxn>
                <a:cxn ang="0">
                  <a:pos x="253" y="426"/>
                </a:cxn>
                <a:cxn ang="0">
                  <a:pos x="258" y="398"/>
                </a:cxn>
                <a:cxn ang="0">
                  <a:pos x="277" y="391"/>
                </a:cxn>
                <a:cxn ang="0">
                  <a:pos x="286" y="393"/>
                </a:cxn>
                <a:cxn ang="0">
                  <a:pos x="310" y="379"/>
                </a:cxn>
                <a:cxn ang="0">
                  <a:pos x="317" y="360"/>
                </a:cxn>
              </a:cxnLst>
              <a:rect l="0" t="0" r="r" b="b"/>
              <a:pathLst>
                <a:path w="320" h="552">
                  <a:moveTo>
                    <a:pt x="312" y="360"/>
                  </a:moveTo>
                  <a:lnTo>
                    <a:pt x="310" y="357"/>
                  </a:lnTo>
                  <a:lnTo>
                    <a:pt x="312" y="353"/>
                  </a:lnTo>
                  <a:lnTo>
                    <a:pt x="312" y="348"/>
                  </a:lnTo>
                  <a:lnTo>
                    <a:pt x="308" y="343"/>
                  </a:lnTo>
                  <a:lnTo>
                    <a:pt x="310" y="338"/>
                  </a:lnTo>
                  <a:lnTo>
                    <a:pt x="310" y="336"/>
                  </a:lnTo>
                  <a:lnTo>
                    <a:pt x="303" y="293"/>
                  </a:lnTo>
                  <a:lnTo>
                    <a:pt x="296" y="253"/>
                  </a:lnTo>
                  <a:lnTo>
                    <a:pt x="289" y="213"/>
                  </a:lnTo>
                  <a:lnTo>
                    <a:pt x="284" y="170"/>
                  </a:lnTo>
                  <a:lnTo>
                    <a:pt x="277" y="130"/>
                  </a:lnTo>
                  <a:lnTo>
                    <a:pt x="270" y="90"/>
                  </a:lnTo>
                  <a:lnTo>
                    <a:pt x="263" y="47"/>
                  </a:lnTo>
                  <a:lnTo>
                    <a:pt x="256" y="7"/>
                  </a:lnTo>
                  <a:lnTo>
                    <a:pt x="253" y="0"/>
                  </a:lnTo>
                  <a:lnTo>
                    <a:pt x="225" y="5"/>
                  </a:lnTo>
                  <a:lnTo>
                    <a:pt x="197" y="9"/>
                  </a:lnTo>
                  <a:lnTo>
                    <a:pt x="168" y="16"/>
                  </a:lnTo>
                  <a:lnTo>
                    <a:pt x="140" y="21"/>
                  </a:lnTo>
                  <a:lnTo>
                    <a:pt x="111" y="26"/>
                  </a:lnTo>
                  <a:lnTo>
                    <a:pt x="83" y="31"/>
                  </a:lnTo>
                  <a:lnTo>
                    <a:pt x="62" y="33"/>
                  </a:lnTo>
                  <a:lnTo>
                    <a:pt x="43" y="47"/>
                  </a:lnTo>
                  <a:lnTo>
                    <a:pt x="36" y="52"/>
                  </a:lnTo>
                  <a:lnTo>
                    <a:pt x="26" y="54"/>
                  </a:lnTo>
                  <a:lnTo>
                    <a:pt x="17" y="57"/>
                  </a:lnTo>
                  <a:lnTo>
                    <a:pt x="12" y="54"/>
                  </a:lnTo>
                  <a:lnTo>
                    <a:pt x="10" y="52"/>
                  </a:lnTo>
                  <a:lnTo>
                    <a:pt x="7" y="52"/>
                  </a:lnTo>
                  <a:lnTo>
                    <a:pt x="5" y="52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5" y="80"/>
                  </a:lnTo>
                  <a:lnTo>
                    <a:pt x="10" y="118"/>
                  </a:lnTo>
                  <a:lnTo>
                    <a:pt x="17" y="156"/>
                  </a:lnTo>
                  <a:lnTo>
                    <a:pt x="22" y="194"/>
                  </a:lnTo>
                  <a:lnTo>
                    <a:pt x="26" y="232"/>
                  </a:lnTo>
                  <a:lnTo>
                    <a:pt x="31" y="270"/>
                  </a:lnTo>
                  <a:lnTo>
                    <a:pt x="38" y="308"/>
                  </a:lnTo>
                  <a:lnTo>
                    <a:pt x="43" y="343"/>
                  </a:lnTo>
                  <a:lnTo>
                    <a:pt x="43" y="346"/>
                  </a:lnTo>
                  <a:lnTo>
                    <a:pt x="38" y="350"/>
                  </a:lnTo>
                  <a:lnTo>
                    <a:pt x="36" y="357"/>
                  </a:lnTo>
                  <a:lnTo>
                    <a:pt x="38" y="364"/>
                  </a:lnTo>
                  <a:lnTo>
                    <a:pt x="38" y="369"/>
                  </a:lnTo>
                  <a:lnTo>
                    <a:pt x="36" y="372"/>
                  </a:lnTo>
                  <a:lnTo>
                    <a:pt x="38" y="381"/>
                  </a:lnTo>
                  <a:lnTo>
                    <a:pt x="45" y="391"/>
                  </a:lnTo>
                  <a:lnTo>
                    <a:pt x="50" y="402"/>
                  </a:lnTo>
                  <a:lnTo>
                    <a:pt x="55" y="417"/>
                  </a:lnTo>
                  <a:lnTo>
                    <a:pt x="55" y="424"/>
                  </a:lnTo>
                  <a:lnTo>
                    <a:pt x="50" y="433"/>
                  </a:lnTo>
                  <a:lnTo>
                    <a:pt x="48" y="452"/>
                  </a:lnTo>
                  <a:lnTo>
                    <a:pt x="43" y="459"/>
                  </a:lnTo>
                  <a:lnTo>
                    <a:pt x="38" y="462"/>
                  </a:lnTo>
                  <a:lnTo>
                    <a:pt x="36" y="469"/>
                  </a:lnTo>
                  <a:lnTo>
                    <a:pt x="31" y="480"/>
                  </a:lnTo>
                  <a:lnTo>
                    <a:pt x="29" y="485"/>
                  </a:lnTo>
                  <a:lnTo>
                    <a:pt x="24" y="485"/>
                  </a:lnTo>
                  <a:lnTo>
                    <a:pt x="19" y="490"/>
                  </a:lnTo>
                  <a:lnTo>
                    <a:pt x="19" y="492"/>
                  </a:lnTo>
                  <a:lnTo>
                    <a:pt x="19" y="497"/>
                  </a:lnTo>
                  <a:lnTo>
                    <a:pt x="22" y="502"/>
                  </a:lnTo>
                  <a:lnTo>
                    <a:pt x="22" y="507"/>
                  </a:lnTo>
                  <a:lnTo>
                    <a:pt x="19" y="511"/>
                  </a:lnTo>
                  <a:lnTo>
                    <a:pt x="19" y="514"/>
                  </a:lnTo>
                  <a:lnTo>
                    <a:pt x="19" y="514"/>
                  </a:lnTo>
                  <a:lnTo>
                    <a:pt x="19" y="516"/>
                  </a:lnTo>
                  <a:lnTo>
                    <a:pt x="17" y="518"/>
                  </a:lnTo>
                  <a:lnTo>
                    <a:pt x="17" y="523"/>
                  </a:lnTo>
                  <a:lnTo>
                    <a:pt x="17" y="533"/>
                  </a:lnTo>
                  <a:lnTo>
                    <a:pt x="17" y="540"/>
                  </a:lnTo>
                  <a:lnTo>
                    <a:pt x="14" y="540"/>
                  </a:lnTo>
                  <a:lnTo>
                    <a:pt x="14" y="542"/>
                  </a:lnTo>
                  <a:lnTo>
                    <a:pt x="19" y="552"/>
                  </a:lnTo>
                  <a:lnTo>
                    <a:pt x="22" y="552"/>
                  </a:lnTo>
                  <a:lnTo>
                    <a:pt x="26" y="552"/>
                  </a:lnTo>
                  <a:lnTo>
                    <a:pt x="31" y="549"/>
                  </a:lnTo>
                  <a:lnTo>
                    <a:pt x="33" y="547"/>
                  </a:lnTo>
                  <a:lnTo>
                    <a:pt x="33" y="542"/>
                  </a:lnTo>
                  <a:lnTo>
                    <a:pt x="31" y="535"/>
                  </a:lnTo>
                  <a:lnTo>
                    <a:pt x="33" y="535"/>
                  </a:lnTo>
                  <a:lnTo>
                    <a:pt x="33" y="535"/>
                  </a:lnTo>
                  <a:lnTo>
                    <a:pt x="40" y="537"/>
                  </a:lnTo>
                  <a:lnTo>
                    <a:pt x="45" y="537"/>
                  </a:lnTo>
                  <a:lnTo>
                    <a:pt x="50" y="533"/>
                  </a:lnTo>
                  <a:lnTo>
                    <a:pt x="55" y="535"/>
                  </a:lnTo>
                  <a:lnTo>
                    <a:pt x="57" y="540"/>
                  </a:lnTo>
                  <a:lnTo>
                    <a:pt x="59" y="542"/>
                  </a:lnTo>
                  <a:lnTo>
                    <a:pt x="62" y="540"/>
                  </a:lnTo>
                  <a:lnTo>
                    <a:pt x="62" y="533"/>
                  </a:lnTo>
                  <a:lnTo>
                    <a:pt x="62" y="525"/>
                  </a:lnTo>
                  <a:lnTo>
                    <a:pt x="62" y="525"/>
                  </a:lnTo>
                  <a:lnTo>
                    <a:pt x="64" y="525"/>
                  </a:lnTo>
                  <a:lnTo>
                    <a:pt x="66" y="528"/>
                  </a:lnTo>
                  <a:lnTo>
                    <a:pt x="69" y="528"/>
                  </a:lnTo>
                  <a:lnTo>
                    <a:pt x="76" y="525"/>
                  </a:lnTo>
                  <a:lnTo>
                    <a:pt x="83" y="525"/>
                  </a:lnTo>
                  <a:lnTo>
                    <a:pt x="102" y="533"/>
                  </a:lnTo>
                  <a:lnTo>
                    <a:pt x="109" y="537"/>
                  </a:lnTo>
                  <a:lnTo>
                    <a:pt x="114" y="535"/>
                  </a:lnTo>
                  <a:lnTo>
                    <a:pt x="118" y="525"/>
                  </a:lnTo>
                  <a:lnTo>
                    <a:pt x="123" y="518"/>
                  </a:lnTo>
                  <a:lnTo>
                    <a:pt x="133" y="511"/>
                  </a:lnTo>
                  <a:lnTo>
                    <a:pt x="142" y="511"/>
                  </a:lnTo>
                  <a:lnTo>
                    <a:pt x="154" y="518"/>
                  </a:lnTo>
                  <a:lnTo>
                    <a:pt x="161" y="518"/>
                  </a:lnTo>
                  <a:lnTo>
                    <a:pt x="166" y="514"/>
                  </a:lnTo>
                  <a:lnTo>
                    <a:pt x="168" y="507"/>
                  </a:lnTo>
                  <a:lnTo>
                    <a:pt x="166" y="499"/>
                  </a:lnTo>
                  <a:lnTo>
                    <a:pt x="168" y="497"/>
                  </a:lnTo>
                  <a:lnTo>
                    <a:pt x="171" y="495"/>
                  </a:lnTo>
                  <a:lnTo>
                    <a:pt x="173" y="490"/>
                  </a:lnTo>
                  <a:lnTo>
                    <a:pt x="171" y="485"/>
                  </a:lnTo>
                  <a:lnTo>
                    <a:pt x="173" y="483"/>
                  </a:lnTo>
                  <a:lnTo>
                    <a:pt x="180" y="483"/>
                  </a:lnTo>
                  <a:lnTo>
                    <a:pt x="180" y="480"/>
                  </a:lnTo>
                  <a:lnTo>
                    <a:pt x="180" y="478"/>
                  </a:lnTo>
                  <a:lnTo>
                    <a:pt x="180" y="478"/>
                  </a:lnTo>
                  <a:lnTo>
                    <a:pt x="180" y="478"/>
                  </a:lnTo>
                  <a:lnTo>
                    <a:pt x="185" y="478"/>
                  </a:lnTo>
                  <a:lnTo>
                    <a:pt x="187" y="483"/>
                  </a:lnTo>
                  <a:lnTo>
                    <a:pt x="189" y="488"/>
                  </a:lnTo>
                  <a:lnTo>
                    <a:pt x="197" y="492"/>
                  </a:lnTo>
                  <a:lnTo>
                    <a:pt x="208" y="497"/>
                  </a:lnTo>
                  <a:lnTo>
                    <a:pt x="215" y="497"/>
                  </a:lnTo>
                  <a:lnTo>
                    <a:pt x="223" y="492"/>
                  </a:lnTo>
                  <a:lnTo>
                    <a:pt x="225" y="480"/>
                  </a:lnTo>
                  <a:lnTo>
                    <a:pt x="227" y="464"/>
                  </a:lnTo>
                  <a:lnTo>
                    <a:pt x="234" y="454"/>
                  </a:lnTo>
                  <a:lnTo>
                    <a:pt x="241" y="452"/>
                  </a:lnTo>
                  <a:lnTo>
                    <a:pt x="246" y="445"/>
                  </a:lnTo>
                  <a:lnTo>
                    <a:pt x="249" y="433"/>
                  </a:lnTo>
                  <a:lnTo>
                    <a:pt x="253" y="426"/>
                  </a:lnTo>
                  <a:lnTo>
                    <a:pt x="260" y="419"/>
                  </a:lnTo>
                  <a:lnTo>
                    <a:pt x="263" y="409"/>
                  </a:lnTo>
                  <a:lnTo>
                    <a:pt x="258" y="398"/>
                  </a:lnTo>
                  <a:lnTo>
                    <a:pt x="263" y="393"/>
                  </a:lnTo>
                  <a:lnTo>
                    <a:pt x="272" y="388"/>
                  </a:lnTo>
                  <a:lnTo>
                    <a:pt x="277" y="391"/>
                  </a:lnTo>
                  <a:lnTo>
                    <a:pt x="282" y="391"/>
                  </a:lnTo>
                  <a:lnTo>
                    <a:pt x="284" y="393"/>
                  </a:lnTo>
                  <a:lnTo>
                    <a:pt x="286" y="393"/>
                  </a:lnTo>
                  <a:lnTo>
                    <a:pt x="289" y="391"/>
                  </a:lnTo>
                  <a:lnTo>
                    <a:pt x="294" y="388"/>
                  </a:lnTo>
                  <a:lnTo>
                    <a:pt x="310" y="379"/>
                  </a:lnTo>
                  <a:lnTo>
                    <a:pt x="320" y="369"/>
                  </a:lnTo>
                  <a:lnTo>
                    <a:pt x="320" y="364"/>
                  </a:lnTo>
                  <a:lnTo>
                    <a:pt x="317" y="360"/>
                  </a:lnTo>
                  <a:lnTo>
                    <a:pt x="312" y="360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4" name="Freeform 17">
              <a:extLst>
                <a:ext uri="{FF2B5EF4-FFF2-40B4-BE49-F238E27FC236}">
                  <a16:creationId xmlns:a16="http://schemas.microsoft.com/office/drawing/2014/main" id="{3DBF7EAF-652D-D0DA-AB78-1C9D64CE1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3047" y="3143327"/>
              <a:ext cx="1193454" cy="623707"/>
            </a:xfrm>
            <a:custGeom>
              <a:avLst/>
              <a:gdLst/>
              <a:ahLst/>
              <a:cxnLst>
                <a:cxn ang="0">
                  <a:pos x="685" y="14"/>
                </a:cxn>
                <a:cxn ang="0">
                  <a:pos x="700" y="14"/>
                </a:cxn>
                <a:cxn ang="0">
                  <a:pos x="702" y="28"/>
                </a:cxn>
                <a:cxn ang="0">
                  <a:pos x="693" y="35"/>
                </a:cxn>
                <a:cxn ang="0">
                  <a:pos x="688" y="59"/>
                </a:cxn>
                <a:cxn ang="0">
                  <a:pos x="707" y="80"/>
                </a:cxn>
                <a:cxn ang="0">
                  <a:pos x="719" y="97"/>
                </a:cxn>
                <a:cxn ang="0">
                  <a:pos x="735" y="111"/>
                </a:cxn>
                <a:cxn ang="0">
                  <a:pos x="738" y="144"/>
                </a:cxn>
                <a:cxn ang="0">
                  <a:pos x="740" y="177"/>
                </a:cxn>
                <a:cxn ang="0">
                  <a:pos x="740" y="210"/>
                </a:cxn>
                <a:cxn ang="0">
                  <a:pos x="742" y="243"/>
                </a:cxn>
                <a:cxn ang="0">
                  <a:pos x="745" y="277"/>
                </a:cxn>
                <a:cxn ang="0">
                  <a:pos x="747" y="310"/>
                </a:cxn>
                <a:cxn ang="0">
                  <a:pos x="749" y="343"/>
                </a:cxn>
                <a:cxn ang="0">
                  <a:pos x="752" y="376"/>
                </a:cxn>
                <a:cxn ang="0">
                  <a:pos x="704" y="378"/>
                </a:cxn>
                <a:cxn ang="0">
                  <a:pos x="657" y="381"/>
                </a:cxn>
                <a:cxn ang="0">
                  <a:pos x="610" y="383"/>
                </a:cxn>
                <a:cxn ang="0">
                  <a:pos x="562" y="385"/>
                </a:cxn>
                <a:cxn ang="0">
                  <a:pos x="518" y="388"/>
                </a:cxn>
                <a:cxn ang="0">
                  <a:pos x="470" y="388"/>
                </a:cxn>
                <a:cxn ang="0">
                  <a:pos x="423" y="390"/>
                </a:cxn>
                <a:cxn ang="0">
                  <a:pos x="376" y="390"/>
                </a:cxn>
                <a:cxn ang="0">
                  <a:pos x="328" y="393"/>
                </a:cxn>
                <a:cxn ang="0">
                  <a:pos x="281" y="393"/>
                </a:cxn>
                <a:cxn ang="0">
                  <a:pos x="234" y="393"/>
                </a:cxn>
                <a:cxn ang="0">
                  <a:pos x="186" y="393"/>
                </a:cxn>
                <a:cxn ang="0">
                  <a:pos x="139" y="393"/>
                </a:cxn>
                <a:cxn ang="0">
                  <a:pos x="92" y="393"/>
                </a:cxn>
                <a:cxn ang="0">
                  <a:pos x="47" y="390"/>
                </a:cxn>
                <a:cxn ang="0">
                  <a:pos x="0" y="390"/>
                </a:cxn>
                <a:cxn ang="0">
                  <a:pos x="0" y="343"/>
                </a:cxn>
                <a:cxn ang="0">
                  <a:pos x="0" y="295"/>
                </a:cxn>
                <a:cxn ang="0">
                  <a:pos x="2" y="248"/>
                </a:cxn>
                <a:cxn ang="0">
                  <a:pos x="2" y="198"/>
                </a:cxn>
                <a:cxn ang="0">
                  <a:pos x="4" y="151"/>
                </a:cxn>
                <a:cxn ang="0">
                  <a:pos x="4" y="104"/>
                </a:cxn>
                <a:cxn ang="0">
                  <a:pos x="4" y="56"/>
                </a:cxn>
                <a:cxn ang="0">
                  <a:pos x="7" y="9"/>
                </a:cxn>
                <a:cxn ang="0">
                  <a:pos x="47" y="9"/>
                </a:cxn>
                <a:cxn ang="0">
                  <a:pos x="87" y="11"/>
                </a:cxn>
                <a:cxn ang="0">
                  <a:pos x="130" y="11"/>
                </a:cxn>
                <a:cxn ang="0">
                  <a:pos x="170" y="11"/>
                </a:cxn>
                <a:cxn ang="0">
                  <a:pos x="210" y="11"/>
                </a:cxn>
                <a:cxn ang="0">
                  <a:pos x="253" y="11"/>
                </a:cxn>
                <a:cxn ang="0">
                  <a:pos x="293" y="11"/>
                </a:cxn>
                <a:cxn ang="0">
                  <a:pos x="333" y="9"/>
                </a:cxn>
                <a:cxn ang="0">
                  <a:pos x="373" y="9"/>
                </a:cxn>
                <a:cxn ang="0">
                  <a:pos x="416" y="9"/>
                </a:cxn>
                <a:cxn ang="0">
                  <a:pos x="456" y="7"/>
                </a:cxn>
                <a:cxn ang="0">
                  <a:pos x="496" y="7"/>
                </a:cxn>
                <a:cxn ang="0">
                  <a:pos x="539" y="4"/>
                </a:cxn>
                <a:cxn ang="0">
                  <a:pos x="579" y="2"/>
                </a:cxn>
                <a:cxn ang="0">
                  <a:pos x="619" y="0"/>
                </a:cxn>
                <a:cxn ang="0">
                  <a:pos x="657" y="0"/>
                </a:cxn>
              </a:cxnLst>
              <a:rect l="0" t="0" r="r" b="b"/>
              <a:pathLst>
                <a:path w="752" h="393">
                  <a:moveTo>
                    <a:pt x="681" y="14"/>
                  </a:moveTo>
                  <a:lnTo>
                    <a:pt x="685" y="14"/>
                  </a:lnTo>
                  <a:lnTo>
                    <a:pt x="693" y="11"/>
                  </a:lnTo>
                  <a:lnTo>
                    <a:pt x="700" y="14"/>
                  </a:lnTo>
                  <a:lnTo>
                    <a:pt x="702" y="23"/>
                  </a:lnTo>
                  <a:lnTo>
                    <a:pt x="702" y="28"/>
                  </a:lnTo>
                  <a:lnTo>
                    <a:pt x="697" y="30"/>
                  </a:lnTo>
                  <a:lnTo>
                    <a:pt x="693" y="35"/>
                  </a:lnTo>
                  <a:lnTo>
                    <a:pt x="685" y="49"/>
                  </a:lnTo>
                  <a:lnTo>
                    <a:pt x="688" y="59"/>
                  </a:lnTo>
                  <a:lnTo>
                    <a:pt x="700" y="68"/>
                  </a:lnTo>
                  <a:lnTo>
                    <a:pt x="707" y="80"/>
                  </a:lnTo>
                  <a:lnTo>
                    <a:pt x="712" y="90"/>
                  </a:lnTo>
                  <a:lnTo>
                    <a:pt x="719" y="97"/>
                  </a:lnTo>
                  <a:lnTo>
                    <a:pt x="735" y="106"/>
                  </a:lnTo>
                  <a:lnTo>
                    <a:pt x="735" y="111"/>
                  </a:lnTo>
                  <a:lnTo>
                    <a:pt x="735" y="127"/>
                  </a:lnTo>
                  <a:lnTo>
                    <a:pt x="738" y="144"/>
                  </a:lnTo>
                  <a:lnTo>
                    <a:pt x="738" y="161"/>
                  </a:lnTo>
                  <a:lnTo>
                    <a:pt x="740" y="177"/>
                  </a:lnTo>
                  <a:lnTo>
                    <a:pt x="740" y="194"/>
                  </a:lnTo>
                  <a:lnTo>
                    <a:pt x="740" y="210"/>
                  </a:lnTo>
                  <a:lnTo>
                    <a:pt x="742" y="227"/>
                  </a:lnTo>
                  <a:lnTo>
                    <a:pt x="742" y="243"/>
                  </a:lnTo>
                  <a:lnTo>
                    <a:pt x="745" y="260"/>
                  </a:lnTo>
                  <a:lnTo>
                    <a:pt x="745" y="277"/>
                  </a:lnTo>
                  <a:lnTo>
                    <a:pt x="747" y="293"/>
                  </a:lnTo>
                  <a:lnTo>
                    <a:pt x="747" y="310"/>
                  </a:lnTo>
                  <a:lnTo>
                    <a:pt x="749" y="326"/>
                  </a:lnTo>
                  <a:lnTo>
                    <a:pt x="749" y="343"/>
                  </a:lnTo>
                  <a:lnTo>
                    <a:pt x="749" y="359"/>
                  </a:lnTo>
                  <a:lnTo>
                    <a:pt x="752" y="376"/>
                  </a:lnTo>
                  <a:lnTo>
                    <a:pt x="728" y="376"/>
                  </a:lnTo>
                  <a:lnTo>
                    <a:pt x="704" y="378"/>
                  </a:lnTo>
                  <a:lnTo>
                    <a:pt x="681" y="378"/>
                  </a:lnTo>
                  <a:lnTo>
                    <a:pt x="657" y="381"/>
                  </a:lnTo>
                  <a:lnTo>
                    <a:pt x="633" y="381"/>
                  </a:lnTo>
                  <a:lnTo>
                    <a:pt x="610" y="383"/>
                  </a:lnTo>
                  <a:lnTo>
                    <a:pt x="586" y="383"/>
                  </a:lnTo>
                  <a:lnTo>
                    <a:pt x="562" y="385"/>
                  </a:lnTo>
                  <a:lnTo>
                    <a:pt x="539" y="385"/>
                  </a:lnTo>
                  <a:lnTo>
                    <a:pt x="518" y="388"/>
                  </a:lnTo>
                  <a:lnTo>
                    <a:pt x="494" y="388"/>
                  </a:lnTo>
                  <a:lnTo>
                    <a:pt x="470" y="388"/>
                  </a:lnTo>
                  <a:lnTo>
                    <a:pt x="447" y="390"/>
                  </a:lnTo>
                  <a:lnTo>
                    <a:pt x="423" y="390"/>
                  </a:lnTo>
                  <a:lnTo>
                    <a:pt x="399" y="390"/>
                  </a:lnTo>
                  <a:lnTo>
                    <a:pt x="376" y="390"/>
                  </a:lnTo>
                  <a:lnTo>
                    <a:pt x="352" y="390"/>
                  </a:lnTo>
                  <a:lnTo>
                    <a:pt x="328" y="393"/>
                  </a:lnTo>
                  <a:lnTo>
                    <a:pt x="305" y="393"/>
                  </a:lnTo>
                  <a:lnTo>
                    <a:pt x="281" y="393"/>
                  </a:lnTo>
                  <a:lnTo>
                    <a:pt x="257" y="393"/>
                  </a:lnTo>
                  <a:lnTo>
                    <a:pt x="234" y="393"/>
                  </a:lnTo>
                  <a:lnTo>
                    <a:pt x="210" y="393"/>
                  </a:lnTo>
                  <a:lnTo>
                    <a:pt x="186" y="393"/>
                  </a:lnTo>
                  <a:lnTo>
                    <a:pt x="163" y="393"/>
                  </a:lnTo>
                  <a:lnTo>
                    <a:pt x="139" y="393"/>
                  </a:lnTo>
                  <a:lnTo>
                    <a:pt x="115" y="393"/>
                  </a:lnTo>
                  <a:lnTo>
                    <a:pt x="92" y="393"/>
                  </a:lnTo>
                  <a:lnTo>
                    <a:pt x="71" y="393"/>
                  </a:lnTo>
                  <a:lnTo>
                    <a:pt x="47" y="390"/>
                  </a:lnTo>
                  <a:lnTo>
                    <a:pt x="23" y="390"/>
                  </a:lnTo>
                  <a:lnTo>
                    <a:pt x="0" y="390"/>
                  </a:lnTo>
                  <a:lnTo>
                    <a:pt x="0" y="367"/>
                  </a:lnTo>
                  <a:lnTo>
                    <a:pt x="0" y="343"/>
                  </a:lnTo>
                  <a:lnTo>
                    <a:pt x="0" y="319"/>
                  </a:lnTo>
                  <a:lnTo>
                    <a:pt x="0" y="295"/>
                  </a:lnTo>
                  <a:lnTo>
                    <a:pt x="2" y="272"/>
                  </a:lnTo>
                  <a:lnTo>
                    <a:pt x="2" y="248"/>
                  </a:lnTo>
                  <a:lnTo>
                    <a:pt x="2" y="224"/>
                  </a:lnTo>
                  <a:lnTo>
                    <a:pt x="2" y="198"/>
                  </a:lnTo>
                  <a:lnTo>
                    <a:pt x="2" y="175"/>
                  </a:lnTo>
                  <a:lnTo>
                    <a:pt x="4" y="151"/>
                  </a:lnTo>
                  <a:lnTo>
                    <a:pt x="4" y="127"/>
                  </a:lnTo>
                  <a:lnTo>
                    <a:pt x="4" y="104"/>
                  </a:lnTo>
                  <a:lnTo>
                    <a:pt x="4" y="80"/>
                  </a:lnTo>
                  <a:lnTo>
                    <a:pt x="4" y="56"/>
                  </a:lnTo>
                  <a:lnTo>
                    <a:pt x="7" y="33"/>
                  </a:lnTo>
                  <a:lnTo>
                    <a:pt x="7" y="9"/>
                  </a:lnTo>
                  <a:lnTo>
                    <a:pt x="26" y="9"/>
                  </a:lnTo>
                  <a:lnTo>
                    <a:pt x="47" y="9"/>
                  </a:lnTo>
                  <a:lnTo>
                    <a:pt x="68" y="9"/>
                  </a:lnTo>
                  <a:lnTo>
                    <a:pt x="87" y="11"/>
                  </a:lnTo>
                  <a:lnTo>
                    <a:pt x="108" y="11"/>
                  </a:lnTo>
                  <a:lnTo>
                    <a:pt x="130" y="11"/>
                  </a:lnTo>
                  <a:lnTo>
                    <a:pt x="149" y="11"/>
                  </a:lnTo>
                  <a:lnTo>
                    <a:pt x="170" y="11"/>
                  </a:lnTo>
                  <a:lnTo>
                    <a:pt x="191" y="11"/>
                  </a:lnTo>
                  <a:lnTo>
                    <a:pt x="210" y="11"/>
                  </a:lnTo>
                  <a:lnTo>
                    <a:pt x="231" y="11"/>
                  </a:lnTo>
                  <a:lnTo>
                    <a:pt x="253" y="11"/>
                  </a:lnTo>
                  <a:lnTo>
                    <a:pt x="272" y="11"/>
                  </a:lnTo>
                  <a:lnTo>
                    <a:pt x="293" y="11"/>
                  </a:lnTo>
                  <a:lnTo>
                    <a:pt x="312" y="11"/>
                  </a:lnTo>
                  <a:lnTo>
                    <a:pt x="333" y="9"/>
                  </a:lnTo>
                  <a:lnTo>
                    <a:pt x="354" y="9"/>
                  </a:lnTo>
                  <a:lnTo>
                    <a:pt x="373" y="9"/>
                  </a:lnTo>
                  <a:lnTo>
                    <a:pt x="395" y="9"/>
                  </a:lnTo>
                  <a:lnTo>
                    <a:pt x="416" y="9"/>
                  </a:lnTo>
                  <a:lnTo>
                    <a:pt x="435" y="9"/>
                  </a:lnTo>
                  <a:lnTo>
                    <a:pt x="456" y="7"/>
                  </a:lnTo>
                  <a:lnTo>
                    <a:pt x="477" y="7"/>
                  </a:lnTo>
                  <a:lnTo>
                    <a:pt x="496" y="7"/>
                  </a:lnTo>
                  <a:lnTo>
                    <a:pt x="518" y="4"/>
                  </a:lnTo>
                  <a:lnTo>
                    <a:pt x="539" y="4"/>
                  </a:lnTo>
                  <a:lnTo>
                    <a:pt x="558" y="4"/>
                  </a:lnTo>
                  <a:lnTo>
                    <a:pt x="579" y="2"/>
                  </a:lnTo>
                  <a:lnTo>
                    <a:pt x="598" y="2"/>
                  </a:lnTo>
                  <a:lnTo>
                    <a:pt x="619" y="0"/>
                  </a:lnTo>
                  <a:lnTo>
                    <a:pt x="641" y="0"/>
                  </a:lnTo>
                  <a:lnTo>
                    <a:pt x="657" y="0"/>
                  </a:lnTo>
                  <a:lnTo>
                    <a:pt x="681" y="14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5" name="Freeform 18">
              <a:extLst>
                <a:ext uri="{FF2B5EF4-FFF2-40B4-BE49-F238E27FC236}">
                  <a16:creationId xmlns:a16="http://schemas.microsoft.com/office/drawing/2014/main" id="{048F0F85-D252-62AA-FB57-7A12C2BB28F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7633" y="3116348"/>
              <a:ext cx="1155366" cy="642751"/>
            </a:xfrm>
            <a:custGeom>
              <a:avLst/>
              <a:gdLst/>
              <a:ahLst/>
              <a:cxnLst>
                <a:cxn ang="0">
                  <a:pos x="449" y="0"/>
                </a:cxn>
                <a:cxn ang="0">
                  <a:pos x="487" y="31"/>
                </a:cxn>
                <a:cxn ang="0">
                  <a:pos x="532" y="40"/>
                </a:cxn>
                <a:cxn ang="0">
                  <a:pos x="565" y="38"/>
                </a:cxn>
                <a:cxn ang="0">
                  <a:pos x="614" y="26"/>
                </a:cxn>
                <a:cxn ang="0">
                  <a:pos x="643" y="47"/>
                </a:cxn>
                <a:cxn ang="0">
                  <a:pos x="648" y="83"/>
                </a:cxn>
                <a:cxn ang="0">
                  <a:pos x="674" y="111"/>
                </a:cxn>
                <a:cxn ang="0">
                  <a:pos x="728" y="144"/>
                </a:cxn>
                <a:cxn ang="0">
                  <a:pos x="667" y="213"/>
                </a:cxn>
                <a:cxn ang="0">
                  <a:pos x="638" y="256"/>
                </a:cxn>
                <a:cxn ang="0">
                  <a:pos x="581" y="298"/>
                </a:cxn>
                <a:cxn ang="0">
                  <a:pos x="579" y="298"/>
                </a:cxn>
                <a:cxn ang="0">
                  <a:pos x="574" y="301"/>
                </a:cxn>
                <a:cxn ang="0">
                  <a:pos x="435" y="322"/>
                </a:cxn>
                <a:cxn ang="0">
                  <a:pos x="295" y="341"/>
                </a:cxn>
                <a:cxn ang="0">
                  <a:pos x="160" y="365"/>
                </a:cxn>
                <a:cxn ang="0">
                  <a:pos x="134" y="362"/>
                </a:cxn>
                <a:cxn ang="0">
                  <a:pos x="125" y="388"/>
                </a:cxn>
                <a:cxn ang="0">
                  <a:pos x="54" y="398"/>
                </a:cxn>
                <a:cxn ang="0">
                  <a:pos x="4" y="393"/>
                </a:cxn>
                <a:cxn ang="0">
                  <a:pos x="18" y="391"/>
                </a:cxn>
                <a:cxn ang="0">
                  <a:pos x="28" y="348"/>
                </a:cxn>
                <a:cxn ang="0">
                  <a:pos x="30" y="315"/>
                </a:cxn>
                <a:cxn ang="0">
                  <a:pos x="92" y="312"/>
                </a:cxn>
                <a:cxn ang="0">
                  <a:pos x="82" y="284"/>
                </a:cxn>
                <a:cxn ang="0">
                  <a:pos x="113" y="246"/>
                </a:cxn>
                <a:cxn ang="0">
                  <a:pos x="123" y="223"/>
                </a:cxn>
                <a:cxn ang="0">
                  <a:pos x="134" y="213"/>
                </a:cxn>
                <a:cxn ang="0">
                  <a:pos x="141" y="208"/>
                </a:cxn>
                <a:cxn ang="0">
                  <a:pos x="158" y="211"/>
                </a:cxn>
                <a:cxn ang="0">
                  <a:pos x="163" y="196"/>
                </a:cxn>
                <a:cxn ang="0">
                  <a:pos x="170" y="199"/>
                </a:cxn>
                <a:cxn ang="0">
                  <a:pos x="210" y="208"/>
                </a:cxn>
                <a:cxn ang="0">
                  <a:pos x="234" y="182"/>
                </a:cxn>
                <a:cxn ang="0">
                  <a:pos x="267" y="185"/>
                </a:cxn>
                <a:cxn ang="0">
                  <a:pos x="272" y="166"/>
                </a:cxn>
                <a:cxn ang="0">
                  <a:pos x="281" y="154"/>
                </a:cxn>
                <a:cxn ang="0">
                  <a:pos x="281" y="149"/>
                </a:cxn>
                <a:cxn ang="0">
                  <a:pos x="298" y="163"/>
                </a:cxn>
                <a:cxn ang="0">
                  <a:pos x="326" y="151"/>
                </a:cxn>
                <a:cxn ang="0">
                  <a:pos x="347" y="116"/>
                </a:cxn>
                <a:cxn ang="0">
                  <a:pos x="364" y="80"/>
                </a:cxn>
                <a:cxn ang="0">
                  <a:pos x="378" y="62"/>
                </a:cxn>
                <a:cxn ang="0">
                  <a:pos x="387" y="64"/>
                </a:cxn>
                <a:cxn ang="0">
                  <a:pos x="421" y="40"/>
                </a:cxn>
                <a:cxn ang="0">
                  <a:pos x="411" y="28"/>
                </a:cxn>
                <a:cxn ang="0">
                  <a:pos x="411" y="9"/>
                </a:cxn>
                <a:cxn ang="0">
                  <a:pos x="428" y="5"/>
                </a:cxn>
              </a:cxnLst>
              <a:rect l="0" t="0" r="r" b="b"/>
              <a:pathLst>
                <a:path w="728" h="405">
                  <a:moveTo>
                    <a:pt x="428" y="5"/>
                  </a:moveTo>
                  <a:lnTo>
                    <a:pt x="435" y="5"/>
                  </a:lnTo>
                  <a:lnTo>
                    <a:pt x="442" y="0"/>
                  </a:lnTo>
                  <a:lnTo>
                    <a:pt x="449" y="0"/>
                  </a:lnTo>
                  <a:lnTo>
                    <a:pt x="458" y="5"/>
                  </a:lnTo>
                  <a:lnTo>
                    <a:pt x="465" y="12"/>
                  </a:lnTo>
                  <a:lnTo>
                    <a:pt x="475" y="24"/>
                  </a:lnTo>
                  <a:lnTo>
                    <a:pt x="487" y="31"/>
                  </a:lnTo>
                  <a:lnTo>
                    <a:pt x="503" y="31"/>
                  </a:lnTo>
                  <a:lnTo>
                    <a:pt x="515" y="33"/>
                  </a:lnTo>
                  <a:lnTo>
                    <a:pt x="525" y="40"/>
                  </a:lnTo>
                  <a:lnTo>
                    <a:pt x="532" y="40"/>
                  </a:lnTo>
                  <a:lnTo>
                    <a:pt x="539" y="35"/>
                  </a:lnTo>
                  <a:lnTo>
                    <a:pt x="546" y="33"/>
                  </a:lnTo>
                  <a:lnTo>
                    <a:pt x="553" y="33"/>
                  </a:lnTo>
                  <a:lnTo>
                    <a:pt x="565" y="38"/>
                  </a:lnTo>
                  <a:lnTo>
                    <a:pt x="579" y="33"/>
                  </a:lnTo>
                  <a:lnTo>
                    <a:pt x="598" y="19"/>
                  </a:lnTo>
                  <a:lnTo>
                    <a:pt x="610" y="17"/>
                  </a:lnTo>
                  <a:lnTo>
                    <a:pt x="614" y="26"/>
                  </a:lnTo>
                  <a:lnTo>
                    <a:pt x="624" y="35"/>
                  </a:lnTo>
                  <a:lnTo>
                    <a:pt x="640" y="45"/>
                  </a:lnTo>
                  <a:lnTo>
                    <a:pt x="640" y="45"/>
                  </a:lnTo>
                  <a:lnTo>
                    <a:pt x="643" y="47"/>
                  </a:lnTo>
                  <a:lnTo>
                    <a:pt x="648" y="66"/>
                  </a:lnTo>
                  <a:lnTo>
                    <a:pt x="648" y="71"/>
                  </a:lnTo>
                  <a:lnTo>
                    <a:pt x="648" y="78"/>
                  </a:lnTo>
                  <a:lnTo>
                    <a:pt x="648" y="83"/>
                  </a:lnTo>
                  <a:lnTo>
                    <a:pt x="652" y="88"/>
                  </a:lnTo>
                  <a:lnTo>
                    <a:pt x="664" y="99"/>
                  </a:lnTo>
                  <a:lnTo>
                    <a:pt x="667" y="107"/>
                  </a:lnTo>
                  <a:lnTo>
                    <a:pt x="674" y="111"/>
                  </a:lnTo>
                  <a:lnTo>
                    <a:pt x="678" y="118"/>
                  </a:lnTo>
                  <a:lnTo>
                    <a:pt x="693" y="133"/>
                  </a:lnTo>
                  <a:lnTo>
                    <a:pt x="714" y="144"/>
                  </a:lnTo>
                  <a:lnTo>
                    <a:pt x="728" y="144"/>
                  </a:lnTo>
                  <a:lnTo>
                    <a:pt x="695" y="185"/>
                  </a:lnTo>
                  <a:lnTo>
                    <a:pt x="681" y="199"/>
                  </a:lnTo>
                  <a:lnTo>
                    <a:pt x="667" y="211"/>
                  </a:lnTo>
                  <a:lnTo>
                    <a:pt x="667" y="213"/>
                  </a:lnTo>
                  <a:lnTo>
                    <a:pt x="664" y="223"/>
                  </a:lnTo>
                  <a:lnTo>
                    <a:pt x="655" y="234"/>
                  </a:lnTo>
                  <a:lnTo>
                    <a:pt x="650" y="244"/>
                  </a:lnTo>
                  <a:lnTo>
                    <a:pt x="638" y="256"/>
                  </a:lnTo>
                  <a:lnTo>
                    <a:pt x="629" y="268"/>
                  </a:lnTo>
                  <a:lnTo>
                    <a:pt x="605" y="284"/>
                  </a:lnTo>
                  <a:lnTo>
                    <a:pt x="591" y="289"/>
                  </a:lnTo>
                  <a:lnTo>
                    <a:pt x="581" y="298"/>
                  </a:lnTo>
                  <a:lnTo>
                    <a:pt x="579" y="298"/>
                  </a:lnTo>
                  <a:lnTo>
                    <a:pt x="579" y="298"/>
                  </a:lnTo>
                  <a:lnTo>
                    <a:pt x="579" y="298"/>
                  </a:lnTo>
                  <a:lnTo>
                    <a:pt x="579" y="298"/>
                  </a:lnTo>
                  <a:lnTo>
                    <a:pt x="577" y="301"/>
                  </a:lnTo>
                  <a:lnTo>
                    <a:pt x="577" y="301"/>
                  </a:lnTo>
                  <a:lnTo>
                    <a:pt x="577" y="301"/>
                  </a:lnTo>
                  <a:lnTo>
                    <a:pt x="574" y="301"/>
                  </a:lnTo>
                  <a:lnTo>
                    <a:pt x="541" y="308"/>
                  </a:lnTo>
                  <a:lnTo>
                    <a:pt x="506" y="312"/>
                  </a:lnTo>
                  <a:lnTo>
                    <a:pt x="470" y="317"/>
                  </a:lnTo>
                  <a:lnTo>
                    <a:pt x="435" y="322"/>
                  </a:lnTo>
                  <a:lnTo>
                    <a:pt x="399" y="327"/>
                  </a:lnTo>
                  <a:lnTo>
                    <a:pt x="364" y="331"/>
                  </a:lnTo>
                  <a:lnTo>
                    <a:pt x="331" y="336"/>
                  </a:lnTo>
                  <a:lnTo>
                    <a:pt x="295" y="341"/>
                  </a:lnTo>
                  <a:lnTo>
                    <a:pt x="262" y="348"/>
                  </a:lnTo>
                  <a:lnTo>
                    <a:pt x="227" y="353"/>
                  </a:lnTo>
                  <a:lnTo>
                    <a:pt x="193" y="360"/>
                  </a:lnTo>
                  <a:lnTo>
                    <a:pt x="160" y="365"/>
                  </a:lnTo>
                  <a:lnTo>
                    <a:pt x="158" y="362"/>
                  </a:lnTo>
                  <a:lnTo>
                    <a:pt x="149" y="362"/>
                  </a:lnTo>
                  <a:lnTo>
                    <a:pt x="134" y="362"/>
                  </a:lnTo>
                  <a:lnTo>
                    <a:pt x="134" y="362"/>
                  </a:lnTo>
                  <a:lnTo>
                    <a:pt x="139" y="374"/>
                  </a:lnTo>
                  <a:lnTo>
                    <a:pt x="141" y="386"/>
                  </a:lnTo>
                  <a:lnTo>
                    <a:pt x="141" y="386"/>
                  </a:lnTo>
                  <a:lnTo>
                    <a:pt x="125" y="388"/>
                  </a:lnTo>
                  <a:lnTo>
                    <a:pt x="108" y="391"/>
                  </a:lnTo>
                  <a:lnTo>
                    <a:pt x="89" y="393"/>
                  </a:lnTo>
                  <a:lnTo>
                    <a:pt x="73" y="395"/>
                  </a:lnTo>
                  <a:lnTo>
                    <a:pt x="54" y="398"/>
                  </a:lnTo>
                  <a:lnTo>
                    <a:pt x="37" y="400"/>
                  </a:lnTo>
                  <a:lnTo>
                    <a:pt x="21" y="402"/>
                  </a:lnTo>
                  <a:lnTo>
                    <a:pt x="0" y="405"/>
                  </a:lnTo>
                  <a:lnTo>
                    <a:pt x="4" y="393"/>
                  </a:lnTo>
                  <a:lnTo>
                    <a:pt x="9" y="391"/>
                  </a:lnTo>
                  <a:lnTo>
                    <a:pt x="11" y="388"/>
                  </a:lnTo>
                  <a:lnTo>
                    <a:pt x="16" y="391"/>
                  </a:lnTo>
                  <a:lnTo>
                    <a:pt x="18" y="391"/>
                  </a:lnTo>
                  <a:lnTo>
                    <a:pt x="23" y="386"/>
                  </a:lnTo>
                  <a:lnTo>
                    <a:pt x="26" y="374"/>
                  </a:lnTo>
                  <a:lnTo>
                    <a:pt x="28" y="362"/>
                  </a:lnTo>
                  <a:lnTo>
                    <a:pt x="28" y="348"/>
                  </a:lnTo>
                  <a:lnTo>
                    <a:pt x="23" y="339"/>
                  </a:lnTo>
                  <a:lnTo>
                    <a:pt x="21" y="334"/>
                  </a:lnTo>
                  <a:lnTo>
                    <a:pt x="23" y="324"/>
                  </a:lnTo>
                  <a:lnTo>
                    <a:pt x="30" y="315"/>
                  </a:lnTo>
                  <a:lnTo>
                    <a:pt x="47" y="310"/>
                  </a:lnTo>
                  <a:lnTo>
                    <a:pt x="75" y="317"/>
                  </a:lnTo>
                  <a:lnTo>
                    <a:pt x="89" y="317"/>
                  </a:lnTo>
                  <a:lnTo>
                    <a:pt x="92" y="312"/>
                  </a:lnTo>
                  <a:lnTo>
                    <a:pt x="89" y="305"/>
                  </a:lnTo>
                  <a:lnTo>
                    <a:pt x="85" y="296"/>
                  </a:lnTo>
                  <a:lnTo>
                    <a:pt x="82" y="289"/>
                  </a:lnTo>
                  <a:lnTo>
                    <a:pt x="82" y="284"/>
                  </a:lnTo>
                  <a:lnTo>
                    <a:pt x="92" y="277"/>
                  </a:lnTo>
                  <a:lnTo>
                    <a:pt x="111" y="268"/>
                  </a:lnTo>
                  <a:lnTo>
                    <a:pt x="118" y="256"/>
                  </a:lnTo>
                  <a:lnTo>
                    <a:pt x="113" y="246"/>
                  </a:lnTo>
                  <a:lnTo>
                    <a:pt x="113" y="237"/>
                  </a:lnTo>
                  <a:lnTo>
                    <a:pt x="118" y="225"/>
                  </a:lnTo>
                  <a:lnTo>
                    <a:pt x="120" y="223"/>
                  </a:lnTo>
                  <a:lnTo>
                    <a:pt x="123" y="223"/>
                  </a:lnTo>
                  <a:lnTo>
                    <a:pt x="127" y="223"/>
                  </a:lnTo>
                  <a:lnTo>
                    <a:pt x="132" y="220"/>
                  </a:lnTo>
                  <a:lnTo>
                    <a:pt x="134" y="218"/>
                  </a:lnTo>
                  <a:lnTo>
                    <a:pt x="134" y="213"/>
                  </a:lnTo>
                  <a:lnTo>
                    <a:pt x="132" y="206"/>
                  </a:lnTo>
                  <a:lnTo>
                    <a:pt x="134" y="206"/>
                  </a:lnTo>
                  <a:lnTo>
                    <a:pt x="134" y="206"/>
                  </a:lnTo>
                  <a:lnTo>
                    <a:pt x="141" y="208"/>
                  </a:lnTo>
                  <a:lnTo>
                    <a:pt x="146" y="208"/>
                  </a:lnTo>
                  <a:lnTo>
                    <a:pt x="151" y="204"/>
                  </a:lnTo>
                  <a:lnTo>
                    <a:pt x="156" y="206"/>
                  </a:lnTo>
                  <a:lnTo>
                    <a:pt x="158" y="211"/>
                  </a:lnTo>
                  <a:lnTo>
                    <a:pt x="160" y="213"/>
                  </a:lnTo>
                  <a:lnTo>
                    <a:pt x="163" y="211"/>
                  </a:lnTo>
                  <a:lnTo>
                    <a:pt x="163" y="204"/>
                  </a:lnTo>
                  <a:lnTo>
                    <a:pt x="163" y="196"/>
                  </a:lnTo>
                  <a:lnTo>
                    <a:pt x="163" y="196"/>
                  </a:lnTo>
                  <a:lnTo>
                    <a:pt x="165" y="196"/>
                  </a:lnTo>
                  <a:lnTo>
                    <a:pt x="167" y="199"/>
                  </a:lnTo>
                  <a:lnTo>
                    <a:pt x="170" y="199"/>
                  </a:lnTo>
                  <a:lnTo>
                    <a:pt x="177" y="196"/>
                  </a:lnTo>
                  <a:lnTo>
                    <a:pt x="184" y="196"/>
                  </a:lnTo>
                  <a:lnTo>
                    <a:pt x="203" y="204"/>
                  </a:lnTo>
                  <a:lnTo>
                    <a:pt x="210" y="208"/>
                  </a:lnTo>
                  <a:lnTo>
                    <a:pt x="215" y="206"/>
                  </a:lnTo>
                  <a:lnTo>
                    <a:pt x="219" y="196"/>
                  </a:lnTo>
                  <a:lnTo>
                    <a:pt x="224" y="189"/>
                  </a:lnTo>
                  <a:lnTo>
                    <a:pt x="234" y="182"/>
                  </a:lnTo>
                  <a:lnTo>
                    <a:pt x="243" y="182"/>
                  </a:lnTo>
                  <a:lnTo>
                    <a:pt x="255" y="189"/>
                  </a:lnTo>
                  <a:lnTo>
                    <a:pt x="262" y="189"/>
                  </a:lnTo>
                  <a:lnTo>
                    <a:pt x="267" y="185"/>
                  </a:lnTo>
                  <a:lnTo>
                    <a:pt x="269" y="178"/>
                  </a:lnTo>
                  <a:lnTo>
                    <a:pt x="267" y="170"/>
                  </a:lnTo>
                  <a:lnTo>
                    <a:pt x="269" y="168"/>
                  </a:lnTo>
                  <a:lnTo>
                    <a:pt x="272" y="166"/>
                  </a:lnTo>
                  <a:lnTo>
                    <a:pt x="274" y="161"/>
                  </a:lnTo>
                  <a:lnTo>
                    <a:pt x="272" y="156"/>
                  </a:lnTo>
                  <a:lnTo>
                    <a:pt x="274" y="154"/>
                  </a:lnTo>
                  <a:lnTo>
                    <a:pt x="281" y="154"/>
                  </a:lnTo>
                  <a:lnTo>
                    <a:pt x="281" y="151"/>
                  </a:lnTo>
                  <a:lnTo>
                    <a:pt x="281" y="149"/>
                  </a:lnTo>
                  <a:lnTo>
                    <a:pt x="281" y="149"/>
                  </a:lnTo>
                  <a:lnTo>
                    <a:pt x="281" y="149"/>
                  </a:lnTo>
                  <a:lnTo>
                    <a:pt x="286" y="149"/>
                  </a:lnTo>
                  <a:lnTo>
                    <a:pt x="288" y="154"/>
                  </a:lnTo>
                  <a:lnTo>
                    <a:pt x="290" y="159"/>
                  </a:lnTo>
                  <a:lnTo>
                    <a:pt x="298" y="163"/>
                  </a:lnTo>
                  <a:lnTo>
                    <a:pt x="309" y="168"/>
                  </a:lnTo>
                  <a:lnTo>
                    <a:pt x="316" y="168"/>
                  </a:lnTo>
                  <a:lnTo>
                    <a:pt x="324" y="163"/>
                  </a:lnTo>
                  <a:lnTo>
                    <a:pt x="326" y="151"/>
                  </a:lnTo>
                  <a:lnTo>
                    <a:pt x="328" y="135"/>
                  </a:lnTo>
                  <a:lnTo>
                    <a:pt x="335" y="125"/>
                  </a:lnTo>
                  <a:lnTo>
                    <a:pt x="342" y="123"/>
                  </a:lnTo>
                  <a:lnTo>
                    <a:pt x="347" y="116"/>
                  </a:lnTo>
                  <a:lnTo>
                    <a:pt x="350" y="104"/>
                  </a:lnTo>
                  <a:lnTo>
                    <a:pt x="354" y="97"/>
                  </a:lnTo>
                  <a:lnTo>
                    <a:pt x="361" y="90"/>
                  </a:lnTo>
                  <a:lnTo>
                    <a:pt x="364" y="80"/>
                  </a:lnTo>
                  <a:lnTo>
                    <a:pt x="359" y="69"/>
                  </a:lnTo>
                  <a:lnTo>
                    <a:pt x="364" y="64"/>
                  </a:lnTo>
                  <a:lnTo>
                    <a:pt x="373" y="59"/>
                  </a:lnTo>
                  <a:lnTo>
                    <a:pt x="378" y="62"/>
                  </a:lnTo>
                  <a:lnTo>
                    <a:pt x="383" y="62"/>
                  </a:lnTo>
                  <a:lnTo>
                    <a:pt x="385" y="64"/>
                  </a:lnTo>
                  <a:lnTo>
                    <a:pt x="385" y="64"/>
                  </a:lnTo>
                  <a:lnTo>
                    <a:pt x="387" y="64"/>
                  </a:lnTo>
                  <a:lnTo>
                    <a:pt x="390" y="62"/>
                  </a:lnTo>
                  <a:lnTo>
                    <a:pt x="395" y="59"/>
                  </a:lnTo>
                  <a:lnTo>
                    <a:pt x="411" y="50"/>
                  </a:lnTo>
                  <a:lnTo>
                    <a:pt x="421" y="40"/>
                  </a:lnTo>
                  <a:lnTo>
                    <a:pt x="421" y="35"/>
                  </a:lnTo>
                  <a:lnTo>
                    <a:pt x="418" y="31"/>
                  </a:lnTo>
                  <a:lnTo>
                    <a:pt x="413" y="31"/>
                  </a:lnTo>
                  <a:lnTo>
                    <a:pt x="411" y="28"/>
                  </a:lnTo>
                  <a:lnTo>
                    <a:pt x="413" y="24"/>
                  </a:lnTo>
                  <a:lnTo>
                    <a:pt x="413" y="19"/>
                  </a:lnTo>
                  <a:lnTo>
                    <a:pt x="409" y="14"/>
                  </a:lnTo>
                  <a:lnTo>
                    <a:pt x="411" y="9"/>
                  </a:lnTo>
                  <a:lnTo>
                    <a:pt x="411" y="7"/>
                  </a:lnTo>
                  <a:lnTo>
                    <a:pt x="416" y="2"/>
                  </a:lnTo>
                  <a:lnTo>
                    <a:pt x="423" y="0"/>
                  </a:lnTo>
                  <a:lnTo>
                    <a:pt x="428" y="5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6" name="Freeform 19">
              <a:extLst>
                <a:ext uri="{FF2B5EF4-FFF2-40B4-BE49-F238E27FC236}">
                  <a16:creationId xmlns:a16="http://schemas.microsoft.com/office/drawing/2014/main" id="{E075753D-928E-9412-6CBF-8CBF618DCD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8589" y="3751164"/>
              <a:ext cx="14284" cy="11109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2" y="7"/>
                </a:cxn>
                <a:cxn ang="0">
                  <a:pos x="0" y="5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7" y="2"/>
                </a:cxn>
                <a:cxn ang="0">
                  <a:pos x="9" y="5"/>
                </a:cxn>
              </a:cxnLst>
              <a:rect l="0" t="0" r="r" b="b"/>
              <a:pathLst>
                <a:path w="9" h="7">
                  <a:moveTo>
                    <a:pt x="9" y="5"/>
                  </a:moveTo>
                  <a:lnTo>
                    <a:pt x="2" y="7"/>
                  </a:lnTo>
                  <a:lnTo>
                    <a:pt x="0" y="5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7" y="2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AFD1E7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7" name="Freeform 20">
              <a:extLst>
                <a:ext uri="{FF2B5EF4-FFF2-40B4-BE49-F238E27FC236}">
                  <a16:creationId xmlns:a16="http://schemas.microsoft.com/office/drawing/2014/main" id="{DFAFA7D6-81AC-AC84-1986-2AE17D71A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317" y="2973513"/>
              <a:ext cx="1107754" cy="906200"/>
            </a:xfrm>
            <a:custGeom>
              <a:avLst/>
              <a:gdLst/>
              <a:ahLst/>
              <a:cxnLst>
                <a:cxn ang="0">
                  <a:pos x="433" y="107"/>
                </a:cxn>
                <a:cxn ang="0">
                  <a:pos x="504" y="170"/>
                </a:cxn>
                <a:cxn ang="0">
                  <a:pos x="532" y="199"/>
                </a:cxn>
                <a:cxn ang="0">
                  <a:pos x="565" y="206"/>
                </a:cxn>
                <a:cxn ang="0">
                  <a:pos x="568" y="211"/>
                </a:cxn>
                <a:cxn ang="0">
                  <a:pos x="551" y="277"/>
                </a:cxn>
                <a:cxn ang="0">
                  <a:pos x="575" y="305"/>
                </a:cxn>
                <a:cxn ang="0">
                  <a:pos x="613" y="324"/>
                </a:cxn>
                <a:cxn ang="0">
                  <a:pos x="646" y="360"/>
                </a:cxn>
                <a:cxn ang="0">
                  <a:pos x="655" y="386"/>
                </a:cxn>
                <a:cxn ang="0">
                  <a:pos x="665" y="419"/>
                </a:cxn>
                <a:cxn ang="0">
                  <a:pos x="679" y="429"/>
                </a:cxn>
                <a:cxn ang="0">
                  <a:pos x="677" y="424"/>
                </a:cxn>
                <a:cxn ang="0">
                  <a:pos x="679" y="419"/>
                </a:cxn>
                <a:cxn ang="0">
                  <a:pos x="698" y="438"/>
                </a:cxn>
                <a:cxn ang="0">
                  <a:pos x="693" y="476"/>
                </a:cxn>
                <a:cxn ang="0">
                  <a:pos x="681" y="478"/>
                </a:cxn>
                <a:cxn ang="0">
                  <a:pos x="670" y="495"/>
                </a:cxn>
                <a:cxn ang="0">
                  <a:pos x="667" y="495"/>
                </a:cxn>
                <a:cxn ang="0">
                  <a:pos x="662" y="490"/>
                </a:cxn>
                <a:cxn ang="0">
                  <a:pos x="658" y="492"/>
                </a:cxn>
                <a:cxn ang="0">
                  <a:pos x="662" y="507"/>
                </a:cxn>
                <a:cxn ang="0">
                  <a:pos x="655" y="521"/>
                </a:cxn>
                <a:cxn ang="0">
                  <a:pos x="658" y="528"/>
                </a:cxn>
                <a:cxn ang="0">
                  <a:pos x="651" y="533"/>
                </a:cxn>
                <a:cxn ang="0">
                  <a:pos x="651" y="559"/>
                </a:cxn>
                <a:cxn ang="0">
                  <a:pos x="615" y="566"/>
                </a:cxn>
                <a:cxn ang="0">
                  <a:pos x="589" y="556"/>
                </a:cxn>
                <a:cxn ang="0">
                  <a:pos x="603" y="540"/>
                </a:cxn>
                <a:cxn ang="0">
                  <a:pos x="608" y="518"/>
                </a:cxn>
                <a:cxn ang="0">
                  <a:pos x="570" y="507"/>
                </a:cxn>
                <a:cxn ang="0">
                  <a:pos x="485" y="516"/>
                </a:cxn>
                <a:cxn ang="0">
                  <a:pos x="400" y="526"/>
                </a:cxn>
                <a:cxn ang="0">
                  <a:pos x="315" y="533"/>
                </a:cxn>
                <a:cxn ang="0">
                  <a:pos x="230" y="540"/>
                </a:cxn>
                <a:cxn ang="0">
                  <a:pos x="142" y="545"/>
                </a:cxn>
                <a:cxn ang="0">
                  <a:pos x="140" y="497"/>
                </a:cxn>
                <a:cxn ang="0">
                  <a:pos x="137" y="450"/>
                </a:cxn>
                <a:cxn ang="0">
                  <a:pos x="135" y="400"/>
                </a:cxn>
                <a:cxn ang="0">
                  <a:pos x="130" y="350"/>
                </a:cxn>
                <a:cxn ang="0">
                  <a:pos x="128" y="301"/>
                </a:cxn>
                <a:cxn ang="0">
                  <a:pos x="126" y="251"/>
                </a:cxn>
                <a:cxn ang="0">
                  <a:pos x="123" y="213"/>
                </a:cxn>
                <a:cxn ang="0">
                  <a:pos x="95" y="187"/>
                </a:cxn>
                <a:cxn ang="0">
                  <a:pos x="73" y="156"/>
                </a:cxn>
                <a:cxn ang="0">
                  <a:pos x="90" y="135"/>
                </a:cxn>
                <a:cxn ang="0">
                  <a:pos x="81" y="118"/>
                </a:cxn>
                <a:cxn ang="0">
                  <a:pos x="45" y="107"/>
                </a:cxn>
                <a:cxn ang="0">
                  <a:pos x="33" y="81"/>
                </a:cxn>
                <a:cxn ang="0">
                  <a:pos x="12" y="62"/>
                </a:cxn>
                <a:cxn ang="0">
                  <a:pos x="0" y="31"/>
                </a:cxn>
                <a:cxn ang="0">
                  <a:pos x="73" y="26"/>
                </a:cxn>
                <a:cxn ang="0">
                  <a:pos x="147" y="21"/>
                </a:cxn>
                <a:cxn ang="0">
                  <a:pos x="220" y="17"/>
                </a:cxn>
                <a:cxn ang="0">
                  <a:pos x="291" y="9"/>
                </a:cxn>
                <a:cxn ang="0">
                  <a:pos x="364" y="2"/>
                </a:cxn>
                <a:cxn ang="0">
                  <a:pos x="400" y="9"/>
                </a:cxn>
                <a:cxn ang="0">
                  <a:pos x="412" y="21"/>
                </a:cxn>
                <a:cxn ang="0">
                  <a:pos x="416" y="64"/>
                </a:cxn>
              </a:cxnLst>
              <a:rect l="0" t="0" r="r" b="b"/>
              <a:pathLst>
                <a:path w="698" h="571">
                  <a:moveTo>
                    <a:pt x="424" y="83"/>
                  </a:moveTo>
                  <a:lnTo>
                    <a:pt x="428" y="97"/>
                  </a:lnTo>
                  <a:lnTo>
                    <a:pt x="433" y="107"/>
                  </a:lnTo>
                  <a:lnTo>
                    <a:pt x="452" y="123"/>
                  </a:lnTo>
                  <a:lnTo>
                    <a:pt x="483" y="147"/>
                  </a:lnTo>
                  <a:lnTo>
                    <a:pt x="504" y="170"/>
                  </a:lnTo>
                  <a:lnTo>
                    <a:pt x="513" y="194"/>
                  </a:lnTo>
                  <a:lnTo>
                    <a:pt x="523" y="204"/>
                  </a:lnTo>
                  <a:lnTo>
                    <a:pt x="532" y="199"/>
                  </a:lnTo>
                  <a:lnTo>
                    <a:pt x="544" y="199"/>
                  </a:lnTo>
                  <a:lnTo>
                    <a:pt x="558" y="201"/>
                  </a:lnTo>
                  <a:lnTo>
                    <a:pt x="565" y="206"/>
                  </a:lnTo>
                  <a:lnTo>
                    <a:pt x="568" y="206"/>
                  </a:lnTo>
                  <a:lnTo>
                    <a:pt x="568" y="208"/>
                  </a:lnTo>
                  <a:lnTo>
                    <a:pt x="568" y="211"/>
                  </a:lnTo>
                  <a:lnTo>
                    <a:pt x="568" y="215"/>
                  </a:lnTo>
                  <a:lnTo>
                    <a:pt x="556" y="258"/>
                  </a:lnTo>
                  <a:lnTo>
                    <a:pt x="551" y="277"/>
                  </a:lnTo>
                  <a:lnTo>
                    <a:pt x="554" y="284"/>
                  </a:lnTo>
                  <a:lnTo>
                    <a:pt x="561" y="294"/>
                  </a:lnTo>
                  <a:lnTo>
                    <a:pt x="575" y="305"/>
                  </a:lnTo>
                  <a:lnTo>
                    <a:pt x="587" y="313"/>
                  </a:lnTo>
                  <a:lnTo>
                    <a:pt x="596" y="317"/>
                  </a:lnTo>
                  <a:lnTo>
                    <a:pt x="613" y="324"/>
                  </a:lnTo>
                  <a:lnTo>
                    <a:pt x="634" y="341"/>
                  </a:lnTo>
                  <a:lnTo>
                    <a:pt x="646" y="350"/>
                  </a:lnTo>
                  <a:lnTo>
                    <a:pt x="646" y="360"/>
                  </a:lnTo>
                  <a:lnTo>
                    <a:pt x="651" y="369"/>
                  </a:lnTo>
                  <a:lnTo>
                    <a:pt x="655" y="376"/>
                  </a:lnTo>
                  <a:lnTo>
                    <a:pt x="655" y="386"/>
                  </a:lnTo>
                  <a:lnTo>
                    <a:pt x="653" y="395"/>
                  </a:lnTo>
                  <a:lnTo>
                    <a:pt x="655" y="405"/>
                  </a:lnTo>
                  <a:lnTo>
                    <a:pt x="665" y="419"/>
                  </a:lnTo>
                  <a:lnTo>
                    <a:pt x="672" y="426"/>
                  </a:lnTo>
                  <a:lnTo>
                    <a:pt x="677" y="429"/>
                  </a:lnTo>
                  <a:lnTo>
                    <a:pt x="679" y="429"/>
                  </a:lnTo>
                  <a:lnTo>
                    <a:pt x="679" y="426"/>
                  </a:lnTo>
                  <a:lnTo>
                    <a:pt x="677" y="426"/>
                  </a:lnTo>
                  <a:lnTo>
                    <a:pt x="677" y="424"/>
                  </a:lnTo>
                  <a:lnTo>
                    <a:pt x="677" y="421"/>
                  </a:lnTo>
                  <a:lnTo>
                    <a:pt x="679" y="419"/>
                  </a:lnTo>
                  <a:lnTo>
                    <a:pt x="679" y="419"/>
                  </a:lnTo>
                  <a:lnTo>
                    <a:pt x="684" y="421"/>
                  </a:lnTo>
                  <a:lnTo>
                    <a:pt x="693" y="429"/>
                  </a:lnTo>
                  <a:lnTo>
                    <a:pt x="698" y="438"/>
                  </a:lnTo>
                  <a:lnTo>
                    <a:pt x="698" y="452"/>
                  </a:lnTo>
                  <a:lnTo>
                    <a:pt x="696" y="464"/>
                  </a:lnTo>
                  <a:lnTo>
                    <a:pt x="693" y="476"/>
                  </a:lnTo>
                  <a:lnTo>
                    <a:pt x="688" y="481"/>
                  </a:lnTo>
                  <a:lnTo>
                    <a:pt x="686" y="481"/>
                  </a:lnTo>
                  <a:lnTo>
                    <a:pt x="681" y="478"/>
                  </a:lnTo>
                  <a:lnTo>
                    <a:pt x="679" y="481"/>
                  </a:lnTo>
                  <a:lnTo>
                    <a:pt x="674" y="483"/>
                  </a:lnTo>
                  <a:lnTo>
                    <a:pt x="670" y="495"/>
                  </a:lnTo>
                  <a:lnTo>
                    <a:pt x="670" y="495"/>
                  </a:lnTo>
                  <a:lnTo>
                    <a:pt x="667" y="497"/>
                  </a:lnTo>
                  <a:lnTo>
                    <a:pt x="667" y="495"/>
                  </a:lnTo>
                  <a:lnTo>
                    <a:pt x="667" y="495"/>
                  </a:lnTo>
                  <a:lnTo>
                    <a:pt x="665" y="492"/>
                  </a:lnTo>
                  <a:lnTo>
                    <a:pt x="662" y="490"/>
                  </a:lnTo>
                  <a:lnTo>
                    <a:pt x="660" y="490"/>
                  </a:lnTo>
                  <a:lnTo>
                    <a:pt x="660" y="490"/>
                  </a:lnTo>
                  <a:lnTo>
                    <a:pt x="658" y="492"/>
                  </a:lnTo>
                  <a:lnTo>
                    <a:pt x="658" y="495"/>
                  </a:lnTo>
                  <a:lnTo>
                    <a:pt x="660" y="497"/>
                  </a:lnTo>
                  <a:lnTo>
                    <a:pt x="662" y="507"/>
                  </a:lnTo>
                  <a:lnTo>
                    <a:pt x="660" y="514"/>
                  </a:lnTo>
                  <a:lnTo>
                    <a:pt x="655" y="516"/>
                  </a:lnTo>
                  <a:lnTo>
                    <a:pt x="655" y="521"/>
                  </a:lnTo>
                  <a:lnTo>
                    <a:pt x="660" y="523"/>
                  </a:lnTo>
                  <a:lnTo>
                    <a:pt x="660" y="526"/>
                  </a:lnTo>
                  <a:lnTo>
                    <a:pt x="658" y="528"/>
                  </a:lnTo>
                  <a:lnTo>
                    <a:pt x="655" y="528"/>
                  </a:lnTo>
                  <a:lnTo>
                    <a:pt x="653" y="530"/>
                  </a:lnTo>
                  <a:lnTo>
                    <a:pt x="651" y="533"/>
                  </a:lnTo>
                  <a:lnTo>
                    <a:pt x="655" y="540"/>
                  </a:lnTo>
                  <a:lnTo>
                    <a:pt x="655" y="547"/>
                  </a:lnTo>
                  <a:lnTo>
                    <a:pt x="651" y="559"/>
                  </a:lnTo>
                  <a:lnTo>
                    <a:pt x="651" y="561"/>
                  </a:lnTo>
                  <a:lnTo>
                    <a:pt x="632" y="563"/>
                  </a:lnTo>
                  <a:lnTo>
                    <a:pt x="615" y="566"/>
                  </a:lnTo>
                  <a:lnTo>
                    <a:pt x="599" y="568"/>
                  </a:lnTo>
                  <a:lnTo>
                    <a:pt x="582" y="571"/>
                  </a:lnTo>
                  <a:lnTo>
                    <a:pt x="589" y="556"/>
                  </a:lnTo>
                  <a:lnTo>
                    <a:pt x="594" y="552"/>
                  </a:lnTo>
                  <a:lnTo>
                    <a:pt x="596" y="545"/>
                  </a:lnTo>
                  <a:lnTo>
                    <a:pt x="603" y="540"/>
                  </a:lnTo>
                  <a:lnTo>
                    <a:pt x="608" y="528"/>
                  </a:lnTo>
                  <a:lnTo>
                    <a:pt x="610" y="523"/>
                  </a:lnTo>
                  <a:lnTo>
                    <a:pt x="608" y="518"/>
                  </a:lnTo>
                  <a:lnTo>
                    <a:pt x="603" y="514"/>
                  </a:lnTo>
                  <a:lnTo>
                    <a:pt x="599" y="504"/>
                  </a:lnTo>
                  <a:lnTo>
                    <a:pt x="570" y="507"/>
                  </a:lnTo>
                  <a:lnTo>
                    <a:pt x="542" y="511"/>
                  </a:lnTo>
                  <a:lnTo>
                    <a:pt x="513" y="514"/>
                  </a:lnTo>
                  <a:lnTo>
                    <a:pt x="485" y="516"/>
                  </a:lnTo>
                  <a:lnTo>
                    <a:pt x="457" y="518"/>
                  </a:lnTo>
                  <a:lnTo>
                    <a:pt x="428" y="523"/>
                  </a:lnTo>
                  <a:lnTo>
                    <a:pt x="400" y="526"/>
                  </a:lnTo>
                  <a:lnTo>
                    <a:pt x="372" y="528"/>
                  </a:lnTo>
                  <a:lnTo>
                    <a:pt x="343" y="530"/>
                  </a:lnTo>
                  <a:lnTo>
                    <a:pt x="315" y="533"/>
                  </a:lnTo>
                  <a:lnTo>
                    <a:pt x="286" y="535"/>
                  </a:lnTo>
                  <a:lnTo>
                    <a:pt x="258" y="537"/>
                  </a:lnTo>
                  <a:lnTo>
                    <a:pt x="230" y="540"/>
                  </a:lnTo>
                  <a:lnTo>
                    <a:pt x="199" y="542"/>
                  </a:lnTo>
                  <a:lnTo>
                    <a:pt x="170" y="545"/>
                  </a:lnTo>
                  <a:lnTo>
                    <a:pt x="142" y="545"/>
                  </a:lnTo>
                  <a:lnTo>
                    <a:pt x="142" y="530"/>
                  </a:lnTo>
                  <a:lnTo>
                    <a:pt x="142" y="514"/>
                  </a:lnTo>
                  <a:lnTo>
                    <a:pt x="140" y="497"/>
                  </a:lnTo>
                  <a:lnTo>
                    <a:pt x="140" y="483"/>
                  </a:lnTo>
                  <a:lnTo>
                    <a:pt x="137" y="466"/>
                  </a:lnTo>
                  <a:lnTo>
                    <a:pt x="137" y="450"/>
                  </a:lnTo>
                  <a:lnTo>
                    <a:pt x="137" y="433"/>
                  </a:lnTo>
                  <a:lnTo>
                    <a:pt x="135" y="417"/>
                  </a:lnTo>
                  <a:lnTo>
                    <a:pt x="135" y="400"/>
                  </a:lnTo>
                  <a:lnTo>
                    <a:pt x="133" y="384"/>
                  </a:lnTo>
                  <a:lnTo>
                    <a:pt x="133" y="367"/>
                  </a:lnTo>
                  <a:lnTo>
                    <a:pt x="130" y="350"/>
                  </a:lnTo>
                  <a:lnTo>
                    <a:pt x="130" y="334"/>
                  </a:lnTo>
                  <a:lnTo>
                    <a:pt x="128" y="317"/>
                  </a:lnTo>
                  <a:lnTo>
                    <a:pt x="128" y="301"/>
                  </a:lnTo>
                  <a:lnTo>
                    <a:pt x="128" y="284"/>
                  </a:lnTo>
                  <a:lnTo>
                    <a:pt x="126" y="268"/>
                  </a:lnTo>
                  <a:lnTo>
                    <a:pt x="126" y="251"/>
                  </a:lnTo>
                  <a:lnTo>
                    <a:pt x="123" y="234"/>
                  </a:lnTo>
                  <a:lnTo>
                    <a:pt x="123" y="218"/>
                  </a:lnTo>
                  <a:lnTo>
                    <a:pt x="123" y="213"/>
                  </a:lnTo>
                  <a:lnTo>
                    <a:pt x="107" y="204"/>
                  </a:lnTo>
                  <a:lnTo>
                    <a:pt x="100" y="197"/>
                  </a:lnTo>
                  <a:lnTo>
                    <a:pt x="95" y="187"/>
                  </a:lnTo>
                  <a:lnTo>
                    <a:pt x="88" y="175"/>
                  </a:lnTo>
                  <a:lnTo>
                    <a:pt x="76" y="166"/>
                  </a:lnTo>
                  <a:lnTo>
                    <a:pt x="73" y="156"/>
                  </a:lnTo>
                  <a:lnTo>
                    <a:pt x="81" y="142"/>
                  </a:lnTo>
                  <a:lnTo>
                    <a:pt x="85" y="137"/>
                  </a:lnTo>
                  <a:lnTo>
                    <a:pt x="90" y="135"/>
                  </a:lnTo>
                  <a:lnTo>
                    <a:pt x="90" y="130"/>
                  </a:lnTo>
                  <a:lnTo>
                    <a:pt x="88" y="121"/>
                  </a:lnTo>
                  <a:lnTo>
                    <a:pt x="81" y="118"/>
                  </a:lnTo>
                  <a:lnTo>
                    <a:pt x="73" y="121"/>
                  </a:lnTo>
                  <a:lnTo>
                    <a:pt x="69" y="121"/>
                  </a:lnTo>
                  <a:lnTo>
                    <a:pt x="45" y="107"/>
                  </a:lnTo>
                  <a:lnTo>
                    <a:pt x="43" y="104"/>
                  </a:lnTo>
                  <a:lnTo>
                    <a:pt x="36" y="95"/>
                  </a:lnTo>
                  <a:lnTo>
                    <a:pt x="33" y="81"/>
                  </a:lnTo>
                  <a:lnTo>
                    <a:pt x="26" y="73"/>
                  </a:lnTo>
                  <a:lnTo>
                    <a:pt x="19" y="69"/>
                  </a:lnTo>
                  <a:lnTo>
                    <a:pt x="12" y="62"/>
                  </a:lnTo>
                  <a:lnTo>
                    <a:pt x="10" y="47"/>
                  </a:lnTo>
                  <a:lnTo>
                    <a:pt x="3" y="36"/>
                  </a:lnTo>
                  <a:lnTo>
                    <a:pt x="0" y="31"/>
                  </a:lnTo>
                  <a:lnTo>
                    <a:pt x="24" y="31"/>
                  </a:lnTo>
                  <a:lnTo>
                    <a:pt x="50" y="28"/>
                  </a:lnTo>
                  <a:lnTo>
                    <a:pt x="73" y="26"/>
                  </a:lnTo>
                  <a:lnTo>
                    <a:pt x="97" y="26"/>
                  </a:lnTo>
                  <a:lnTo>
                    <a:pt x="123" y="24"/>
                  </a:lnTo>
                  <a:lnTo>
                    <a:pt x="147" y="21"/>
                  </a:lnTo>
                  <a:lnTo>
                    <a:pt x="170" y="19"/>
                  </a:lnTo>
                  <a:lnTo>
                    <a:pt x="194" y="17"/>
                  </a:lnTo>
                  <a:lnTo>
                    <a:pt x="220" y="17"/>
                  </a:lnTo>
                  <a:lnTo>
                    <a:pt x="244" y="14"/>
                  </a:lnTo>
                  <a:lnTo>
                    <a:pt x="267" y="12"/>
                  </a:lnTo>
                  <a:lnTo>
                    <a:pt x="291" y="9"/>
                  </a:lnTo>
                  <a:lnTo>
                    <a:pt x="317" y="7"/>
                  </a:lnTo>
                  <a:lnTo>
                    <a:pt x="341" y="5"/>
                  </a:lnTo>
                  <a:lnTo>
                    <a:pt x="364" y="2"/>
                  </a:lnTo>
                  <a:lnTo>
                    <a:pt x="388" y="0"/>
                  </a:lnTo>
                  <a:lnTo>
                    <a:pt x="395" y="7"/>
                  </a:lnTo>
                  <a:lnTo>
                    <a:pt x="400" y="9"/>
                  </a:lnTo>
                  <a:lnTo>
                    <a:pt x="402" y="12"/>
                  </a:lnTo>
                  <a:lnTo>
                    <a:pt x="409" y="17"/>
                  </a:lnTo>
                  <a:lnTo>
                    <a:pt x="412" y="21"/>
                  </a:lnTo>
                  <a:lnTo>
                    <a:pt x="419" y="26"/>
                  </a:lnTo>
                  <a:lnTo>
                    <a:pt x="416" y="47"/>
                  </a:lnTo>
                  <a:lnTo>
                    <a:pt x="416" y="64"/>
                  </a:lnTo>
                  <a:lnTo>
                    <a:pt x="424" y="83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8" name="Freeform 21">
              <a:extLst>
                <a:ext uri="{FF2B5EF4-FFF2-40B4-BE49-F238E27FC236}">
                  <a16:creationId xmlns:a16="http://schemas.microsoft.com/office/drawing/2014/main" id="{4A3D3DD6-4C14-7A14-CB08-C724D3FB91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7949" y="1132548"/>
              <a:ext cx="1614021" cy="1010944"/>
            </a:xfrm>
            <a:custGeom>
              <a:avLst/>
              <a:gdLst/>
              <a:ahLst/>
              <a:cxnLst>
                <a:cxn ang="0">
                  <a:pos x="1001" y="464"/>
                </a:cxn>
                <a:cxn ang="0">
                  <a:pos x="996" y="573"/>
                </a:cxn>
                <a:cxn ang="0">
                  <a:pos x="993" y="632"/>
                </a:cxn>
                <a:cxn ang="0">
                  <a:pos x="991" y="632"/>
                </a:cxn>
                <a:cxn ang="0">
                  <a:pos x="951" y="630"/>
                </a:cxn>
                <a:cxn ang="0">
                  <a:pos x="873" y="625"/>
                </a:cxn>
                <a:cxn ang="0">
                  <a:pos x="795" y="620"/>
                </a:cxn>
                <a:cxn ang="0">
                  <a:pos x="717" y="613"/>
                </a:cxn>
                <a:cxn ang="0">
                  <a:pos x="636" y="606"/>
                </a:cxn>
                <a:cxn ang="0">
                  <a:pos x="558" y="599"/>
                </a:cxn>
                <a:cxn ang="0">
                  <a:pos x="480" y="589"/>
                </a:cxn>
                <a:cxn ang="0">
                  <a:pos x="402" y="580"/>
                </a:cxn>
                <a:cxn ang="0">
                  <a:pos x="360" y="606"/>
                </a:cxn>
                <a:cxn ang="0">
                  <a:pos x="345" y="630"/>
                </a:cxn>
                <a:cxn ang="0">
                  <a:pos x="334" y="604"/>
                </a:cxn>
                <a:cxn ang="0">
                  <a:pos x="322" y="611"/>
                </a:cxn>
                <a:cxn ang="0">
                  <a:pos x="317" y="625"/>
                </a:cxn>
                <a:cxn ang="0">
                  <a:pos x="282" y="620"/>
                </a:cxn>
                <a:cxn ang="0">
                  <a:pos x="241" y="616"/>
                </a:cxn>
                <a:cxn ang="0">
                  <a:pos x="213" y="616"/>
                </a:cxn>
                <a:cxn ang="0">
                  <a:pos x="196" y="625"/>
                </a:cxn>
                <a:cxn ang="0">
                  <a:pos x="182" y="618"/>
                </a:cxn>
                <a:cxn ang="0">
                  <a:pos x="177" y="589"/>
                </a:cxn>
                <a:cxn ang="0">
                  <a:pos x="166" y="568"/>
                </a:cxn>
                <a:cxn ang="0">
                  <a:pos x="149" y="554"/>
                </a:cxn>
                <a:cxn ang="0">
                  <a:pos x="151" y="533"/>
                </a:cxn>
                <a:cxn ang="0">
                  <a:pos x="135" y="500"/>
                </a:cxn>
                <a:cxn ang="0">
                  <a:pos x="133" y="469"/>
                </a:cxn>
                <a:cxn ang="0">
                  <a:pos x="128" y="455"/>
                </a:cxn>
                <a:cxn ang="0">
                  <a:pos x="118" y="447"/>
                </a:cxn>
                <a:cxn ang="0">
                  <a:pos x="92" y="466"/>
                </a:cxn>
                <a:cxn ang="0">
                  <a:pos x="76" y="457"/>
                </a:cxn>
                <a:cxn ang="0">
                  <a:pos x="73" y="440"/>
                </a:cxn>
                <a:cxn ang="0">
                  <a:pos x="88" y="417"/>
                </a:cxn>
                <a:cxn ang="0">
                  <a:pos x="83" y="395"/>
                </a:cxn>
                <a:cxn ang="0">
                  <a:pos x="92" y="367"/>
                </a:cxn>
                <a:cxn ang="0">
                  <a:pos x="107" y="334"/>
                </a:cxn>
                <a:cxn ang="0">
                  <a:pos x="109" y="317"/>
                </a:cxn>
                <a:cxn ang="0">
                  <a:pos x="88" y="315"/>
                </a:cxn>
                <a:cxn ang="0">
                  <a:pos x="83" y="303"/>
                </a:cxn>
                <a:cxn ang="0">
                  <a:pos x="76" y="298"/>
                </a:cxn>
                <a:cxn ang="0">
                  <a:pos x="52" y="253"/>
                </a:cxn>
                <a:cxn ang="0">
                  <a:pos x="21" y="208"/>
                </a:cxn>
                <a:cxn ang="0">
                  <a:pos x="14" y="196"/>
                </a:cxn>
                <a:cxn ang="0">
                  <a:pos x="19" y="178"/>
                </a:cxn>
                <a:cxn ang="0">
                  <a:pos x="10" y="147"/>
                </a:cxn>
                <a:cxn ang="0">
                  <a:pos x="12" y="62"/>
                </a:cxn>
                <a:cxn ang="0">
                  <a:pos x="76" y="9"/>
                </a:cxn>
                <a:cxn ang="0">
                  <a:pos x="187" y="31"/>
                </a:cxn>
                <a:cxn ang="0">
                  <a:pos x="319" y="52"/>
                </a:cxn>
                <a:cxn ang="0">
                  <a:pos x="459" y="73"/>
                </a:cxn>
                <a:cxn ang="0">
                  <a:pos x="565" y="88"/>
                </a:cxn>
                <a:cxn ang="0">
                  <a:pos x="707" y="102"/>
                </a:cxn>
                <a:cxn ang="0">
                  <a:pos x="849" y="114"/>
                </a:cxn>
                <a:cxn ang="0">
                  <a:pos x="991" y="123"/>
                </a:cxn>
                <a:cxn ang="0">
                  <a:pos x="1015" y="199"/>
                </a:cxn>
                <a:cxn ang="0">
                  <a:pos x="1010" y="296"/>
                </a:cxn>
                <a:cxn ang="0">
                  <a:pos x="1005" y="393"/>
                </a:cxn>
              </a:cxnLst>
              <a:rect l="0" t="0" r="r" b="b"/>
              <a:pathLst>
                <a:path w="1017" h="637">
                  <a:moveTo>
                    <a:pt x="1005" y="393"/>
                  </a:moveTo>
                  <a:lnTo>
                    <a:pt x="1003" y="417"/>
                  </a:lnTo>
                  <a:lnTo>
                    <a:pt x="1003" y="440"/>
                  </a:lnTo>
                  <a:lnTo>
                    <a:pt x="1001" y="464"/>
                  </a:lnTo>
                  <a:lnTo>
                    <a:pt x="1001" y="488"/>
                  </a:lnTo>
                  <a:lnTo>
                    <a:pt x="998" y="514"/>
                  </a:lnTo>
                  <a:lnTo>
                    <a:pt x="998" y="542"/>
                  </a:lnTo>
                  <a:lnTo>
                    <a:pt x="996" y="573"/>
                  </a:lnTo>
                  <a:lnTo>
                    <a:pt x="996" y="601"/>
                  </a:lnTo>
                  <a:lnTo>
                    <a:pt x="993" y="632"/>
                  </a:lnTo>
                  <a:lnTo>
                    <a:pt x="993" y="632"/>
                  </a:lnTo>
                  <a:lnTo>
                    <a:pt x="993" y="632"/>
                  </a:lnTo>
                  <a:lnTo>
                    <a:pt x="993" y="632"/>
                  </a:lnTo>
                  <a:lnTo>
                    <a:pt x="993" y="632"/>
                  </a:lnTo>
                  <a:lnTo>
                    <a:pt x="993" y="632"/>
                  </a:lnTo>
                  <a:lnTo>
                    <a:pt x="991" y="632"/>
                  </a:lnTo>
                  <a:lnTo>
                    <a:pt x="991" y="632"/>
                  </a:lnTo>
                  <a:lnTo>
                    <a:pt x="991" y="632"/>
                  </a:lnTo>
                  <a:lnTo>
                    <a:pt x="972" y="632"/>
                  </a:lnTo>
                  <a:lnTo>
                    <a:pt x="951" y="630"/>
                  </a:lnTo>
                  <a:lnTo>
                    <a:pt x="932" y="630"/>
                  </a:lnTo>
                  <a:lnTo>
                    <a:pt x="913" y="627"/>
                  </a:lnTo>
                  <a:lnTo>
                    <a:pt x="892" y="627"/>
                  </a:lnTo>
                  <a:lnTo>
                    <a:pt x="873" y="625"/>
                  </a:lnTo>
                  <a:lnTo>
                    <a:pt x="854" y="625"/>
                  </a:lnTo>
                  <a:lnTo>
                    <a:pt x="833" y="623"/>
                  </a:lnTo>
                  <a:lnTo>
                    <a:pt x="814" y="623"/>
                  </a:lnTo>
                  <a:lnTo>
                    <a:pt x="795" y="620"/>
                  </a:lnTo>
                  <a:lnTo>
                    <a:pt x="774" y="618"/>
                  </a:lnTo>
                  <a:lnTo>
                    <a:pt x="755" y="618"/>
                  </a:lnTo>
                  <a:lnTo>
                    <a:pt x="736" y="616"/>
                  </a:lnTo>
                  <a:lnTo>
                    <a:pt x="717" y="613"/>
                  </a:lnTo>
                  <a:lnTo>
                    <a:pt x="695" y="613"/>
                  </a:lnTo>
                  <a:lnTo>
                    <a:pt x="677" y="611"/>
                  </a:lnTo>
                  <a:lnTo>
                    <a:pt x="658" y="608"/>
                  </a:lnTo>
                  <a:lnTo>
                    <a:pt x="636" y="606"/>
                  </a:lnTo>
                  <a:lnTo>
                    <a:pt x="617" y="604"/>
                  </a:lnTo>
                  <a:lnTo>
                    <a:pt x="598" y="601"/>
                  </a:lnTo>
                  <a:lnTo>
                    <a:pt x="580" y="601"/>
                  </a:lnTo>
                  <a:lnTo>
                    <a:pt x="558" y="599"/>
                  </a:lnTo>
                  <a:lnTo>
                    <a:pt x="539" y="597"/>
                  </a:lnTo>
                  <a:lnTo>
                    <a:pt x="520" y="594"/>
                  </a:lnTo>
                  <a:lnTo>
                    <a:pt x="502" y="592"/>
                  </a:lnTo>
                  <a:lnTo>
                    <a:pt x="480" y="589"/>
                  </a:lnTo>
                  <a:lnTo>
                    <a:pt x="461" y="587"/>
                  </a:lnTo>
                  <a:lnTo>
                    <a:pt x="442" y="585"/>
                  </a:lnTo>
                  <a:lnTo>
                    <a:pt x="421" y="582"/>
                  </a:lnTo>
                  <a:lnTo>
                    <a:pt x="402" y="580"/>
                  </a:lnTo>
                  <a:lnTo>
                    <a:pt x="383" y="578"/>
                  </a:lnTo>
                  <a:lnTo>
                    <a:pt x="364" y="573"/>
                  </a:lnTo>
                  <a:lnTo>
                    <a:pt x="362" y="589"/>
                  </a:lnTo>
                  <a:lnTo>
                    <a:pt x="360" y="606"/>
                  </a:lnTo>
                  <a:lnTo>
                    <a:pt x="357" y="623"/>
                  </a:lnTo>
                  <a:lnTo>
                    <a:pt x="355" y="637"/>
                  </a:lnTo>
                  <a:lnTo>
                    <a:pt x="350" y="634"/>
                  </a:lnTo>
                  <a:lnTo>
                    <a:pt x="345" y="630"/>
                  </a:lnTo>
                  <a:lnTo>
                    <a:pt x="343" y="625"/>
                  </a:lnTo>
                  <a:lnTo>
                    <a:pt x="338" y="611"/>
                  </a:lnTo>
                  <a:lnTo>
                    <a:pt x="336" y="606"/>
                  </a:lnTo>
                  <a:lnTo>
                    <a:pt x="334" y="604"/>
                  </a:lnTo>
                  <a:lnTo>
                    <a:pt x="331" y="601"/>
                  </a:lnTo>
                  <a:lnTo>
                    <a:pt x="326" y="604"/>
                  </a:lnTo>
                  <a:lnTo>
                    <a:pt x="324" y="606"/>
                  </a:lnTo>
                  <a:lnTo>
                    <a:pt x="322" y="611"/>
                  </a:lnTo>
                  <a:lnTo>
                    <a:pt x="317" y="616"/>
                  </a:lnTo>
                  <a:lnTo>
                    <a:pt x="317" y="620"/>
                  </a:lnTo>
                  <a:lnTo>
                    <a:pt x="319" y="625"/>
                  </a:lnTo>
                  <a:lnTo>
                    <a:pt x="317" y="625"/>
                  </a:lnTo>
                  <a:lnTo>
                    <a:pt x="315" y="625"/>
                  </a:lnTo>
                  <a:lnTo>
                    <a:pt x="303" y="623"/>
                  </a:lnTo>
                  <a:lnTo>
                    <a:pt x="289" y="623"/>
                  </a:lnTo>
                  <a:lnTo>
                    <a:pt x="282" y="620"/>
                  </a:lnTo>
                  <a:lnTo>
                    <a:pt x="265" y="618"/>
                  </a:lnTo>
                  <a:lnTo>
                    <a:pt x="251" y="616"/>
                  </a:lnTo>
                  <a:lnTo>
                    <a:pt x="246" y="616"/>
                  </a:lnTo>
                  <a:lnTo>
                    <a:pt x="241" y="616"/>
                  </a:lnTo>
                  <a:lnTo>
                    <a:pt x="237" y="623"/>
                  </a:lnTo>
                  <a:lnTo>
                    <a:pt x="237" y="625"/>
                  </a:lnTo>
                  <a:lnTo>
                    <a:pt x="234" y="625"/>
                  </a:lnTo>
                  <a:lnTo>
                    <a:pt x="213" y="616"/>
                  </a:lnTo>
                  <a:lnTo>
                    <a:pt x="206" y="616"/>
                  </a:lnTo>
                  <a:lnTo>
                    <a:pt x="199" y="618"/>
                  </a:lnTo>
                  <a:lnTo>
                    <a:pt x="196" y="623"/>
                  </a:lnTo>
                  <a:lnTo>
                    <a:pt x="196" y="625"/>
                  </a:lnTo>
                  <a:lnTo>
                    <a:pt x="194" y="627"/>
                  </a:lnTo>
                  <a:lnTo>
                    <a:pt x="192" y="627"/>
                  </a:lnTo>
                  <a:lnTo>
                    <a:pt x="187" y="623"/>
                  </a:lnTo>
                  <a:lnTo>
                    <a:pt x="182" y="618"/>
                  </a:lnTo>
                  <a:lnTo>
                    <a:pt x="180" y="613"/>
                  </a:lnTo>
                  <a:lnTo>
                    <a:pt x="180" y="606"/>
                  </a:lnTo>
                  <a:lnTo>
                    <a:pt x="177" y="597"/>
                  </a:lnTo>
                  <a:lnTo>
                    <a:pt x="177" y="589"/>
                  </a:lnTo>
                  <a:lnTo>
                    <a:pt x="177" y="582"/>
                  </a:lnTo>
                  <a:lnTo>
                    <a:pt x="173" y="575"/>
                  </a:lnTo>
                  <a:lnTo>
                    <a:pt x="170" y="571"/>
                  </a:lnTo>
                  <a:lnTo>
                    <a:pt x="166" y="568"/>
                  </a:lnTo>
                  <a:lnTo>
                    <a:pt x="159" y="568"/>
                  </a:lnTo>
                  <a:lnTo>
                    <a:pt x="156" y="568"/>
                  </a:lnTo>
                  <a:lnTo>
                    <a:pt x="149" y="559"/>
                  </a:lnTo>
                  <a:lnTo>
                    <a:pt x="149" y="554"/>
                  </a:lnTo>
                  <a:lnTo>
                    <a:pt x="147" y="549"/>
                  </a:lnTo>
                  <a:lnTo>
                    <a:pt x="151" y="542"/>
                  </a:lnTo>
                  <a:lnTo>
                    <a:pt x="151" y="537"/>
                  </a:lnTo>
                  <a:lnTo>
                    <a:pt x="151" y="533"/>
                  </a:lnTo>
                  <a:lnTo>
                    <a:pt x="149" y="528"/>
                  </a:lnTo>
                  <a:lnTo>
                    <a:pt x="144" y="523"/>
                  </a:lnTo>
                  <a:lnTo>
                    <a:pt x="142" y="514"/>
                  </a:lnTo>
                  <a:lnTo>
                    <a:pt x="135" y="500"/>
                  </a:lnTo>
                  <a:lnTo>
                    <a:pt x="135" y="490"/>
                  </a:lnTo>
                  <a:lnTo>
                    <a:pt x="133" y="481"/>
                  </a:lnTo>
                  <a:lnTo>
                    <a:pt x="135" y="473"/>
                  </a:lnTo>
                  <a:lnTo>
                    <a:pt x="133" y="469"/>
                  </a:lnTo>
                  <a:lnTo>
                    <a:pt x="133" y="462"/>
                  </a:lnTo>
                  <a:lnTo>
                    <a:pt x="133" y="462"/>
                  </a:lnTo>
                  <a:lnTo>
                    <a:pt x="133" y="459"/>
                  </a:lnTo>
                  <a:lnTo>
                    <a:pt x="128" y="455"/>
                  </a:lnTo>
                  <a:lnTo>
                    <a:pt x="123" y="447"/>
                  </a:lnTo>
                  <a:lnTo>
                    <a:pt x="121" y="447"/>
                  </a:lnTo>
                  <a:lnTo>
                    <a:pt x="118" y="445"/>
                  </a:lnTo>
                  <a:lnTo>
                    <a:pt x="118" y="447"/>
                  </a:lnTo>
                  <a:lnTo>
                    <a:pt x="116" y="450"/>
                  </a:lnTo>
                  <a:lnTo>
                    <a:pt x="104" y="459"/>
                  </a:lnTo>
                  <a:lnTo>
                    <a:pt x="97" y="462"/>
                  </a:lnTo>
                  <a:lnTo>
                    <a:pt x="92" y="466"/>
                  </a:lnTo>
                  <a:lnTo>
                    <a:pt x="88" y="466"/>
                  </a:lnTo>
                  <a:lnTo>
                    <a:pt x="85" y="466"/>
                  </a:lnTo>
                  <a:lnTo>
                    <a:pt x="83" y="466"/>
                  </a:lnTo>
                  <a:lnTo>
                    <a:pt x="76" y="457"/>
                  </a:lnTo>
                  <a:lnTo>
                    <a:pt x="69" y="452"/>
                  </a:lnTo>
                  <a:lnTo>
                    <a:pt x="69" y="450"/>
                  </a:lnTo>
                  <a:lnTo>
                    <a:pt x="71" y="445"/>
                  </a:lnTo>
                  <a:lnTo>
                    <a:pt x="73" y="440"/>
                  </a:lnTo>
                  <a:lnTo>
                    <a:pt x="73" y="426"/>
                  </a:lnTo>
                  <a:lnTo>
                    <a:pt x="76" y="421"/>
                  </a:lnTo>
                  <a:lnTo>
                    <a:pt x="78" y="419"/>
                  </a:lnTo>
                  <a:lnTo>
                    <a:pt x="88" y="417"/>
                  </a:lnTo>
                  <a:lnTo>
                    <a:pt x="88" y="414"/>
                  </a:lnTo>
                  <a:lnTo>
                    <a:pt x="88" y="402"/>
                  </a:lnTo>
                  <a:lnTo>
                    <a:pt x="85" y="398"/>
                  </a:lnTo>
                  <a:lnTo>
                    <a:pt x="83" y="395"/>
                  </a:lnTo>
                  <a:lnTo>
                    <a:pt x="88" y="386"/>
                  </a:lnTo>
                  <a:lnTo>
                    <a:pt x="85" y="379"/>
                  </a:lnTo>
                  <a:lnTo>
                    <a:pt x="90" y="376"/>
                  </a:lnTo>
                  <a:lnTo>
                    <a:pt x="92" y="367"/>
                  </a:lnTo>
                  <a:lnTo>
                    <a:pt x="97" y="357"/>
                  </a:lnTo>
                  <a:lnTo>
                    <a:pt x="102" y="346"/>
                  </a:lnTo>
                  <a:lnTo>
                    <a:pt x="102" y="339"/>
                  </a:lnTo>
                  <a:lnTo>
                    <a:pt x="107" y="334"/>
                  </a:lnTo>
                  <a:lnTo>
                    <a:pt x="109" y="327"/>
                  </a:lnTo>
                  <a:lnTo>
                    <a:pt x="111" y="322"/>
                  </a:lnTo>
                  <a:lnTo>
                    <a:pt x="111" y="320"/>
                  </a:lnTo>
                  <a:lnTo>
                    <a:pt x="109" y="317"/>
                  </a:lnTo>
                  <a:lnTo>
                    <a:pt x="107" y="317"/>
                  </a:lnTo>
                  <a:lnTo>
                    <a:pt x="95" y="317"/>
                  </a:lnTo>
                  <a:lnTo>
                    <a:pt x="90" y="317"/>
                  </a:lnTo>
                  <a:lnTo>
                    <a:pt x="88" y="315"/>
                  </a:lnTo>
                  <a:lnTo>
                    <a:pt x="85" y="312"/>
                  </a:lnTo>
                  <a:lnTo>
                    <a:pt x="88" y="308"/>
                  </a:lnTo>
                  <a:lnTo>
                    <a:pt x="85" y="303"/>
                  </a:lnTo>
                  <a:lnTo>
                    <a:pt x="83" y="303"/>
                  </a:lnTo>
                  <a:lnTo>
                    <a:pt x="78" y="303"/>
                  </a:lnTo>
                  <a:lnTo>
                    <a:pt x="76" y="303"/>
                  </a:lnTo>
                  <a:lnTo>
                    <a:pt x="76" y="303"/>
                  </a:lnTo>
                  <a:lnTo>
                    <a:pt x="76" y="298"/>
                  </a:lnTo>
                  <a:lnTo>
                    <a:pt x="69" y="286"/>
                  </a:lnTo>
                  <a:lnTo>
                    <a:pt x="66" y="277"/>
                  </a:lnTo>
                  <a:lnTo>
                    <a:pt x="59" y="268"/>
                  </a:lnTo>
                  <a:lnTo>
                    <a:pt x="52" y="253"/>
                  </a:lnTo>
                  <a:lnTo>
                    <a:pt x="43" y="232"/>
                  </a:lnTo>
                  <a:lnTo>
                    <a:pt x="38" y="227"/>
                  </a:lnTo>
                  <a:lnTo>
                    <a:pt x="28" y="218"/>
                  </a:lnTo>
                  <a:lnTo>
                    <a:pt x="21" y="208"/>
                  </a:lnTo>
                  <a:lnTo>
                    <a:pt x="14" y="199"/>
                  </a:lnTo>
                  <a:lnTo>
                    <a:pt x="12" y="199"/>
                  </a:lnTo>
                  <a:lnTo>
                    <a:pt x="12" y="196"/>
                  </a:lnTo>
                  <a:lnTo>
                    <a:pt x="14" y="196"/>
                  </a:lnTo>
                  <a:lnTo>
                    <a:pt x="17" y="196"/>
                  </a:lnTo>
                  <a:lnTo>
                    <a:pt x="17" y="192"/>
                  </a:lnTo>
                  <a:lnTo>
                    <a:pt x="17" y="185"/>
                  </a:lnTo>
                  <a:lnTo>
                    <a:pt x="19" y="178"/>
                  </a:lnTo>
                  <a:lnTo>
                    <a:pt x="19" y="168"/>
                  </a:lnTo>
                  <a:lnTo>
                    <a:pt x="17" y="166"/>
                  </a:lnTo>
                  <a:lnTo>
                    <a:pt x="12" y="156"/>
                  </a:lnTo>
                  <a:lnTo>
                    <a:pt x="10" y="147"/>
                  </a:lnTo>
                  <a:lnTo>
                    <a:pt x="5" y="137"/>
                  </a:lnTo>
                  <a:lnTo>
                    <a:pt x="0" y="123"/>
                  </a:lnTo>
                  <a:lnTo>
                    <a:pt x="5" y="92"/>
                  </a:lnTo>
                  <a:lnTo>
                    <a:pt x="12" y="62"/>
                  </a:lnTo>
                  <a:lnTo>
                    <a:pt x="19" y="31"/>
                  </a:lnTo>
                  <a:lnTo>
                    <a:pt x="26" y="0"/>
                  </a:lnTo>
                  <a:lnTo>
                    <a:pt x="40" y="2"/>
                  </a:lnTo>
                  <a:lnTo>
                    <a:pt x="76" y="9"/>
                  </a:lnTo>
                  <a:lnTo>
                    <a:pt x="109" y="17"/>
                  </a:lnTo>
                  <a:lnTo>
                    <a:pt x="144" y="21"/>
                  </a:lnTo>
                  <a:lnTo>
                    <a:pt x="180" y="28"/>
                  </a:lnTo>
                  <a:lnTo>
                    <a:pt x="187" y="31"/>
                  </a:lnTo>
                  <a:lnTo>
                    <a:pt x="215" y="35"/>
                  </a:lnTo>
                  <a:lnTo>
                    <a:pt x="248" y="40"/>
                  </a:lnTo>
                  <a:lnTo>
                    <a:pt x="284" y="47"/>
                  </a:lnTo>
                  <a:lnTo>
                    <a:pt x="319" y="52"/>
                  </a:lnTo>
                  <a:lnTo>
                    <a:pt x="355" y="57"/>
                  </a:lnTo>
                  <a:lnTo>
                    <a:pt x="390" y="64"/>
                  </a:lnTo>
                  <a:lnTo>
                    <a:pt x="423" y="69"/>
                  </a:lnTo>
                  <a:lnTo>
                    <a:pt x="459" y="73"/>
                  </a:lnTo>
                  <a:lnTo>
                    <a:pt x="494" y="78"/>
                  </a:lnTo>
                  <a:lnTo>
                    <a:pt x="520" y="80"/>
                  </a:lnTo>
                  <a:lnTo>
                    <a:pt x="530" y="83"/>
                  </a:lnTo>
                  <a:lnTo>
                    <a:pt x="565" y="88"/>
                  </a:lnTo>
                  <a:lnTo>
                    <a:pt x="601" y="90"/>
                  </a:lnTo>
                  <a:lnTo>
                    <a:pt x="636" y="95"/>
                  </a:lnTo>
                  <a:lnTo>
                    <a:pt x="672" y="99"/>
                  </a:lnTo>
                  <a:lnTo>
                    <a:pt x="707" y="102"/>
                  </a:lnTo>
                  <a:lnTo>
                    <a:pt x="743" y="107"/>
                  </a:lnTo>
                  <a:lnTo>
                    <a:pt x="778" y="109"/>
                  </a:lnTo>
                  <a:lnTo>
                    <a:pt x="814" y="111"/>
                  </a:lnTo>
                  <a:lnTo>
                    <a:pt x="849" y="114"/>
                  </a:lnTo>
                  <a:lnTo>
                    <a:pt x="885" y="116"/>
                  </a:lnTo>
                  <a:lnTo>
                    <a:pt x="920" y="118"/>
                  </a:lnTo>
                  <a:lnTo>
                    <a:pt x="956" y="121"/>
                  </a:lnTo>
                  <a:lnTo>
                    <a:pt x="991" y="123"/>
                  </a:lnTo>
                  <a:lnTo>
                    <a:pt x="1017" y="125"/>
                  </a:lnTo>
                  <a:lnTo>
                    <a:pt x="1017" y="149"/>
                  </a:lnTo>
                  <a:lnTo>
                    <a:pt x="1015" y="173"/>
                  </a:lnTo>
                  <a:lnTo>
                    <a:pt x="1015" y="199"/>
                  </a:lnTo>
                  <a:lnTo>
                    <a:pt x="1012" y="223"/>
                  </a:lnTo>
                  <a:lnTo>
                    <a:pt x="1012" y="246"/>
                  </a:lnTo>
                  <a:lnTo>
                    <a:pt x="1010" y="270"/>
                  </a:lnTo>
                  <a:lnTo>
                    <a:pt x="1010" y="296"/>
                  </a:lnTo>
                  <a:lnTo>
                    <a:pt x="1008" y="320"/>
                  </a:lnTo>
                  <a:lnTo>
                    <a:pt x="1008" y="343"/>
                  </a:lnTo>
                  <a:lnTo>
                    <a:pt x="1005" y="367"/>
                  </a:lnTo>
                  <a:lnTo>
                    <a:pt x="1005" y="393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9" name="Freeform 22">
              <a:extLst>
                <a:ext uri="{FF2B5EF4-FFF2-40B4-BE49-F238E27FC236}">
                  <a16:creationId xmlns:a16="http://schemas.microsoft.com/office/drawing/2014/main" id="{C7D8A20E-A8D4-58E3-FE5C-AB2A6365C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1817" y="1330925"/>
              <a:ext cx="1047447" cy="628469"/>
            </a:xfrm>
            <a:custGeom>
              <a:avLst/>
              <a:gdLst/>
              <a:ahLst/>
              <a:cxnLst>
                <a:cxn ang="0">
                  <a:pos x="660" y="391"/>
                </a:cxn>
                <a:cxn ang="0">
                  <a:pos x="620" y="391"/>
                </a:cxn>
                <a:cxn ang="0">
                  <a:pos x="577" y="393"/>
                </a:cxn>
                <a:cxn ang="0">
                  <a:pos x="537" y="396"/>
                </a:cxn>
                <a:cxn ang="0">
                  <a:pos x="495" y="396"/>
                </a:cxn>
                <a:cxn ang="0">
                  <a:pos x="454" y="396"/>
                </a:cxn>
                <a:cxn ang="0">
                  <a:pos x="414" y="396"/>
                </a:cxn>
                <a:cxn ang="0">
                  <a:pos x="372" y="396"/>
                </a:cxn>
                <a:cxn ang="0">
                  <a:pos x="331" y="396"/>
                </a:cxn>
                <a:cxn ang="0">
                  <a:pos x="289" y="396"/>
                </a:cxn>
                <a:cxn ang="0">
                  <a:pos x="249" y="396"/>
                </a:cxn>
                <a:cxn ang="0">
                  <a:pos x="206" y="396"/>
                </a:cxn>
                <a:cxn ang="0">
                  <a:pos x="166" y="393"/>
                </a:cxn>
                <a:cxn ang="0">
                  <a:pos x="126" y="393"/>
                </a:cxn>
                <a:cxn ang="0">
                  <a:pos x="83" y="391"/>
                </a:cxn>
                <a:cxn ang="0">
                  <a:pos x="43" y="391"/>
                </a:cxn>
                <a:cxn ang="0">
                  <a:pos x="0" y="389"/>
                </a:cxn>
                <a:cxn ang="0">
                  <a:pos x="3" y="339"/>
                </a:cxn>
                <a:cxn ang="0">
                  <a:pos x="5" y="292"/>
                </a:cxn>
                <a:cxn ang="0">
                  <a:pos x="7" y="242"/>
                </a:cxn>
                <a:cxn ang="0">
                  <a:pos x="10" y="195"/>
                </a:cxn>
                <a:cxn ang="0">
                  <a:pos x="12" y="145"/>
                </a:cxn>
                <a:cxn ang="0">
                  <a:pos x="14" y="98"/>
                </a:cxn>
                <a:cxn ang="0">
                  <a:pos x="17" y="48"/>
                </a:cxn>
                <a:cxn ang="0">
                  <a:pos x="19" y="0"/>
                </a:cxn>
                <a:cxn ang="0">
                  <a:pos x="64" y="3"/>
                </a:cxn>
                <a:cxn ang="0">
                  <a:pos x="135" y="5"/>
                </a:cxn>
                <a:cxn ang="0">
                  <a:pos x="206" y="8"/>
                </a:cxn>
                <a:cxn ang="0">
                  <a:pos x="277" y="8"/>
                </a:cxn>
                <a:cxn ang="0">
                  <a:pos x="348" y="8"/>
                </a:cxn>
                <a:cxn ang="0">
                  <a:pos x="419" y="8"/>
                </a:cxn>
                <a:cxn ang="0">
                  <a:pos x="490" y="8"/>
                </a:cxn>
                <a:cxn ang="0">
                  <a:pos x="563" y="5"/>
                </a:cxn>
                <a:cxn ang="0">
                  <a:pos x="596" y="43"/>
                </a:cxn>
                <a:cxn ang="0">
                  <a:pos x="596" y="62"/>
                </a:cxn>
                <a:cxn ang="0">
                  <a:pos x="599" y="83"/>
                </a:cxn>
                <a:cxn ang="0">
                  <a:pos x="599" y="109"/>
                </a:cxn>
                <a:cxn ang="0">
                  <a:pos x="610" y="140"/>
                </a:cxn>
                <a:cxn ang="0">
                  <a:pos x="613" y="152"/>
                </a:cxn>
                <a:cxn ang="0">
                  <a:pos x="625" y="183"/>
                </a:cxn>
                <a:cxn ang="0">
                  <a:pos x="627" y="209"/>
                </a:cxn>
                <a:cxn ang="0">
                  <a:pos x="632" y="261"/>
                </a:cxn>
                <a:cxn ang="0">
                  <a:pos x="634" y="277"/>
                </a:cxn>
                <a:cxn ang="0">
                  <a:pos x="636" y="301"/>
                </a:cxn>
                <a:cxn ang="0">
                  <a:pos x="641" y="325"/>
                </a:cxn>
                <a:cxn ang="0">
                  <a:pos x="655" y="348"/>
                </a:cxn>
                <a:cxn ang="0">
                  <a:pos x="658" y="365"/>
                </a:cxn>
              </a:cxnLst>
              <a:rect l="0" t="0" r="r" b="b"/>
              <a:pathLst>
                <a:path w="660" h="396">
                  <a:moveTo>
                    <a:pt x="658" y="382"/>
                  </a:moveTo>
                  <a:lnTo>
                    <a:pt x="660" y="391"/>
                  </a:lnTo>
                  <a:lnTo>
                    <a:pt x="639" y="391"/>
                  </a:lnTo>
                  <a:lnTo>
                    <a:pt x="620" y="391"/>
                  </a:lnTo>
                  <a:lnTo>
                    <a:pt x="599" y="393"/>
                  </a:lnTo>
                  <a:lnTo>
                    <a:pt x="577" y="393"/>
                  </a:lnTo>
                  <a:lnTo>
                    <a:pt x="558" y="393"/>
                  </a:lnTo>
                  <a:lnTo>
                    <a:pt x="537" y="396"/>
                  </a:lnTo>
                  <a:lnTo>
                    <a:pt x="516" y="396"/>
                  </a:lnTo>
                  <a:lnTo>
                    <a:pt x="495" y="396"/>
                  </a:lnTo>
                  <a:lnTo>
                    <a:pt x="476" y="396"/>
                  </a:lnTo>
                  <a:lnTo>
                    <a:pt x="454" y="396"/>
                  </a:lnTo>
                  <a:lnTo>
                    <a:pt x="433" y="396"/>
                  </a:lnTo>
                  <a:lnTo>
                    <a:pt x="414" y="396"/>
                  </a:lnTo>
                  <a:lnTo>
                    <a:pt x="393" y="396"/>
                  </a:lnTo>
                  <a:lnTo>
                    <a:pt x="372" y="396"/>
                  </a:lnTo>
                  <a:lnTo>
                    <a:pt x="350" y="396"/>
                  </a:lnTo>
                  <a:lnTo>
                    <a:pt x="331" y="396"/>
                  </a:lnTo>
                  <a:lnTo>
                    <a:pt x="310" y="396"/>
                  </a:lnTo>
                  <a:lnTo>
                    <a:pt x="289" y="396"/>
                  </a:lnTo>
                  <a:lnTo>
                    <a:pt x="270" y="396"/>
                  </a:lnTo>
                  <a:lnTo>
                    <a:pt x="249" y="396"/>
                  </a:lnTo>
                  <a:lnTo>
                    <a:pt x="227" y="396"/>
                  </a:lnTo>
                  <a:lnTo>
                    <a:pt x="206" y="396"/>
                  </a:lnTo>
                  <a:lnTo>
                    <a:pt x="187" y="396"/>
                  </a:lnTo>
                  <a:lnTo>
                    <a:pt x="166" y="393"/>
                  </a:lnTo>
                  <a:lnTo>
                    <a:pt x="144" y="393"/>
                  </a:lnTo>
                  <a:lnTo>
                    <a:pt x="126" y="393"/>
                  </a:lnTo>
                  <a:lnTo>
                    <a:pt x="104" y="393"/>
                  </a:lnTo>
                  <a:lnTo>
                    <a:pt x="83" y="391"/>
                  </a:lnTo>
                  <a:lnTo>
                    <a:pt x="64" y="391"/>
                  </a:lnTo>
                  <a:lnTo>
                    <a:pt x="43" y="391"/>
                  </a:lnTo>
                  <a:lnTo>
                    <a:pt x="21" y="389"/>
                  </a:lnTo>
                  <a:lnTo>
                    <a:pt x="0" y="389"/>
                  </a:lnTo>
                  <a:lnTo>
                    <a:pt x="3" y="363"/>
                  </a:lnTo>
                  <a:lnTo>
                    <a:pt x="3" y="339"/>
                  </a:lnTo>
                  <a:lnTo>
                    <a:pt x="5" y="315"/>
                  </a:lnTo>
                  <a:lnTo>
                    <a:pt x="5" y="292"/>
                  </a:lnTo>
                  <a:lnTo>
                    <a:pt x="7" y="268"/>
                  </a:lnTo>
                  <a:lnTo>
                    <a:pt x="7" y="242"/>
                  </a:lnTo>
                  <a:lnTo>
                    <a:pt x="10" y="218"/>
                  </a:lnTo>
                  <a:lnTo>
                    <a:pt x="10" y="195"/>
                  </a:lnTo>
                  <a:lnTo>
                    <a:pt x="12" y="171"/>
                  </a:lnTo>
                  <a:lnTo>
                    <a:pt x="12" y="145"/>
                  </a:lnTo>
                  <a:lnTo>
                    <a:pt x="14" y="121"/>
                  </a:lnTo>
                  <a:lnTo>
                    <a:pt x="14" y="98"/>
                  </a:lnTo>
                  <a:lnTo>
                    <a:pt x="17" y="74"/>
                  </a:lnTo>
                  <a:lnTo>
                    <a:pt x="17" y="48"/>
                  </a:lnTo>
                  <a:lnTo>
                    <a:pt x="19" y="24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64" y="3"/>
                  </a:lnTo>
                  <a:lnTo>
                    <a:pt x="100" y="3"/>
                  </a:lnTo>
                  <a:lnTo>
                    <a:pt x="135" y="5"/>
                  </a:lnTo>
                  <a:lnTo>
                    <a:pt x="171" y="5"/>
                  </a:lnTo>
                  <a:lnTo>
                    <a:pt x="206" y="8"/>
                  </a:lnTo>
                  <a:lnTo>
                    <a:pt x="241" y="8"/>
                  </a:lnTo>
                  <a:lnTo>
                    <a:pt x="277" y="8"/>
                  </a:lnTo>
                  <a:lnTo>
                    <a:pt x="312" y="8"/>
                  </a:lnTo>
                  <a:lnTo>
                    <a:pt x="348" y="8"/>
                  </a:lnTo>
                  <a:lnTo>
                    <a:pt x="383" y="8"/>
                  </a:lnTo>
                  <a:lnTo>
                    <a:pt x="419" y="8"/>
                  </a:lnTo>
                  <a:lnTo>
                    <a:pt x="454" y="8"/>
                  </a:lnTo>
                  <a:lnTo>
                    <a:pt x="490" y="8"/>
                  </a:lnTo>
                  <a:lnTo>
                    <a:pt x="525" y="8"/>
                  </a:lnTo>
                  <a:lnTo>
                    <a:pt x="563" y="5"/>
                  </a:lnTo>
                  <a:lnTo>
                    <a:pt x="587" y="5"/>
                  </a:lnTo>
                  <a:lnTo>
                    <a:pt x="596" y="43"/>
                  </a:lnTo>
                  <a:lnTo>
                    <a:pt x="596" y="55"/>
                  </a:lnTo>
                  <a:lnTo>
                    <a:pt x="596" y="62"/>
                  </a:lnTo>
                  <a:lnTo>
                    <a:pt x="599" y="76"/>
                  </a:lnTo>
                  <a:lnTo>
                    <a:pt x="599" y="83"/>
                  </a:lnTo>
                  <a:lnTo>
                    <a:pt x="599" y="95"/>
                  </a:lnTo>
                  <a:lnTo>
                    <a:pt x="599" y="109"/>
                  </a:lnTo>
                  <a:lnTo>
                    <a:pt x="603" y="126"/>
                  </a:lnTo>
                  <a:lnTo>
                    <a:pt x="610" y="140"/>
                  </a:lnTo>
                  <a:lnTo>
                    <a:pt x="610" y="145"/>
                  </a:lnTo>
                  <a:lnTo>
                    <a:pt x="613" y="152"/>
                  </a:lnTo>
                  <a:lnTo>
                    <a:pt x="618" y="161"/>
                  </a:lnTo>
                  <a:lnTo>
                    <a:pt x="625" y="183"/>
                  </a:lnTo>
                  <a:lnTo>
                    <a:pt x="625" y="204"/>
                  </a:lnTo>
                  <a:lnTo>
                    <a:pt x="627" y="209"/>
                  </a:lnTo>
                  <a:lnTo>
                    <a:pt x="632" y="254"/>
                  </a:lnTo>
                  <a:lnTo>
                    <a:pt x="632" y="261"/>
                  </a:lnTo>
                  <a:lnTo>
                    <a:pt x="636" y="268"/>
                  </a:lnTo>
                  <a:lnTo>
                    <a:pt x="634" y="277"/>
                  </a:lnTo>
                  <a:lnTo>
                    <a:pt x="634" y="282"/>
                  </a:lnTo>
                  <a:lnTo>
                    <a:pt x="636" y="301"/>
                  </a:lnTo>
                  <a:lnTo>
                    <a:pt x="639" y="308"/>
                  </a:lnTo>
                  <a:lnTo>
                    <a:pt x="641" y="325"/>
                  </a:lnTo>
                  <a:lnTo>
                    <a:pt x="653" y="341"/>
                  </a:lnTo>
                  <a:lnTo>
                    <a:pt x="655" y="348"/>
                  </a:lnTo>
                  <a:lnTo>
                    <a:pt x="655" y="353"/>
                  </a:lnTo>
                  <a:lnTo>
                    <a:pt x="658" y="365"/>
                  </a:lnTo>
                  <a:lnTo>
                    <a:pt x="658" y="382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0" name="Freeform 23">
              <a:extLst>
                <a:ext uri="{FF2B5EF4-FFF2-40B4-BE49-F238E27FC236}">
                  <a16:creationId xmlns:a16="http://schemas.microsoft.com/office/drawing/2014/main" id="{FAD5BDA6-170A-0C98-88F4-68F5C76011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2618" y="2541839"/>
              <a:ext cx="1333115" cy="618946"/>
            </a:xfrm>
            <a:custGeom>
              <a:avLst/>
              <a:gdLst/>
              <a:ahLst/>
              <a:cxnLst>
                <a:cxn ang="0">
                  <a:pos x="109" y="5"/>
                </a:cxn>
                <a:cxn ang="0">
                  <a:pos x="173" y="5"/>
                </a:cxn>
                <a:cxn ang="0">
                  <a:pos x="237" y="7"/>
                </a:cxn>
                <a:cxn ang="0">
                  <a:pos x="301" y="7"/>
                </a:cxn>
                <a:cxn ang="0">
                  <a:pos x="367" y="9"/>
                </a:cxn>
                <a:cxn ang="0">
                  <a:pos x="431" y="9"/>
                </a:cxn>
                <a:cxn ang="0">
                  <a:pos x="495" y="7"/>
                </a:cxn>
                <a:cxn ang="0">
                  <a:pos x="561" y="26"/>
                </a:cxn>
                <a:cxn ang="0">
                  <a:pos x="585" y="26"/>
                </a:cxn>
                <a:cxn ang="0">
                  <a:pos x="627" y="21"/>
                </a:cxn>
                <a:cxn ang="0">
                  <a:pos x="651" y="28"/>
                </a:cxn>
                <a:cxn ang="0">
                  <a:pos x="686" y="40"/>
                </a:cxn>
                <a:cxn ang="0">
                  <a:pos x="703" y="57"/>
                </a:cxn>
                <a:cxn ang="0">
                  <a:pos x="717" y="64"/>
                </a:cxn>
                <a:cxn ang="0">
                  <a:pos x="727" y="76"/>
                </a:cxn>
                <a:cxn ang="0">
                  <a:pos x="736" y="111"/>
                </a:cxn>
                <a:cxn ang="0">
                  <a:pos x="750" y="132"/>
                </a:cxn>
                <a:cxn ang="0">
                  <a:pos x="753" y="144"/>
                </a:cxn>
                <a:cxn ang="0">
                  <a:pos x="760" y="161"/>
                </a:cxn>
                <a:cxn ang="0">
                  <a:pos x="762" y="184"/>
                </a:cxn>
                <a:cxn ang="0">
                  <a:pos x="769" y="187"/>
                </a:cxn>
                <a:cxn ang="0">
                  <a:pos x="769" y="194"/>
                </a:cxn>
                <a:cxn ang="0">
                  <a:pos x="774" y="199"/>
                </a:cxn>
                <a:cxn ang="0">
                  <a:pos x="774" y="210"/>
                </a:cxn>
                <a:cxn ang="0">
                  <a:pos x="781" y="218"/>
                </a:cxn>
                <a:cxn ang="0">
                  <a:pos x="779" y="227"/>
                </a:cxn>
                <a:cxn ang="0">
                  <a:pos x="786" y="244"/>
                </a:cxn>
                <a:cxn ang="0">
                  <a:pos x="788" y="281"/>
                </a:cxn>
                <a:cxn ang="0">
                  <a:pos x="790" y="293"/>
                </a:cxn>
                <a:cxn ang="0">
                  <a:pos x="798" y="308"/>
                </a:cxn>
                <a:cxn ang="0">
                  <a:pos x="807" y="334"/>
                </a:cxn>
                <a:cxn ang="0">
                  <a:pos x="821" y="345"/>
                </a:cxn>
                <a:cxn ang="0">
                  <a:pos x="831" y="367"/>
                </a:cxn>
                <a:cxn ang="0">
                  <a:pos x="840" y="379"/>
                </a:cxn>
                <a:cxn ang="0">
                  <a:pos x="802" y="379"/>
                </a:cxn>
                <a:cxn ang="0">
                  <a:pos x="762" y="381"/>
                </a:cxn>
                <a:cxn ang="0">
                  <a:pos x="722" y="383"/>
                </a:cxn>
                <a:cxn ang="0">
                  <a:pos x="679" y="386"/>
                </a:cxn>
                <a:cxn ang="0">
                  <a:pos x="639" y="386"/>
                </a:cxn>
                <a:cxn ang="0">
                  <a:pos x="599" y="388"/>
                </a:cxn>
                <a:cxn ang="0">
                  <a:pos x="556" y="388"/>
                </a:cxn>
                <a:cxn ang="0">
                  <a:pos x="516" y="388"/>
                </a:cxn>
                <a:cxn ang="0">
                  <a:pos x="476" y="390"/>
                </a:cxn>
                <a:cxn ang="0">
                  <a:pos x="436" y="390"/>
                </a:cxn>
                <a:cxn ang="0">
                  <a:pos x="393" y="390"/>
                </a:cxn>
                <a:cxn ang="0">
                  <a:pos x="353" y="390"/>
                </a:cxn>
                <a:cxn ang="0">
                  <a:pos x="313" y="390"/>
                </a:cxn>
                <a:cxn ang="0">
                  <a:pos x="270" y="390"/>
                </a:cxn>
                <a:cxn ang="0">
                  <a:pos x="230" y="388"/>
                </a:cxn>
                <a:cxn ang="0">
                  <a:pos x="190" y="388"/>
                </a:cxn>
                <a:cxn ang="0">
                  <a:pos x="190" y="355"/>
                </a:cxn>
                <a:cxn ang="0">
                  <a:pos x="190" y="324"/>
                </a:cxn>
                <a:cxn ang="0">
                  <a:pos x="192" y="293"/>
                </a:cxn>
                <a:cxn ang="0">
                  <a:pos x="192" y="260"/>
                </a:cxn>
                <a:cxn ang="0">
                  <a:pos x="145" y="260"/>
                </a:cxn>
                <a:cxn ang="0">
                  <a:pos x="97" y="258"/>
                </a:cxn>
                <a:cxn ang="0">
                  <a:pos x="48" y="255"/>
                </a:cxn>
                <a:cxn ang="0">
                  <a:pos x="0" y="253"/>
                </a:cxn>
                <a:cxn ang="0">
                  <a:pos x="3" y="189"/>
                </a:cxn>
                <a:cxn ang="0">
                  <a:pos x="5" y="125"/>
                </a:cxn>
                <a:cxn ang="0">
                  <a:pos x="10" y="64"/>
                </a:cxn>
                <a:cxn ang="0">
                  <a:pos x="12" y="0"/>
                </a:cxn>
                <a:cxn ang="0">
                  <a:pos x="76" y="2"/>
                </a:cxn>
              </a:cxnLst>
              <a:rect l="0" t="0" r="r" b="b"/>
              <a:pathLst>
                <a:path w="840" h="390">
                  <a:moveTo>
                    <a:pt x="76" y="2"/>
                  </a:moveTo>
                  <a:lnTo>
                    <a:pt x="109" y="5"/>
                  </a:lnTo>
                  <a:lnTo>
                    <a:pt x="140" y="5"/>
                  </a:lnTo>
                  <a:lnTo>
                    <a:pt x="173" y="5"/>
                  </a:lnTo>
                  <a:lnTo>
                    <a:pt x="206" y="7"/>
                  </a:lnTo>
                  <a:lnTo>
                    <a:pt x="237" y="7"/>
                  </a:lnTo>
                  <a:lnTo>
                    <a:pt x="270" y="7"/>
                  </a:lnTo>
                  <a:lnTo>
                    <a:pt x="301" y="7"/>
                  </a:lnTo>
                  <a:lnTo>
                    <a:pt x="334" y="9"/>
                  </a:lnTo>
                  <a:lnTo>
                    <a:pt x="367" y="9"/>
                  </a:lnTo>
                  <a:lnTo>
                    <a:pt x="398" y="9"/>
                  </a:lnTo>
                  <a:lnTo>
                    <a:pt x="431" y="9"/>
                  </a:lnTo>
                  <a:lnTo>
                    <a:pt x="462" y="7"/>
                  </a:lnTo>
                  <a:lnTo>
                    <a:pt x="495" y="7"/>
                  </a:lnTo>
                  <a:lnTo>
                    <a:pt x="533" y="7"/>
                  </a:lnTo>
                  <a:lnTo>
                    <a:pt x="561" y="26"/>
                  </a:lnTo>
                  <a:lnTo>
                    <a:pt x="578" y="31"/>
                  </a:lnTo>
                  <a:lnTo>
                    <a:pt x="585" y="26"/>
                  </a:lnTo>
                  <a:lnTo>
                    <a:pt x="601" y="21"/>
                  </a:lnTo>
                  <a:lnTo>
                    <a:pt x="627" y="21"/>
                  </a:lnTo>
                  <a:lnTo>
                    <a:pt x="644" y="21"/>
                  </a:lnTo>
                  <a:lnTo>
                    <a:pt x="651" y="28"/>
                  </a:lnTo>
                  <a:lnTo>
                    <a:pt x="665" y="33"/>
                  </a:lnTo>
                  <a:lnTo>
                    <a:pt x="686" y="40"/>
                  </a:lnTo>
                  <a:lnTo>
                    <a:pt x="698" y="49"/>
                  </a:lnTo>
                  <a:lnTo>
                    <a:pt x="703" y="57"/>
                  </a:lnTo>
                  <a:lnTo>
                    <a:pt x="710" y="61"/>
                  </a:lnTo>
                  <a:lnTo>
                    <a:pt x="717" y="64"/>
                  </a:lnTo>
                  <a:lnTo>
                    <a:pt x="719" y="64"/>
                  </a:lnTo>
                  <a:lnTo>
                    <a:pt x="727" y="76"/>
                  </a:lnTo>
                  <a:lnTo>
                    <a:pt x="729" y="94"/>
                  </a:lnTo>
                  <a:lnTo>
                    <a:pt x="736" y="111"/>
                  </a:lnTo>
                  <a:lnTo>
                    <a:pt x="745" y="123"/>
                  </a:lnTo>
                  <a:lnTo>
                    <a:pt x="750" y="132"/>
                  </a:lnTo>
                  <a:lnTo>
                    <a:pt x="750" y="137"/>
                  </a:lnTo>
                  <a:lnTo>
                    <a:pt x="753" y="144"/>
                  </a:lnTo>
                  <a:lnTo>
                    <a:pt x="757" y="149"/>
                  </a:lnTo>
                  <a:lnTo>
                    <a:pt x="760" y="161"/>
                  </a:lnTo>
                  <a:lnTo>
                    <a:pt x="760" y="177"/>
                  </a:lnTo>
                  <a:lnTo>
                    <a:pt x="762" y="184"/>
                  </a:lnTo>
                  <a:lnTo>
                    <a:pt x="767" y="184"/>
                  </a:lnTo>
                  <a:lnTo>
                    <a:pt x="769" y="187"/>
                  </a:lnTo>
                  <a:lnTo>
                    <a:pt x="769" y="192"/>
                  </a:lnTo>
                  <a:lnTo>
                    <a:pt x="769" y="194"/>
                  </a:lnTo>
                  <a:lnTo>
                    <a:pt x="774" y="194"/>
                  </a:lnTo>
                  <a:lnTo>
                    <a:pt x="774" y="199"/>
                  </a:lnTo>
                  <a:lnTo>
                    <a:pt x="774" y="206"/>
                  </a:lnTo>
                  <a:lnTo>
                    <a:pt x="774" y="210"/>
                  </a:lnTo>
                  <a:lnTo>
                    <a:pt x="779" y="213"/>
                  </a:lnTo>
                  <a:lnTo>
                    <a:pt x="781" y="218"/>
                  </a:lnTo>
                  <a:lnTo>
                    <a:pt x="779" y="222"/>
                  </a:lnTo>
                  <a:lnTo>
                    <a:pt x="779" y="227"/>
                  </a:lnTo>
                  <a:lnTo>
                    <a:pt x="781" y="229"/>
                  </a:lnTo>
                  <a:lnTo>
                    <a:pt x="786" y="244"/>
                  </a:lnTo>
                  <a:lnTo>
                    <a:pt x="788" y="267"/>
                  </a:lnTo>
                  <a:lnTo>
                    <a:pt x="788" y="281"/>
                  </a:lnTo>
                  <a:lnTo>
                    <a:pt x="786" y="286"/>
                  </a:lnTo>
                  <a:lnTo>
                    <a:pt x="790" y="293"/>
                  </a:lnTo>
                  <a:lnTo>
                    <a:pt x="795" y="303"/>
                  </a:lnTo>
                  <a:lnTo>
                    <a:pt x="798" y="308"/>
                  </a:lnTo>
                  <a:lnTo>
                    <a:pt x="805" y="319"/>
                  </a:lnTo>
                  <a:lnTo>
                    <a:pt x="807" y="334"/>
                  </a:lnTo>
                  <a:lnTo>
                    <a:pt x="814" y="341"/>
                  </a:lnTo>
                  <a:lnTo>
                    <a:pt x="821" y="345"/>
                  </a:lnTo>
                  <a:lnTo>
                    <a:pt x="828" y="353"/>
                  </a:lnTo>
                  <a:lnTo>
                    <a:pt x="831" y="367"/>
                  </a:lnTo>
                  <a:lnTo>
                    <a:pt x="838" y="376"/>
                  </a:lnTo>
                  <a:lnTo>
                    <a:pt x="840" y="379"/>
                  </a:lnTo>
                  <a:lnTo>
                    <a:pt x="824" y="379"/>
                  </a:lnTo>
                  <a:lnTo>
                    <a:pt x="802" y="379"/>
                  </a:lnTo>
                  <a:lnTo>
                    <a:pt x="781" y="381"/>
                  </a:lnTo>
                  <a:lnTo>
                    <a:pt x="762" y="381"/>
                  </a:lnTo>
                  <a:lnTo>
                    <a:pt x="741" y="383"/>
                  </a:lnTo>
                  <a:lnTo>
                    <a:pt x="722" y="383"/>
                  </a:lnTo>
                  <a:lnTo>
                    <a:pt x="701" y="383"/>
                  </a:lnTo>
                  <a:lnTo>
                    <a:pt x="679" y="386"/>
                  </a:lnTo>
                  <a:lnTo>
                    <a:pt x="660" y="386"/>
                  </a:lnTo>
                  <a:lnTo>
                    <a:pt x="639" y="386"/>
                  </a:lnTo>
                  <a:lnTo>
                    <a:pt x="618" y="388"/>
                  </a:lnTo>
                  <a:lnTo>
                    <a:pt x="599" y="388"/>
                  </a:lnTo>
                  <a:lnTo>
                    <a:pt x="578" y="388"/>
                  </a:lnTo>
                  <a:lnTo>
                    <a:pt x="556" y="388"/>
                  </a:lnTo>
                  <a:lnTo>
                    <a:pt x="537" y="388"/>
                  </a:lnTo>
                  <a:lnTo>
                    <a:pt x="516" y="388"/>
                  </a:lnTo>
                  <a:lnTo>
                    <a:pt x="495" y="390"/>
                  </a:lnTo>
                  <a:lnTo>
                    <a:pt x="476" y="390"/>
                  </a:lnTo>
                  <a:lnTo>
                    <a:pt x="455" y="390"/>
                  </a:lnTo>
                  <a:lnTo>
                    <a:pt x="436" y="390"/>
                  </a:lnTo>
                  <a:lnTo>
                    <a:pt x="414" y="390"/>
                  </a:lnTo>
                  <a:lnTo>
                    <a:pt x="393" y="390"/>
                  </a:lnTo>
                  <a:lnTo>
                    <a:pt x="374" y="390"/>
                  </a:lnTo>
                  <a:lnTo>
                    <a:pt x="353" y="390"/>
                  </a:lnTo>
                  <a:lnTo>
                    <a:pt x="332" y="390"/>
                  </a:lnTo>
                  <a:lnTo>
                    <a:pt x="313" y="390"/>
                  </a:lnTo>
                  <a:lnTo>
                    <a:pt x="291" y="390"/>
                  </a:lnTo>
                  <a:lnTo>
                    <a:pt x="270" y="390"/>
                  </a:lnTo>
                  <a:lnTo>
                    <a:pt x="251" y="388"/>
                  </a:lnTo>
                  <a:lnTo>
                    <a:pt x="230" y="388"/>
                  </a:lnTo>
                  <a:lnTo>
                    <a:pt x="209" y="388"/>
                  </a:lnTo>
                  <a:lnTo>
                    <a:pt x="190" y="388"/>
                  </a:lnTo>
                  <a:lnTo>
                    <a:pt x="190" y="371"/>
                  </a:lnTo>
                  <a:lnTo>
                    <a:pt x="190" y="355"/>
                  </a:lnTo>
                  <a:lnTo>
                    <a:pt x="190" y="341"/>
                  </a:lnTo>
                  <a:lnTo>
                    <a:pt x="190" y="324"/>
                  </a:lnTo>
                  <a:lnTo>
                    <a:pt x="192" y="308"/>
                  </a:lnTo>
                  <a:lnTo>
                    <a:pt x="192" y="293"/>
                  </a:lnTo>
                  <a:lnTo>
                    <a:pt x="192" y="277"/>
                  </a:lnTo>
                  <a:lnTo>
                    <a:pt x="192" y="260"/>
                  </a:lnTo>
                  <a:lnTo>
                    <a:pt x="168" y="260"/>
                  </a:lnTo>
                  <a:lnTo>
                    <a:pt x="145" y="260"/>
                  </a:lnTo>
                  <a:lnTo>
                    <a:pt x="121" y="258"/>
                  </a:lnTo>
                  <a:lnTo>
                    <a:pt x="97" y="258"/>
                  </a:lnTo>
                  <a:lnTo>
                    <a:pt x="71" y="258"/>
                  </a:lnTo>
                  <a:lnTo>
                    <a:pt x="48" y="255"/>
                  </a:lnTo>
                  <a:lnTo>
                    <a:pt x="24" y="255"/>
                  </a:lnTo>
                  <a:lnTo>
                    <a:pt x="0" y="253"/>
                  </a:lnTo>
                  <a:lnTo>
                    <a:pt x="3" y="222"/>
                  </a:lnTo>
                  <a:lnTo>
                    <a:pt x="3" y="189"/>
                  </a:lnTo>
                  <a:lnTo>
                    <a:pt x="5" y="158"/>
                  </a:lnTo>
                  <a:lnTo>
                    <a:pt x="5" y="125"/>
                  </a:lnTo>
                  <a:lnTo>
                    <a:pt x="8" y="94"/>
                  </a:lnTo>
                  <a:lnTo>
                    <a:pt x="10" y="64"/>
                  </a:lnTo>
                  <a:lnTo>
                    <a:pt x="10" y="31"/>
                  </a:lnTo>
                  <a:lnTo>
                    <a:pt x="12" y="0"/>
                  </a:lnTo>
                  <a:lnTo>
                    <a:pt x="45" y="0"/>
                  </a:lnTo>
                  <a:lnTo>
                    <a:pt x="76" y="2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1" name="Freeform 24">
              <a:extLst>
                <a:ext uri="{FF2B5EF4-FFF2-40B4-BE49-F238E27FC236}">
                  <a16:creationId xmlns:a16="http://schemas.microsoft.com/office/drawing/2014/main" id="{54738FCD-842C-610E-A074-0D04CA564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838" y="1361080"/>
              <a:ext cx="263449" cy="564987"/>
            </a:xfrm>
            <a:custGeom>
              <a:avLst/>
              <a:gdLst/>
              <a:ahLst/>
              <a:cxnLst>
                <a:cxn ang="0">
                  <a:pos x="41" y="12"/>
                </a:cxn>
                <a:cxn ang="0">
                  <a:pos x="52" y="38"/>
                </a:cxn>
                <a:cxn ang="0">
                  <a:pos x="64" y="64"/>
                </a:cxn>
                <a:cxn ang="0">
                  <a:pos x="74" y="90"/>
                </a:cxn>
                <a:cxn ang="0">
                  <a:pos x="86" y="119"/>
                </a:cxn>
                <a:cxn ang="0">
                  <a:pos x="97" y="145"/>
                </a:cxn>
                <a:cxn ang="0">
                  <a:pos x="107" y="171"/>
                </a:cxn>
                <a:cxn ang="0">
                  <a:pos x="119" y="197"/>
                </a:cxn>
                <a:cxn ang="0">
                  <a:pos x="128" y="218"/>
                </a:cxn>
                <a:cxn ang="0">
                  <a:pos x="138" y="232"/>
                </a:cxn>
                <a:cxn ang="0">
                  <a:pos x="154" y="249"/>
                </a:cxn>
                <a:cxn ang="0">
                  <a:pos x="166" y="275"/>
                </a:cxn>
                <a:cxn ang="0">
                  <a:pos x="157" y="287"/>
                </a:cxn>
                <a:cxn ang="0">
                  <a:pos x="147" y="299"/>
                </a:cxn>
                <a:cxn ang="0">
                  <a:pos x="135" y="318"/>
                </a:cxn>
                <a:cxn ang="0">
                  <a:pos x="116" y="327"/>
                </a:cxn>
                <a:cxn ang="0">
                  <a:pos x="93" y="334"/>
                </a:cxn>
                <a:cxn ang="0">
                  <a:pos x="67" y="344"/>
                </a:cxn>
                <a:cxn ang="0">
                  <a:pos x="43" y="351"/>
                </a:cxn>
                <a:cxn ang="0">
                  <a:pos x="26" y="351"/>
                </a:cxn>
                <a:cxn ang="0">
                  <a:pos x="17" y="344"/>
                </a:cxn>
                <a:cxn ang="0">
                  <a:pos x="15" y="329"/>
                </a:cxn>
                <a:cxn ang="0">
                  <a:pos x="17" y="318"/>
                </a:cxn>
                <a:cxn ang="0">
                  <a:pos x="10" y="280"/>
                </a:cxn>
                <a:cxn ang="0">
                  <a:pos x="3" y="249"/>
                </a:cxn>
                <a:cxn ang="0">
                  <a:pos x="3" y="230"/>
                </a:cxn>
                <a:cxn ang="0">
                  <a:pos x="8" y="206"/>
                </a:cxn>
                <a:cxn ang="0">
                  <a:pos x="8" y="187"/>
                </a:cxn>
                <a:cxn ang="0">
                  <a:pos x="0" y="150"/>
                </a:cxn>
                <a:cxn ang="0">
                  <a:pos x="12" y="140"/>
                </a:cxn>
                <a:cxn ang="0">
                  <a:pos x="24" y="121"/>
                </a:cxn>
                <a:cxn ang="0">
                  <a:pos x="26" y="112"/>
                </a:cxn>
                <a:cxn ang="0">
                  <a:pos x="26" y="102"/>
                </a:cxn>
                <a:cxn ang="0">
                  <a:pos x="17" y="86"/>
                </a:cxn>
                <a:cxn ang="0">
                  <a:pos x="17" y="60"/>
                </a:cxn>
                <a:cxn ang="0">
                  <a:pos x="12" y="48"/>
                </a:cxn>
                <a:cxn ang="0">
                  <a:pos x="17" y="7"/>
                </a:cxn>
                <a:cxn ang="0">
                  <a:pos x="34" y="5"/>
                </a:cxn>
              </a:cxnLst>
              <a:rect l="0" t="0" r="r" b="b"/>
              <a:pathLst>
                <a:path w="166" h="356">
                  <a:moveTo>
                    <a:pt x="36" y="0"/>
                  </a:moveTo>
                  <a:lnTo>
                    <a:pt x="41" y="12"/>
                  </a:lnTo>
                  <a:lnTo>
                    <a:pt x="45" y="26"/>
                  </a:lnTo>
                  <a:lnTo>
                    <a:pt x="52" y="38"/>
                  </a:lnTo>
                  <a:lnTo>
                    <a:pt x="57" y="52"/>
                  </a:lnTo>
                  <a:lnTo>
                    <a:pt x="64" y="64"/>
                  </a:lnTo>
                  <a:lnTo>
                    <a:pt x="69" y="79"/>
                  </a:lnTo>
                  <a:lnTo>
                    <a:pt x="74" y="90"/>
                  </a:lnTo>
                  <a:lnTo>
                    <a:pt x="81" y="105"/>
                  </a:lnTo>
                  <a:lnTo>
                    <a:pt x="86" y="119"/>
                  </a:lnTo>
                  <a:lnTo>
                    <a:pt x="90" y="131"/>
                  </a:lnTo>
                  <a:lnTo>
                    <a:pt x="97" y="145"/>
                  </a:lnTo>
                  <a:lnTo>
                    <a:pt x="102" y="157"/>
                  </a:lnTo>
                  <a:lnTo>
                    <a:pt x="107" y="171"/>
                  </a:lnTo>
                  <a:lnTo>
                    <a:pt x="114" y="183"/>
                  </a:lnTo>
                  <a:lnTo>
                    <a:pt x="119" y="197"/>
                  </a:lnTo>
                  <a:lnTo>
                    <a:pt x="126" y="211"/>
                  </a:lnTo>
                  <a:lnTo>
                    <a:pt x="128" y="218"/>
                  </a:lnTo>
                  <a:lnTo>
                    <a:pt x="131" y="228"/>
                  </a:lnTo>
                  <a:lnTo>
                    <a:pt x="138" y="232"/>
                  </a:lnTo>
                  <a:lnTo>
                    <a:pt x="149" y="242"/>
                  </a:lnTo>
                  <a:lnTo>
                    <a:pt x="154" y="249"/>
                  </a:lnTo>
                  <a:lnTo>
                    <a:pt x="164" y="258"/>
                  </a:lnTo>
                  <a:lnTo>
                    <a:pt x="166" y="275"/>
                  </a:lnTo>
                  <a:lnTo>
                    <a:pt x="166" y="284"/>
                  </a:lnTo>
                  <a:lnTo>
                    <a:pt x="157" y="287"/>
                  </a:lnTo>
                  <a:lnTo>
                    <a:pt x="152" y="292"/>
                  </a:lnTo>
                  <a:lnTo>
                    <a:pt x="147" y="299"/>
                  </a:lnTo>
                  <a:lnTo>
                    <a:pt x="142" y="303"/>
                  </a:lnTo>
                  <a:lnTo>
                    <a:pt x="135" y="318"/>
                  </a:lnTo>
                  <a:lnTo>
                    <a:pt x="131" y="322"/>
                  </a:lnTo>
                  <a:lnTo>
                    <a:pt x="116" y="327"/>
                  </a:lnTo>
                  <a:lnTo>
                    <a:pt x="105" y="332"/>
                  </a:lnTo>
                  <a:lnTo>
                    <a:pt x="93" y="334"/>
                  </a:lnTo>
                  <a:lnTo>
                    <a:pt x="81" y="339"/>
                  </a:lnTo>
                  <a:lnTo>
                    <a:pt x="67" y="344"/>
                  </a:lnTo>
                  <a:lnTo>
                    <a:pt x="55" y="348"/>
                  </a:lnTo>
                  <a:lnTo>
                    <a:pt x="43" y="351"/>
                  </a:lnTo>
                  <a:lnTo>
                    <a:pt x="29" y="356"/>
                  </a:lnTo>
                  <a:lnTo>
                    <a:pt x="26" y="351"/>
                  </a:lnTo>
                  <a:lnTo>
                    <a:pt x="19" y="346"/>
                  </a:lnTo>
                  <a:lnTo>
                    <a:pt x="17" y="344"/>
                  </a:lnTo>
                  <a:lnTo>
                    <a:pt x="17" y="339"/>
                  </a:lnTo>
                  <a:lnTo>
                    <a:pt x="15" y="329"/>
                  </a:lnTo>
                  <a:lnTo>
                    <a:pt x="17" y="325"/>
                  </a:lnTo>
                  <a:lnTo>
                    <a:pt x="17" y="318"/>
                  </a:lnTo>
                  <a:lnTo>
                    <a:pt x="12" y="294"/>
                  </a:lnTo>
                  <a:lnTo>
                    <a:pt x="10" y="280"/>
                  </a:lnTo>
                  <a:lnTo>
                    <a:pt x="3" y="256"/>
                  </a:lnTo>
                  <a:lnTo>
                    <a:pt x="3" y="249"/>
                  </a:lnTo>
                  <a:lnTo>
                    <a:pt x="3" y="242"/>
                  </a:lnTo>
                  <a:lnTo>
                    <a:pt x="3" y="230"/>
                  </a:lnTo>
                  <a:lnTo>
                    <a:pt x="8" y="218"/>
                  </a:lnTo>
                  <a:lnTo>
                    <a:pt x="8" y="206"/>
                  </a:lnTo>
                  <a:lnTo>
                    <a:pt x="8" y="195"/>
                  </a:lnTo>
                  <a:lnTo>
                    <a:pt x="8" y="187"/>
                  </a:lnTo>
                  <a:lnTo>
                    <a:pt x="5" y="173"/>
                  </a:lnTo>
                  <a:lnTo>
                    <a:pt x="0" y="150"/>
                  </a:lnTo>
                  <a:lnTo>
                    <a:pt x="3" y="147"/>
                  </a:lnTo>
                  <a:lnTo>
                    <a:pt x="12" y="140"/>
                  </a:lnTo>
                  <a:lnTo>
                    <a:pt x="15" y="135"/>
                  </a:lnTo>
                  <a:lnTo>
                    <a:pt x="24" y="121"/>
                  </a:lnTo>
                  <a:lnTo>
                    <a:pt x="26" y="116"/>
                  </a:lnTo>
                  <a:lnTo>
                    <a:pt x="26" y="112"/>
                  </a:lnTo>
                  <a:lnTo>
                    <a:pt x="26" y="105"/>
                  </a:lnTo>
                  <a:lnTo>
                    <a:pt x="26" y="102"/>
                  </a:lnTo>
                  <a:lnTo>
                    <a:pt x="26" y="100"/>
                  </a:lnTo>
                  <a:lnTo>
                    <a:pt x="17" y="86"/>
                  </a:lnTo>
                  <a:lnTo>
                    <a:pt x="15" y="81"/>
                  </a:lnTo>
                  <a:lnTo>
                    <a:pt x="17" y="60"/>
                  </a:lnTo>
                  <a:lnTo>
                    <a:pt x="12" y="52"/>
                  </a:lnTo>
                  <a:lnTo>
                    <a:pt x="12" y="48"/>
                  </a:lnTo>
                  <a:lnTo>
                    <a:pt x="12" y="22"/>
                  </a:lnTo>
                  <a:lnTo>
                    <a:pt x="17" y="7"/>
                  </a:lnTo>
                  <a:lnTo>
                    <a:pt x="29" y="7"/>
                  </a:lnTo>
                  <a:lnTo>
                    <a:pt x="34" y="5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2" name="Freeform 25">
              <a:extLst>
                <a:ext uri="{FF2B5EF4-FFF2-40B4-BE49-F238E27FC236}">
                  <a16:creationId xmlns:a16="http://schemas.microsoft.com/office/drawing/2014/main" id="{D1F9D14C-F900-C151-3A31-6F8A31BDDB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0395" y="3687682"/>
              <a:ext cx="1080774" cy="1149018"/>
            </a:xfrm>
            <a:custGeom>
              <a:avLst/>
              <a:gdLst/>
              <a:ahLst/>
              <a:cxnLst>
                <a:cxn ang="0">
                  <a:pos x="286" y="686"/>
                </a:cxn>
                <a:cxn ang="0">
                  <a:pos x="262" y="684"/>
                </a:cxn>
                <a:cxn ang="0">
                  <a:pos x="213" y="679"/>
                </a:cxn>
                <a:cxn ang="0">
                  <a:pos x="165" y="675"/>
                </a:cxn>
                <a:cxn ang="0">
                  <a:pos x="118" y="672"/>
                </a:cxn>
                <a:cxn ang="0">
                  <a:pos x="94" y="684"/>
                </a:cxn>
                <a:cxn ang="0">
                  <a:pos x="92" y="710"/>
                </a:cxn>
                <a:cxn ang="0">
                  <a:pos x="52" y="722"/>
                </a:cxn>
                <a:cxn ang="0">
                  <a:pos x="0" y="717"/>
                </a:cxn>
                <a:cxn ang="0">
                  <a:pos x="7" y="627"/>
                </a:cxn>
                <a:cxn ang="0">
                  <a:pos x="16" y="537"/>
                </a:cxn>
                <a:cxn ang="0">
                  <a:pos x="23" y="447"/>
                </a:cxn>
                <a:cxn ang="0">
                  <a:pos x="33" y="357"/>
                </a:cxn>
                <a:cxn ang="0">
                  <a:pos x="42" y="270"/>
                </a:cxn>
                <a:cxn ang="0">
                  <a:pos x="49" y="180"/>
                </a:cxn>
                <a:cxn ang="0">
                  <a:pos x="59" y="90"/>
                </a:cxn>
                <a:cxn ang="0">
                  <a:pos x="68" y="0"/>
                </a:cxn>
                <a:cxn ang="0">
                  <a:pos x="144" y="7"/>
                </a:cxn>
                <a:cxn ang="0">
                  <a:pos x="220" y="14"/>
                </a:cxn>
                <a:cxn ang="0">
                  <a:pos x="298" y="21"/>
                </a:cxn>
                <a:cxn ang="0">
                  <a:pos x="373" y="28"/>
                </a:cxn>
                <a:cxn ang="0">
                  <a:pos x="451" y="33"/>
                </a:cxn>
                <a:cxn ang="0">
                  <a:pos x="527" y="38"/>
                </a:cxn>
                <a:cxn ang="0">
                  <a:pos x="605" y="40"/>
                </a:cxn>
                <a:cxn ang="0">
                  <a:pos x="681" y="45"/>
                </a:cxn>
                <a:cxn ang="0">
                  <a:pos x="681" y="76"/>
                </a:cxn>
                <a:cxn ang="0">
                  <a:pos x="679" y="106"/>
                </a:cxn>
                <a:cxn ang="0">
                  <a:pos x="674" y="144"/>
                </a:cxn>
                <a:cxn ang="0">
                  <a:pos x="671" y="215"/>
                </a:cxn>
                <a:cxn ang="0">
                  <a:pos x="669" y="286"/>
                </a:cxn>
                <a:cxn ang="0">
                  <a:pos x="667" y="357"/>
                </a:cxn>
                <a:cxn ang="0">
                  <a:pos x="662" y="428"/>
                </a:cxn>
                <a:cxn ang="0">
                  <a:pos x="660" y="499"/>
                </a:cxn>
                <a:cxn ang="0">
                  <a:pos x="657" y="570"/>
                </a:cxn>
                <a:cxn ang="0">
                  <a:pos x="655" y="641"/>
                </a:cxn>
                <a:cxn ang="0">
                  <a:pos x="629" y="677"/>
                </a:cxn>
                <a:cxn ang="0">
                  <a:pos x="582" y="675"/>
                </a:cxn>
                <a:cxn ang="0">
                  <a:pos x="532" y="672"/>
                </a:cxn>
                <a:cxn ang="0">
                  <a:pos x="485" y="670"/>
                </a:cxn>
                <a:cxn ang="0">
                  <a:pos x="435" y="667"/>
                </a:cxn>
                <a:cxn ang="0">
                  <a:pos x="385" y="663"/>
                </a:cxn>
                <a:cxn ang="0">
                  <a:pos x="338" y="660"/>
                </a:cxn>
                <a:cxn ang="0">
                  <a:pos x="288" y="658"/>
                </a:cxn>
                <a:cxn ang="0">
                  <a:pos x="265" y="656"/>
                </a:cxn>
                <a:cxn ang="0">
                  <a:pos x="274" y="679"/>
                </a:cxn>
              </a:cxnLst>
              <a:rect l="0" t="0" r="r" b="b"/>
              <a:pathLst>
                <a:path w="681" h="724">
                  <a:moveTo>
                    <a:pt x="274" y="679"/>
                  </a:moveTo>
                  <a:lnTo>
                    <a:pt x="286" y="686"/>
                  </a:lnTo>
                  <a:lnTo>
                    <a:pt x="286" y="686"/>
                  </a:lnTo>
                  <a:lnTo>
                    <a:pt x="262" y="684"/>
                  </a:lnTo>
                  <a:lnTo>
                    <a:pt x="239" y="682"/>
                  </a:lnTo>
                  <a:lnTo>
                    <a:pt x="213" y="679"/>
                  </a:lnTo>
                  <a:lnTo>
                    <a:pt x="189" y="677"/>
                  </a:lnTo>
                  <a:lnTo>
                    <a:pt x="165" y="675"/>
                  </a:lnTo>
                  <a:lnTo>
                    <a:pt x="142" y="675"/>
                  </a:lnTo>
                  <a:lnTo>
                    <a:pt x="118" y="672"/>
                  </a:lnTo>
                  <a:lnTo>
                    <a:pt x="94" y="670"/>
                  </a:lnTo>
                  <a:lnTo>
                    <a:pt x="94" y="684"/>
                  </a:lnTo>
                  <a:lnTo>
                    <a:pt x="92" y="696"/>
                  </a:lnTo>
                  <a:lnTo>
                    <a:pt x="92" y="710"/>
                  </a:lnTo>
                  <a:lnTo>
                    <a:pt x="90" y="724"/>
                  </a:lnTo>
                  <a:lnTo>
                    <a:pt x="52" y="722"/>
                  </a:lnTo>
                  <a:lnTo>
                    <a:pt x="12" y="717"/>
                  </a:lnTo>
                  <a:lnTo>
                    <a:pt x="0" y="717"/>
                  </a:lnTo>
                  <a:lnTo>
                    <a:pt x="2" y="672"/>
                  </a:lnTo>
                  <a:lnTo>
                    <a:pt x="7" y="627"/>
                  </a:lnTo>
                  <a:lnTo>
                    <a:pt x="12" y="582"/>
                  </a:lnTo>
                  <a:lnTo>
                    <a:pt x="16" y="537"/>
                  </a:lnTo>
                  <a:lnTo>
                    <a:pt x="19" y="492"/>
                  </a:lnTo>
                  <a:lnTo>
                    <a:pt x="23" y="447"/>
                  </a:lnTo>
                  <a:lnTo>
                    <a:pt x="28" y="402"/>
                  </a:lnTo>
                  <a:lnTo>
                    <a:pt x="33" y="357"/>
                  </a:lnTo>
                  <a:lnTo>
                    <a:pt x="38" y="315"/>
                  </a:lnTo>
                  <a:lnTo>
                    <a:pt x="42" y="270"/>
                  </a:lnTo>
                  <a:lnTo>
                    <a:pt x="45" y="225"/>
                  </a:lnTo>
                  <a:lnTo>
                    <a:pt x="49" y="180"/>
                  </a:lnTo>
                  <a:lnTo>
                    <a:pt x="54" y="135"/>
                  </a:lnTo>
                  <a:lnTo>
                    <a:pt x="59" y="90"/>
                  </a:lnTo>
                  <a:lnTo>
                    <a:pt x="64" y="45"/>
                  </a:lnTo>
                  <a:lnTo>
                    <a:pt x="68" y="0"/>
                  </a:lnTo>
                  <a:lnTo>
                    <a:pt x="106" y="5"/>
                  </a:lnTo>
                  <a:lnTo>
                    <a:pt x="144" y="7"/>
                  </a:lnTo>
                  <a:lnTo>
                    <a:pt x="182" y="12"/>
                  </a:lnTo>
                  <a:lnTo>
                    <a:pt x="220" y="14"/>
                  </a:lnTo>
                  <a:lnTo>
                    <a:pt x="260" y="19"/>
                  </a:lnTo>
                  <a:lnTo>
                    <a:pt x="298" y="21"/>
                  </a:lnTo>
                  <a:lnTo>
                    <a:pt x="336" y="24"/>
                  </a:lnTo>
                  <a:lnTo>
                    <a:pt x="373" y="28"/>
                  </a:lnTo>
                  <a:lnTo>
                    <a:pt x="411" y="31"/>
                  </a:lnTo>
                  <a:lnTo>
                    <a:pt x="451" y="33"/>
                  </a:lnTo>
                  <a:lnTo>
                    <a:pt x="489" y="35"/>
                  </a:lnTo>
                  <a:lnTo>
                    <a:pt x="527" y="38"/>
                  </a:lnTo>
                  <a:lnTo>
                    <a:pt x="565" y="40"/>
                  </a:lnTo>
                  <a:lnTo>
                    <a:pt x="605" y="40"/>
                  </a:lnTo>
                  <a:lnTo>
                    <a:pt x="643" y="42"/>
                  </a:lnTo>
                  <a:lnTo>
                    <a:pt x="681" y="45"/>
                  </a:lnTo>
                  <a:lnTo>
                    <a:pt x="681" y="59"/>
                  </a:lnTo>
                  <a:lnTo>
                    <a:pt x="681" y="76"/>
                  </a:lnTo>
                  <a:lnTo>
                    <a:pt x="681" y="92"/>
                  </a:lnTo>
                  <a:lnTo>
                    <a:pt x="679" y="106"/>
                  </a:lnTo>
                  <a:lnTo>
                    <a:pt x="674" y="106"/>
                  </a:lnTo>
                  <a:lnTo>
                    <a:pt x="674" y="144"/>
                  </a:lnTo>
                  <a:lnTo>
                    <a:pt x="671" y="180"/>
                  </a:lnTo>
                  <a:lnTo>
                    <a:pt x="671" y="215"/>
                  </a:lnTo>
                  <a:lnTo>
                    <a:pt x="669" y="251"/>
                  </a:lnTo>
                  <a:lnTo>
                    <a:pt x="669" y="286"/>
                  </a:lnTo>
                  <a:lnTo>
                    <a:pt x="667" y="322"/>
                  </a:lnTo>
                  <a:lnTo>
                    <a:pt x="667" y="357"/>
                  </a:lnTo>
                  <a:lnTo>
                    <a:pt x="664" y="393"/>
                  </a:lnTo>
                  <a:lnTo>
                    <a:pt x="662" y="428"/>
                  </a:lnTo>
                  <a:lnTo>
                    <a:pt x="662" y="464"/>
                  </a:lnTo>
                  <a:lnTo>
                    <a:pt x="660" y="499"/>
                  </a:lnTo>
                  <a:lnTo>
                    <a:pt x="660" y="535"/>
                  </a:lnTo>
                  <a:lnTo>
                    <a:pt x="657" y="570"/>
                  </a:lnTo>
                  <a:lnTo>
                    <a:pt x="657" y="606"/>
                  </a:lnTo>
                  <a:lnTo>
                    <a:pt x="655" y="641"/>
                  </a:lnTo>
                  <a:lnTo>
                    <a:pt x="655" y="677"/>
                  </a:lnTo>
                  <a:lnTo>
                    <a:pt x="629" y="677"/>
                  </a:lnTo>
                  <a:lnTo>
                    <a:pt x="605" y="675"/>
                  </a:lnTo>
                  <a:lnTo>
                    <a:pt x="582" y="675"/>
                  </a:lnTo>
                  <a:lnTo>
                    <a:pt x="556" y="672"/>
                  </a:lnTo>
                  <a:lnTo>
                    <a:pt x="532" y="672"/>
                  </a:lnTo>
                  <a:lnTo>
                    <a:pt x="508" y="670"/>
                  </a:lnTo>
                  <a:lnTo>
                    <a:pt x="485" y="670"/>
                  </a:lnTo>
                  <a:lnTo>
                    <a:pt x="459" y="667"/>
                  </a:lnTo>
                  <a:lnTo>
                    <a:pt x="435" y="667"/>
                  </a:lnTo>
                  <a:lnTo>
                    <a:pt x="411" y="665"/>
                  </a:lnTo>
                  <a:lnTo>
                    <a:pt x="385" y="663"/>
                  </a:lnTo>
                  <a:lnTo>
                    <a:pt x="362" y="663"/>
                  </a:lnTo>
                  <a:lnTo>
                    <a:pt x="338" y="660"/>
                  </a:lnTo>
                  <a:lnTo>
                    <a:pt x="312" y="658"/>
                  </a:lnTo>
                  <a:lnTo>
                    <a:pt x="288" y="658"/>
                  </a:lnTo>
                  <a:lnTo>
                    <a:pt x="265" y="656"/>
                  </a:lnTo>
                  <a:lnTo>
                    <a:pt x="265" y="656"/>
                  </a:lnTo>
                  <a:lnTo>
                    <a:pt x="274" y="679"/>
                  </a:lnTo>
                  <a:lnTo>
                    <a:pt x="274" y="679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3" name="Freeform 26">
              <a:extLst>
                <a:ext uri="{FF2B5EF4-FFF2-40B4-BE49-F238E27FC236}">
                  <a16:creationId xmlns:a16="http://schemas.microsoft.com/office/drawing/2014/main" id="{6484F6D3-5FC9-13D6-9A1D-2EEE46177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0965" y="2382361"/>
              <a:ext cx="1009358" cy="1571171"/>
            </a:xfrm>
            <a:custGeom>
              <a:avLst/>
              <a:gdLst/>
              <a:ahLst/>
              <a:cxnLst>
                <a:cxn ang="0">
                  <a:pos x="508" y="862"/>
                </a:cxn>
                <a:cxn ang="0">
                  <a:pos x="497" y="867"/>
                </a:cxn>
                <a:cxn ang="0">
                  <a:pos x="490" y="852"/>
                </a:cxn>
                <a:cxn ang="0">
                  <a:pos x="471" y="845"/>
                </a:cxn>
                <a:cxn ang="0">
                  <a:pos x="454" y="848"/>
                </a:cxn>
                <a:cxn ang="0">
                  <a:pos x="445" y="859"/>
                </a:cxn>
                <a:cxn ang="0">
                  <a:pos x="449" y="871"/>
                </a:cxn>
                <a:cxn ang="0">
                  <a:pos x="447" y="895"/>
                </a:cxn>
                <a:cxn ang="0">
                  <a:pos x="447" y="909"/>
                </a:cxn>
                <a:cxn ang="0">
                  <a:pos x="445" y="928"/>
                </a:cxn>
                <a:cxn ang="0">
                  <a:pos x="438" y="990"/>
                </a:cxn>
                <a:cxn ang="0">
                  <a:pos x="414" y="959"/>
                </a:cxn>
                <a:cxn ang="0">
                  <a:pos x="371" y="900"/>
                </a:cxn>
                <a:cxn ang="0">
                  <a:pos x="329" y="841"/>
                </a:cxn>
                <a:cxn ang="0">
                  <a:pos x="286" y="779"/>
                </a:cxn>
                <a:cxn ang="0">
                  <a:pos x="251" y="729"/>
                </a:cxn>
                <a:cxn ang="0">
                  <a:pos x="220" y="687"/>
                </a:cxn>
                <a:cxn ang="0">
                  <a:pos x="189" y="644"/>
                </a:cxn>
                <a:cxn ang="0">
                  <a:pos x="161" y="601"/>
                </a:cxn>
                <a:cxn ang="0">
                  <a:pos x="128" y="556"/>
                </a:cxn>
                <a:cxn ang="0">
                  <a:pos x="90" y="504"/>
                </a:cxn>
                <a:cxn ang="0">
                  <a:pos x="54" y="452"/>
                </a:cxn>
                <a:cxn ang="0">
                  <a:pos x="19" y="400"/>
                </a:cxn>
                <a:cxn ang="0">
                  <a:pos x="7" y="350"/>
                </a:cxn>
                <a:cxn ang="0">
                  <a:pos x="17" y="305"/>
                </a:cxn>
                <a:cxn ang="0">
                  <a:pos x="28" y="258"/>
                </a:cxn>
                <a:cxn ang="0">
                  <a:pos x="38" y="211"/>
                </a:cxn>
                <a:cxn ang="0">
                  <a:pos x="50" y="163"/>
                </a:cxn>
                <a:cxn ang="0">
                  <a:pos x="61" y="118"/>
                </a:cxn>
                <a:cxn ang="0">
                  <a:pos x="73" y="71"/>
                </a:cxn>
                <a:cxn ang="0">
                  <a:pos x="83" y="24"/>
                </a:cxn>
                <a:cxn ang="0">
                  <a:pos x="123" y="10"/>
                </a:cxn>
                <a:cxn ang="0">
                  <a:pos x="192" y="26"/>
                </a:cxn>
                <a:cxn ang="0">
                  <a:pos x="260" y="43"/>
                </a:cxn>
                <a:cxn ang="0">
                  <a:pos x="329" y="57"/>
                </a:cxn>
                <a:cxn ang="0">
                  <a:pos x="397" y="71"/>
                </a:cxn>
                <a:cxn ang="0">
                  <a:pos x="466" y="85"/>
                </a:cxn>
                <a:cxn ang="0">
                  <a:pos x="534" y="100"/>
                </a:cxn>
                <a:cxn ang="0">
                  <a:pos x="603" y="111"/>
                </a:cxn>
                <a:cxn ang="0">
                  <a:pos x="634" y="137"/>
                </a:cxn>
                <a:cxn ang="0">
                  <a:pos x="627" y="175"/>
                </a:cxn>
                <a:cxn ang="0">
                  <a:pos x="620" y="216"/>
                </a:cxn>
                <a:cxn ang="0">
                  <a:pos x="615" y="256"/>
                </a:cxn>
                <a:cxn ang="0">
                  <a:pos x="608" y="294"/>
                </a:cxn>
                <a:cxn ang="0">
                  <a:pos x="601" y="334"/>
                </a:cxn>
                <a:cxn ang="0">
                  <a:pos x="596" y="372"/>
                </a:cxn>
                <a:cxn ang="0">
                  <a:pos x="589" y="412"/>
                </a:cxn>
                <a:cxn ang="0">
                  <a:pos x="582" y="452"/>
                </a:cxn>
                <a:cxn ang="0">
                  <a:pos x="575" y="490"/>
                </a:cxn>
                <a:cxn ang="0">
                  <a:pos x="570" y="530"/>
                </a:cxn>
                <a:cxn ang="0">
                  <a:pos x="563" y="571"/>
                </a:cxn>
                <a:cxn ang="0">
                  <a:pos x="558" y="608"/>
                </a:cxn>
                <a:cxn ang="0">
                  <a:pos x="551" y="649"/>
                </a:cxn>
                <a:cxn ang="0">
                  <a:pos x="544" y="687"/>
                </a:cxn>
                <a:cxn ang="0">
                  <a:pos x="539" y="727"/>
                </a:cxn>
                <a:cxn ang="0">
                  <a:pos x="527" y="796"/>
                </a:cxn>
                <a:cxn ang="0">
                  <a:pos x="518" y="850"/>
                </a:cxn>
              </a:cxnLst>
              <a:rect l="0" t="0" r="r" b="b"/>
              <a:pathLst>
                <a:path w="636" h="990">
                  <a:moveTo>
                    <a:pt x="518" y="850"/>
                  </a:moveTo>
                  <a:lnTo>
                    <a:pt x="508" y="862"/>
                  </a:lnTo>
                  <a:lnTo>
                    <a:pt x="501" y="867"/>
                  </a:lnTo>
                  <a:lnTo>
                    <a:pt x="497" y="867"/>
                  </a:lnTo>
                  <a:lnTo>
                    <a:pt x="492" y="862"/>
                  </a:lnTo>
                  <a:lnTo>
                    <a:pt x="490" y="852"/>
                  </a:lnTo>
                  <a:lnTo>
                    <a:pt x="482" y="848"/>
                  </a:lnTo>
                  <a:lnTo>
                    <a:pt x="471" y="845"/>
                  </a:lnTo>
                  <a:lnTo>
                    <a:pt x="464" y="845"/>
                  </a:lnTo>
                  <a:lnTo>
                    <a:pt x="454" y="848"/>
                  </a:lnTo>
                  <a:lnTo>
                    <a:pt x="449" y="850"/>
                  </a:lnTo>
                  <a:lnTo>
                    <a:pt x="445" y="859"/>
                  </a:lnTo>
                  <a:lnTo>
                    <a:pt x="445" y="862"/>
                  </a:lnTo>
                  <a:lnTo>
                    <a:pt x="449" y="871"/>
                  </a:lnTo>
                  <a:lnTo>
                    <a:pt x="447" y="885"/>
                  </a:lnTo>
                  <a:lnTo>
                    <a:pt x="447" y="895"/>
                  </a:lnTo>
                  <a:lnTo>
                    <a:pt x="447" y="902"/>
                  </a:lnTo>
                  <a:lnTo>
                    <a:pt x="447" y="909"/>
                  </a:lnTo>
                  <a:lnTo>
                    <a:pt x="445" y="919"/>
                  </a:lnTo>
                  <a:lnTo>
                    <a:pt x="445" y="928"/>
                  </a:lnTo>
                  <a:lnTo>
                    <a:pt x="447" y="945"/>
                  </a:lnTo>
                  <a:lnTo>
                    <a:pt x="438" y="990"/>
                  </a:lnTo>
                  <a:lnTo>
                    <a:pt x="438" y="990"/>
                  </a:lnTo>
                  <a:lnTo>
                    <a:pt x="414" y="959"/>
                  </a:lnTo>
                  <a:lnTo>
                    <a:pt x="393" y="928"/>
                  </a:lnTo>
                  <a:lnTo>
                    <a:pt x="371" y="900"/>
                  </a:lnTo>
                  <a:lnTo>
                    <a:pt x="350" y="869"/>
                  </a:lnTo>
                  <a:lnTo>
                    <a:pt x="329" y="841"/>
                  </a:lnTo>
                  <a:lnTo>
                    <a:pt x="307" y="810"/>
                  </a:lnTo>
                  <a:lnTo>
                    <a:pt x="286" y="779"/>
                  </a:lnTo>
                  <a:lnTo>
                    <a:pt x="265" y="751"/>
                  </a:lnTo>
                  <a:lnTo>
                    <a:pt x="251" y="729"/>
                  </a:lnTo>
                  <a:lnTo>
                    <a:pt x="234" y="708"/>
                  </a:lnTo>
                  <a:lnTo>
                    <a:pt x="220" y="687"/>
                  </a:lnTo>
                  <a:lnTo>
                    <a:pt x="206" y="665"/>
                  </a:lnTo>
                  <a:lnTo>
                    <a:pt x="189" y="644"/>
                  </a:lnTo>
                  <a:lnTo>
                    <a:pt x="175" y="623"/>
                  </a:lnTo>
                  <a:lnTo>
                    <a:pt x="161" y="601"/>
                  </a:lnTo>
                  <a:lnTo>
                    <a:pt x="147" y="580"/>
                  </a:lnTo>
                  <a:lnTo>
                    <a:pt x="128" y="556"/>
                  </a:lnTo>
                  <a:lnTo>
                    <a:pt x="109" y="530"/>
                  </a:lnTo>
                  <a:lnTo>
                    <a:pt x="90" y="504"/>
                  </a:lnTo>
                  <a:lnTo>
                    <a:pt x="73" y="478"/>
                  </a:lnTo>
                  <a:lnTo>
                    <a:pt x="54" y="452"/>
                  </a:lnTo>
                  <a:lnTo>
                    <a:pt x="35" y="426"/>
                  </a:lnTo>
                  <a:lnTo>
                    <a:pt x="19" y="400"/>
                  </a:lnTo>
                  <a:lnTo>
                    <a:pt x="0" y="374"/>
                  </a:lnTo>
                  <a:lnTo>
                    <a:pt x="7" y="350"/>
                  </a:lnTo>
                  <a:lnTo>
                    <a:pt x="12" y="329"/>
                  </a:lnTo>
                  <a:lnTo>
                    <a:pt x="17" y="305"/>
                  </a:lnTo>
                  <a:lnTo>
                    <a:pt x="24" y="282"/>
                  </a:lnTo>
                  <a:lnTo>
                    <a:pt x="28" y="258"/>
                  </a:lnTo>
                  <a:lnTo>
                    <a:pt x="33" y="234"/>
                  </a:lnTo>
                  <a:lnTo>
                    <a:pt x="38" y="211"/>
                  </a:lnTo>
                  <a:lnTo>
                    <a:pt x="45" y="187"/>
                  </a:lnTo>
                  <a:lnTo>
                    <a:pt x="50" y="163"/>
                  </a:lnTo>
                  <a:lnTo>
                    <a:pt x="54" y="142"/>
                  </a:lnTo>
                  <a:lnTo>
                    <a:pt x="61" y="118"/>
                  </a:lnTo>
                  <a:lnTo>
                    <a:pt x="66" y="95"/>
                  </a:lnTo>
                  <a:lnTo>
                    <a:pt x="73" y="71"/>
                  </a:lnTo>
                  <a:lnTo>
                    <a:pt x="78" y="47"/>
                  </a:lnTo>
                  <a:lnTo>
                    <a:pt x="83" y="24"/>
                  </a:lnTo>
                  <a:lnTo>
                    <a:pt x="90" y="0"/>
                  </a:lnTo>
                  <a:lnTo>
                    <a:pt x="123" y="10"/>
                  </a:lnTo>
                  <a:lnTo>
                    <a:pt x="156" y="17"/>
                  </a:lnTo>
                  <a:lnTo>
                    <a:pt x="192" y="26"/>
                  </a:lnTo>
                  <a:lnTo>
                    <a:pt x="225" y="33"/>
                  </a:lnTo>
                  <a:lnTo>
                    <a:pt x="260" y="43"/>
                  </a:lnTo>
                  <a:lnTo>
                    <a:pt x="293" y="50"/>
                  </a:lnTo>
                  <a:lnTo>
                    <a:pt x="329" y="57"/>
                  </a:lnTo>
                  <a:lnTo>
                    <a:pt x="362" y="64"/>
                  </a:lnTo>
                  <a:lnTo>
                    <a:pt x="397" y="71"/>
                  </a:lnTo>
                  <a:lnTo>
                    <a:pt x="430" y="78"/>
                  </a:lnTo>
                  <a:lnTo>
                    <a:pt x="466" y="85"/>
                  </a:lnTo>
                  <a:lnTo>
                    <a:pt x="499" y="92"/>
                  </a:lnTo>
                  <a:lnTo>
                    <a:pt x="534" y="100"/>
                  </a:lnTo>
                  <a:lnTo>
                    <a:pt x="568" y="104"/>
                  </a:lnTo>
                  <a:lnTo>
                    <a:pt x="603" y="111"/>
                  </a:lnTo>
                  <a:lnTo>
                    <a:pt x="636" y="116"/>
                  </a:lnTo>
                  <a:lnTo>
                    <a:pt x="634" y="137"/>
                  </a:lnTo>
                  <a:lnTo>
                    <a:pt x="631" y="156"/>
                  </a:lnTo>
                  <a:lnTo>
                    <a:pt x="627" y="175"/>
                  </a:lnTo>
                  <a:lnTo>
                    <a:pt x="624" y="197"/>
                  </a:lnTo>
                  <a:lnTo>
                    <a:pt x="620" y="216"/>
                  </a:lnTo>
                  <a:lnTo>
                    <a:pt x="617" y="234"/>
                  </a:lnTo>
                  <a:lnTo>
                    <a:pt x="615" y="256"/>
                  </a:lnTo>
                  <a:lnTo>
                    <a:pt x="610" y="275"/>
                  </a:lnTo>
                  <a:lnTo>
                    <a:pt x="608" y="294"/>
                  </a:lnTo>
                  <a:lnTo>
                    <a:pt x="605" y="315"/>
                  </a:lnTo>
                  <a:lnTo>
                    <a:pt x="601" y="334"/>
                  </a:lnTo>
                  <a:lnTo>
                    <a:pt x="598" y="353"/>
                  </a:lnTo>
                  <a:lnTo>
                    <a:pt x="596" y="372"/>
                  </a:lnTo>
                  <a:lnTo>
                    <a:pt x="591" y="393"/>
                  </a:lnTo>
                  <a:lnTo>
                    <a:pt x="589" y="412"/>
                  </a:lnTo>
                  <a:lnTo>
                    <a:pt x="584" y="431"/>
                  </a:lnTo>
                  <a:lnTo>
                    <a:pt x="582" y="452"/>
                  </a:lnTo>
                  <a:lnTo>
                    <a:pt x="579" y="471"/>
                  </a:lnTo>
                  <a:lnTo>
                    <a:pt x="575" y="490"/>
                  </a:lnTo>
                  <a:lnTo>
                    <a:pt x="572" y="511"/>
                  </a:lnTo>
                  <a:lnTo>
                    <a:pt x="570" y="530"/>
                  </a:lnTo>
                  <a:lnTo>
                    <a:pt x="565" y="549"/>
                  </a:lnTo>
                  <a:lnTo>
                    <a:pt x="563" y="571"/>
                  </a:lnTo>
                  <a:lnTo>
                    <a:pt x="561" y="590"/>
                  </a:lnTo>
                  <a:lnTo>
                    <a:pt x="558" y="608"/>
                  </a:lnTo>
                  <a:lnTo>
                    <a:pt x="553" y="627"/>
                  </a:lnTo>
                  <a:lnTo>
                    <a:pt x="551" y="649"/>
                  </a:lnTo>
                  <a:lnTo>
                    <a:pt x="549" y="668"/>
                  </a:lnTo>
                  <a:lnTo>
                    <a:pt x="544" y="687"/>
                  </a:lnTo>
                  <a:lnTo>
                    <a:pt x="542" y="708"/>
                  </a:lnTo>
                  <a:lnTo>
                    <a:pt x="539" y="727"/>
                  </a:lnTo>
                  <a:lnTo>
                    <a:pt x="534" y="746"/>
                  </a:lnTo>
                  <a:lnTo>
                    <a:pt x="527" y="796"/>
                  </a:lnTo>
                  <a:lnTo>
                    <a:pt x="518" y="850"/>
                  </a:lnTo>
                  <a:lnTo>
                    <a:pt x="518" y="85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4" name="Freeform 27">
              <a:extLst>
                <a:ext uri="{FF2B5EF4-FFF2-40B4-BE49-F238E27FC236}">
                  <a16:creationId xmlns:a16="http://schemas.microsoft.com/office/drawing/2014/main" id="{021E6C87-FC5A-8720-F08B-7E5BBB62F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7994" y="3740054"/>
              <a:ext cx="1418815" cy="676080"/>
            </a:xfrm>
            <a:custGeom>
              <a:avLst/>
              <a:gdLst/>
              <a:ahLst/>
              <a:cxnLst>
                <a:cxn ang="0">
                  <a:pos x="865" y="97"/>
                </a:cxn>
                <a:cxn ang="0">
                  <a:pos x="879" y="168"/>
                </a:cxn>
                <a:cxn ang="0">
                  <a:pos x="886" y="230"/>
                </a:cxn>
                <a:cxn ang="0">
                  <a:pos x="889" y="284"/>
                </a:cxn>
                <a:cxn ang="0">
                  <a:pos x="891" y="341"/>
                </a:cxn>
                <a:cxn ang="0">
                  <a:pos x="894" y="395"/>
                </a:cxn>
                <a:cxn ang="0">
                  <a:pos x="863" y="414"/>
                </a:cxn>
                <a:cxn ang="0">
                  <a:pos x="816" y="388"/>
                </a:cxn>
                <a:cxn ang="0">
                  <a:pos x="792" y="400"/>
                </a:cxn>
                <a:cxn ang="0">
                  <a:pos x="775" y="393"/>
                </a:cxn>
                <a:cxn ang="0">
                  <a:pos x="747" y="405"/>
                </a:cxn>
                <a:cxn ang="0">
                  <a:pos x="702" y="419"/>
                </a:cxn>
                <a:cxn ang="0">
                  <a:pos x="681" y="417"/>
                </a:cxn>
                <a:cxn ang="0">
                  <a:pos x="666" y="402"/>
                </a:cxn>
                <a:cxn ang="0">
                  <a:pos x="652" y="410"/>
                </a:cxn>
                <a:cxn ang="0">
                  <a:pos x="633" y="398"/>
                </a:cxn>
                <a:cxn ang="0">
                  <a:pos x="619" y="410"/>
                </a:cxn>
                <a:cxn ang="0">
                  <a:pos x="612" y="426"/>
                </a:cxn>
                <a:cxn ang="0">
                  <a:pos x="607" y="410"/>
                </a:cxn>
                <a:cxn ang="0">
                  <a:pos x="593" y="410"/>
                </a:cxn>
                <a:cxn ang="0">
                  <a:pos x="574" y="407"/>
                </a:cxn>
                <a:cxn ang="0">
                  <a:pos x="558" y="395"/>
                </a:cxn>
                <a:cxn ang="0">
                  <a:pos x="536" y="410"/>
                </a:cxn>
                <a:cxn ang="0">
                  <a:pos x="525" y="398"/>
                </a:cxn>
                <a:cxn ang="0">
                  <a:pos x="508" y="376"/>
                </a:cxn>
                <a:cxn ang="0">
                  <a:pos x="473" y="386"/>
                </a:cxn>
                <a:cxn ang="0">
                  <a:pos x="435" y="376"/>
                </a:cxn>
                <a:cxn ang="0">
                  <a:pos x="394" y="367"/>
                </a:cxn>
                <a:cxn ang="0">
                  <a:pos x="376" y="339"/>
                </a:cxn>
                <a:cxn ang="0">
                  <a:pos x="368" y="348"/>
                </a:cxn>
                <a:cxn ang="0">
                  <a:pos x="321" y="329"/>
                </a:cxn>
                <a:cxn ang="0">
                  <a:pos x="307" y="294"/>
                </a:cxn>
                <a:cxn ang="0">
                  <a:pos x="307" y="232"/>
                </a:cxn>
                <a:cxn ang="0">
                  <a:pos x="307" y="170"/>
                </a:cxn>
                <a:cxn ang="0">
                  <a:pos x="307" y="111"/>
                </a:cxn>
                <a:cxn ang="0">
                  <a:pos x="269" y="80"/>
                </a:cxn>
                <a:cxn ang="0">
                  <a:pos x="191" y="78"/>
                </a:cxn>
                <a:cxn ang="0">
                  <a:pos x="115" y="78"/>
                </a:cxn>
                <a:cxn ang="0">
                  <a:pos x="40" y="76"/>
                </a:cxn>
                <a:cxn ang="0">
                  <a:pos x="2" y="43"/>
                </a:cxn>
                <a:cxn ang="0">
                  <a:pos x="52" y="12"/>
                </a:cxn>
                <a:cxn ang="0">
                  <a:pos x="151" y="14"/>
                </a:cxn>
                <a:cxn ang="0">
                  <a:pos x="243" y="17"/>
                </a:cxn>
                <a:cxn ang="0">
                  <a:pos x="338" y="17"/>
                </a:cxn>
                <a:cxn ang="0">
                  <a:pos x="432" y="17"/>
                </a:cxn>
                <a:cxn ang="0">
                  <a:pos x="527" y="14"/>
                </a:cxn>
                <a:cxn ang="0">
                  <a:pos x="622" y="12"/>
                </a:cxn>
                <a:cxn ang="0">
                  <a:pos x="714" y="7"/>
                </a:cxn>
                <a:cxn ang="0">
                  <a:pos x="808" y="2"/>
                </a:cxn>
                <a:cxn ang="0">
                  <a:pos x="858" y="31"/>
                </a:cxn>
              </a:cxnLst>
              <a:rect l="0" t="0" r="r" b="b"/>
              <a:pathLst>
                <a:path w="894" h="426">
                  <a:moveTo>
                    <a:pt x="858" y="47"/>
                  </a:moveTo>
                  <a:lnTo>
                    <a:pt x="858" y="62"/>
                  </a:lnTo>
                  <a:lnTo>
                    <a:pt x="863" y="80"/>
                  </a:lnTo>
                  <a:lnTo>
                    <a:pt x="865" y="97"/>
                  </a:lnTo>
                  <a:lnTo>
                    <a:pt x="870" y="116"/>
                  </a:lnTo>
                  <a:lnTo>
                    <a:pt x="872" y="133"/>
                  </a:lnTo>
                  <a:lnTo>
                    <a:pt x="875" y="149"/>
                  </a:lnTo>
                  <a:lnTo>
                    <a:pt x="879" y="168"/>
                  </a:lnTo>
                  <a:lnTo>
                    <a:pt x="882" y="185"/>
                  </a:lnTo>
                  <a:lnTo>
                    <a:pt x="886" y="201"/>
                  </a:lnTo>
                  <a:lnTo>
                    <a:pt x="886" y="215"/>
                  </a:lnTo>
                  <a:lnTo>
                    <a:pt x="886" y="230"/>
                  </a:lnTo>
                  <a:lnTo>
                    <a:pt x="886" y="244"/>
                  </a:lnTo>
                  <a:lnTo>
                    <a:pt x="889" y="258"/>
                  </a:lnTo>
                  <a:lnTo>
                    <a:pt x="889" y="272"/>
                  </a:lnTo>
                  <a:lnTo>
                    <a:pt x="889" y="284"/>
                  </a:lnTo>
                  <a:lnTo>
                    <a:pt x="889" y="298"/>
                  </a:lnTo>
                  <a:lnTo>
                    <a:pt x="891" y="312"/>
                  </a:lnTo>
                  <a:lnTo>
                    <a:pt x="891" y="327"/>
                  </a:lnTo>
                  <a:lnTo>
                    <a:pt x="891" y="341"/>
                  </a:lnTo>
                  <a:lnTo>
                    <a:pt x="891" y="355"/>
                  </a:lnTo>
                  <a:lnTo>
                    <a:pt x="891" y="367"/>
                  </a:lnTo>
                  <a:lnTo>
                    <a:pt x="894" y="381"/>
                  </a:lnTo>
                  <a:lnTo>
                    <a:pt x="894" y="395"/>
                  </a:lnTo>
                  <a:lnTo>
                    <a:pt x="894" y="410"/>
                  </a:lnTo>
                  <a:lnTo>
                    <a:pt x="894" y="424"/>
                  </a:lnTo>
                  <a:lnTo>
                    <a:pt x="870" y="419"/>
                  </a:lnTo>
                  <a:lnTo>
                    <a:pt x="863" y="414"/>
                  </a:lnTo>
                  <a:lnTo>
                    <a:pt x="853" y="410"/>
                  </a:lnTo>
                  <a:lnTo>
                    <a:pt x="842" y="400"/>
                  </a:lnTo>
                  <a:lnTo>
                    <a:pt x="823" y="391"/>
                  </a:lnTo>
                  <a:lnTo>
                    <a:pt x="816" y="388"/>
                  </a:lnTo>
                  <a:lnTo>
                    <a:pt x="813" y="388"/>
                  </a:lnTo>
                  <a:lnTo>
                    <a:pt x="808" y="395"/>
                  </a:lnTo>
                  <a:lnTo>
                    <a:pt x="799" y="400"/>
                  </a:lnTo>
                  <a:lnTo>
                    <a:pt x="792" y="400"/>
                  </a:lnTo>
                  <a:lnTo>
                    <a:pt x="782" y="400"/>
                  </a:lnTo>
                  <a:lnTo>
                    <a:pt x="780" y="398"/>
                  </a:lnTo>
                  <a:lnTo>
                    <a:pt x="778" y="395"/>
                  </a:lnTo>
                  <a:lnTo>
                    <a:pt x="775" y="393"/>
                  </a:lnTo>
                  <a:lnTo>
                    <a:pt x="771" y="393"/>
                  </a:lnTo>
                  <a:lnTo>
                    <a:pt x="756" y="400"/>
                  </a:lnTo>
                  <a:lnTo>
                    <a:pt x="754" y="402"/>
                  </a:lnTo>
                  <a:lnTo>
                    <a:pt x="747" y="405"/>
                  </a:lnTo>
                  <a:lnTo>
                    <a:pt x="737" y="402"/>
                  </a:lnTo>
                  <a:lnTo>
                    <a:pt x="719" y="410"/>
                  </a:lnTo>
                  <a:lnTo>
                    <a:pt x="711" y="417"/>
                  </a:lnTo>
                  <a:lnTo>
                    <a:pt x="702" y="419"/>
                  </a:lnTo>
                  <a:lnTo>
                    <a:pt x="700" y="426"/>
                  </a:lnTo>
                  <a:lnTo>
                    <a:pt x="697" y="424"/>
                  </a:lnTo>
                  <a:lnTo>
                    <a:pt x="688" y="417"/>
                  </a:lnTo>
                  <a:lnTo>
                    <a:pt x="681" y="417"/>
                  </a:lnTo>
                  <a:lnTo>
                    <a:pt x="669" y="410"/>
                  </a:lnTo>
                  <a:lnTo>
                    <a:pt x="669" y="402"/>
                  </a:lnTo>
                  <a:lnTo>
                    <a:pt x="666" y="402"/>
                  </a:lnTo>
                  <a:lnTo>
                    <a:pt x="666" y="402"/>
                  </a:lnTo>
                  <a:lnTo>
                    <a:pt x="664" y="402"/>
                  </a:lnTo>
                  <a:lnTo>
                    <a:pt x="659" y="407"/>
                  </a:lnTo>
                  <a:lnTo>
                    <a:pt x="655" y="410"/>
                  </a:lnTo>
                  <a:lnTo>
                    <a:pt x="652" y="410"/>
                  </a:lnTo>
                  <a:lnTo>
                    <a:pt x="643" y="405"/>
                  </a:lnTo>
                  <a:lnTo>
                    <a:pt x="638" y="400"/>
                  </a:lnTo>
                  <a:lnTo>
                    <a:pt x="636" y="398"/>
                  </a:lnTo>
                  <a:lnTo>
                    <a:pt x="633" y="398"/>
                  </a:lnTo>
                  <a:lnTo>
                    <a:pt x="629" y="400"/>
                  </a:lnTo>
                  <a:lnTo>
                    <a:pt x="626" y="407"/>
                  </a:lnTo>
                  <a:lnTo>
                    <a:pt x="624" y="410"/>
                  </a:lnTo>
                  <a:lnTo>
                    <a:pt x="619" y="410"/>
                  </a:lnTo>
                  <a:lnTo>
                    <a:pt x="619" y="414"/>
                  </a:lnTo>
                  <a:lnTo>
                    <a:pt x="617" y="424"/>
                  </a:lnTo>
                  <a:lnTo>
                    <a:pt x="614" y="426"/>
                  </a:lnTo>
                  <a:lnTo>
                    <a:pt x="612" y="426"/>
                  </a:lnTo>
                  <a:lnTo>
                    <a:pt x="607" y="424"/>
                  </a:lnTo>
                  <a:lnTo>
                    <a:pt x="605" y="419"/>
                  </a:lnTo>
                  <a:lnTo>
                    <a:pt x="605" y="417"/>
                  </a:lnTo>
                  <a:lnTo>
                    <a:pt x="607" y="410"/>
                  </a:lnTo>
                  <a:lnTo>
                    <a:pt x="605" y="407"/>
                  </a:lnTo>
                  <a:lnTo>
                    <a:pt x="603" y="405"/>
                  </a:lnTo>
                  <a:lnTo>
                    <a:pt x="598" y="410"/>
                  </a:lnTo>
                  <a:lnTo>
                    <a:pt x="593" y="410"/>
                  </a:lnTo>
                  <a:lnTo>
                    <a:pt x="588" y="414"/>
                  </a:lnTo>
                  <a:lnTo>
                    <a:pt x="584" y="414"/>
                  </a:lnTo>
                  <a:lnTo>
                    <a:pt x="581" y="414"/>
                  </a:lnTo>
                  <a:lnTo>
                    <a:pt x="574" y="407"/>
                  </a:lnTo>
                  <a:lnTo>
                    <a:pt x="565" y="405"/>
                  </a:lnTo>
                  <a:lnTo>
                    <a:pt x="562" y="398"/>
                  </a:lnTo>
                  <a:lnTo>
                    <a:pt x="560" y="395"/>
                  </a:lnTo>
                  <a:lnTo>
                    <a:pt x="558" y="395"/>
                  </a:lnTo>
                  <a:lnTo>
                    <a:pt x="555" y="395"/>
                  </a:lnTo>
                  <a:lnTo>
                    <a:pt x="553" y="398"/>
                  </a:lnTo>
                  <a:lnTo>
                    <a:pt x="541" y="407"/>
                  </a:lnTo>
                  <a:lnTo>
                    <a:pt x="536" y="410"/>
                  </a:lnTo>
                  <a:lnTo>
                    <a:pt x="532" y="412"/>
                  </a:lnTo>
                  <a:lnTo>
                    <a:pt x="529" y="410"/>
                  </a:lnTo>
                  <a:lnTo>
                    <a:pt x="525" y="407"/>
                  </a:lnTo>
                  <a:lnTo>
                    <a:pt x="525" y="398"/>
                  </a:lnTo>
                  <a:lnTo>
                    <a:pt x="522" y="395"/>
                  </a:lnTo>
                  <a:lnTo>
                    <a:pt x="513" y="391"/>
                  </a:lnTo>
                  <a:lnTo>
                    <a:pt x="510" y="383"/>
                  </a:lnTo>
                  <a:lnTo>
                    <a:pt x="508" y="376"/>
                  </a:lnTo>
                  <a:lnTo>
                    <a:pt x="496" y="379"/>
                  </a:lnTo>
                  <a:lnTo>
                    <a:pt x="482" y="379"/>
                  </a:lnTo>
                  <a:lnTo>
                    <a:pt x="475" y="383"/>
                  </a:lnTo>
                  <a:lnTo>
                    <a:pt x="473" y="386"/>
                  </a:lnTo>
                  <a:lnTo>
                    <a:pt x="468" y="383"/>
                  </a:lnTo>
                  <a:lnTo>
                    <a:pt x="456" y="376"/>
                  </a:lnTo>
                  <a:lnTo>
                    <a:pt x="442" y="379"/>
                  </a:lnTo>
                  <a:lnTo>
                    <a:pt x="435" y="376"/>
                  </a:lnTo>
                  <a:lnTo>
                    <a:pt x="416" y="369"/>
                  </a:lnTo>
                  <a:lnTo>
                    <a:pt x="402" y="369"/>
                  </a:lnTo>
                  <a:lnTo>
                    <a:pt x="397" y="369"/>
                  </a:lnTo>
                  <a:lnTo>
                    <a:pt x="394" y="367"/>
                  </a:lnTo>
                  <a:lnTo>
                    <a:pt x="392" y="357"/>
                  </a:lnTo>
                  <a:lnTo>
                    <a:pt x="387" y="348"/>
                  </a:lnTo>
                  <a:lnTo>
                    <a:pt x="385" y="346"/>
                  </a:lnTo>
                  <a:lnTo>
                    <a:pt x="376" y="339"/>
                  </a:lnTo>
                  <a:lnTo>
                    <a:pt x="373" y="339"/>
                  </a:lnTo>
                  <a:lnTo>
                    <a:pt x="373" y="341"/>
                  </a:lnTo>
                  <a:lnTo>
                    <a:pt x="371" y="348"/>
                  </a:lnTo>
                  <a:lnTo>
                    <a:pt x="368" y="348"/>
                  </a:lnTo>
                  <a:lnTo>
                    <a:pt x="357" y="346"/>
                  </a:lnTo>
                  <a:lnTo>
                    <a:pt x="347" y="348"/>
                  </a:lnTo>
                  <a:lnTo>
                    <a:pt x="340" y="346"/>
                  </a:lnTo>
                  <a:lnTo>
                    <a:pt x="321" y="329"/>
                  </a:lnTo>
                  <a:lnTo>
                    <a:pt x="314" y="324"/>
                  </a:lnTo>
                  <a:lnTo>
                    <a:pt x="307" y="322"/>
                  </a:lnTo>
                  <a:lnTo>
                    <a:pt x="307" y="308"/>
                  </a:lnTo>
                  <a:lnTo>
                    <a:pt x="307" y="294"/>
                  </a:lnTo>
                  <a:lnTo>
                    <a:pt x="307" y="277"/>
                  </a:lnTo>
                  <a:lnTo>
                    <a:pt x="307" y="263"/>
                  </a:lnTo>
                  <a:lnTo>
                    <a:pt x="307" y="246"/>
                  </a:lnTo>
                  <a:lnTo>
                    <a:pt x="307" y="232"/>
                  </a:lnTo>
                  <a:lnTo>
                    <a:pt x="307" y="218"/>
                  </a:lnTo>
                  <a:lnTo>
                    <a:pt x="307" y="201"/>
                  </a:lnTo>
                  <a:lnTo>
                    <a:pt x="307" y="187"/>
                  </a:lnTo>
                  <a:lnTo>
                    <a:pt x="307" y="170"/>
                  </a:lnTo>
                  <a:lnTo>
                    <a:pt x="307" y="156"/>
                  </a:lnTo>
                  <a:lnTo>
                    <a:pt x="307" y="140"/>
                  </a:lnTo>
                  <a:lnTo>
                    <a:pt x="307" y="125"/>
                  </a:lnTo>
                  <a:lnTo>
                    <a:pt x="307" y="111"/>
                  </a:lnTo>
                  <a:lnTo>
                    <a:pt x="307" y="95"/>
                  </a:lnTo>
                  <a:lnTo>
                    <a:pt x="307" y="80"/>
                  </a:lnTo>
                  <a:lnTo>
                    <a:pt x="288" y="80"/>
                  </a:lnTo>
                  <a:lnTo>
                    <a:pt x="269" y="80"/>
                  </a:lnTo>
                  <a:lnTo>
                    <a:pt x="250" y="80"/>
                  </a:lnTo>
                  <a:lnTo>
                    <a:pt x="231" y="80"/>
                  </a:lnTo>
                  <a:lnTo>
                    <a:pt x="212" y="80"/>
                  </a:lnTo>
                  <a:lnTo>
                    <a:pt x="191" y="78"/>
                  </a:lnTo>
                  <a:lnTo>
                    <a:pt x="172" y="78"/>
                  </a:lnTo>
                  <a:lnTo>
                    <a:pt x="153" y="78"/>
                  </a:lnTo>
                  <a:lnTo>
                    <a:pt x="134" y="78"/>
                  </a:lnTo>
                  <a:lnTo>
                    <a:pt x="115" y="78"/>
                  </a:lnTo>
                  <a:lnTo>
                    <a:pt x="96" y="78"/>
                  </a:lnTo>
                  <a:lnTo>
                    <a:pt x="78" y="76"/>
                  </a:lnTo>
                  <a:lnTo>
                    <a:pt x="59" y="76"/>
                  </a:lnTo>
                  <a:lnTo>
                    <a:pt x="40" y="76"/>
                  </a:lnTo>
                  <a:lnTo>
                    <a:pt x="18" y="76"/>
                  </a:lnTo>
                  <a:lnTo>
                    <a:pt x="0" y="73"/>
                  </a:lnTo>
                  <a:lnTo>
                    <a:pt x="2" y="59"/>
                  </a:lnTo>
                  <a:lnTo>
                    <a:pt x="2" y="43"/>
                  </a:lnTo>
                  <a:lnTo>
                    <a:pt x="2" y="26"/>
                  </a:lnTo>
                  <a:lnTo>
                    <a:pt x="2" y="12"/>
                  </a:lnTo>
                  <a:lnTo>
                    <a:pt x="28" y="12"/>
                  </a:lnTo>
                  <a:lnTo>
                    <a:pt x="52" y="12"/>
                  </a:lnTo>
                  <a:lnTo>
                    <a:pt x="78" y="14"/>
                  </a:lnTo>
                  <a:lnTo>
                    <a:pt x="104" y="14"/>
                  </a:lnTo>
                  <a:lnTo>
                    <a:pt x="127" y="14"/>
                  </a:lnTo>
                  <a:lnTo>
                    <a:pt x="151" y="14"/>
                  </a:lnTo>
                  <a:lnTo>
                    <a:pt x="175" y="17"/>
                  </a:lnTo>
                  <a:lnTo>
                    <a:pt x="196" y="17"/>
                  </a:lnTo>
                  <a:lnTo>
                    <a:pt x="219" y="17"/>
                  </a:lnTo>
                  <a:lnTo>
                    <a:pt x="243" y="17"/>
                  </a:lnTo>
                  <a:lnTo>
                    <a:pt x="267" y="17"/>
                  </a:lnTo>
                  <a:lnTo>
                    <a:pt x="290" y="17"/>
                  </a:lnTo>
                  <a:lnTo>
                    <a:pt x="314" y="17"/>
                  </a:lnTo>
                  <a:lnTo>
                    <a:pt x="338" y="17"/>
                  </a:lnTo>
                  <a:lnTo>
                    <a:pt x="361" y="17"/>
                  </a:lnTo>
                  <a:lnTo>
                    <a:pt x="385" y="17"/>
                  </a:lnTo>
                  <a:lnTo>
                    <a:pt x="409" y="17"/>
                  </a:lnTo>
                  <a:lnTo>
                    <a:pt x="432" y="17"/>
                  </a:lnTo>
                  <a:lnTo>
                    <a:pt x="456" y="14"/>
                  </a:lnTo>
                  <a:lnTo>
                    <a:pt x="480" y="14"/>
                  </a:lnTo>
                  <a:lnTo>
                    <a:pt x="503" y="14"/>
                  </a:lnTo>
                  <a:lnTo>
                    <a:pt x="527" y="14"/>
                  </a:lnTo>
                  <a:lnTo>
                    <a:pt x="551" y="14"/>
                  </a:lnTo>
                  <a:lnTo>
                    <a:pt x="574" y="12"/>
                  </a:lnTo>
                  <a:lnTo>
                    <a:pt x="598" y="12"/>
                  </a:lnTo>
                  <a:lnTo>
                    <a:pt x="622" y="12"/>
                  </a:lnTo>
                  <a:lnTo>
                    <a:pt x="643" y="9"/>
                  </a:lnTo>
                  <a:lnTo>
                    <a:pt x="666" y="9"/>
                  </a:lnTo>
                  <a:lnTo>
                    <a:pt x="690" y="7"/>
                  </a:lnTo>
                  <a:lnTo>
                    <a:pt x="714" y="7"/>
                  </a:lnTo>
                  <a:lnTo>
                    <a:pt x="737" y="5"/>
                  </a:lnTo>
                  <a:lnTo>
                    <a:pt x="761" y="5"/>
                  </a:lnTo>
                  <a:lnTo>
                    <a:pt x="785" y="2"/>
                  </a:lnTo>
                  <a:lnTo>
                    <a:pt x="808" y="2"/>
                  </a:lnTo>
                  <a:lnTo>
                    <a:pt x="832" y="0"/>
                  </a:lnTo>
                  <a:lnTo>
                    <a:pt x="856" y="0"/>
                  </a:lnTo>
                  <a:lnTo>
                    <a:pt x="856" y="14"/>
                  </a:lnTo>
                  <a:lnTo>
                    <a:pt x="858" y="31"/>
                  </a:lnTo>
                  <a:lnTo>
                    <a:pt x="858" y="47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5" name="Freeform 28">
              <a:extLst>
                <a:ext uri="{FF2B5EF4-FFF2-40B4-BE49-F238E27FC236}">
                  <a16:creationId xmlns:a16="http://schemas.microsoft.com/office/drawing/2014/main" id="{D6854D28-1CFC-C02B-3015-535438DD08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020" y="1397582"/>
              <a:ext cx="1275980" cy="1085536"/>
            </a:xfrm>
            <a:custGeom>
              <a:avLst/>
              <a:gdLst/>
              <a:ahLst/>
              <a:cxnLst>
                <a:cxn ang="0">
                  <a:pos x="210" y="14"/>
                </a:cxn>
                <a:cxn ang="0">
                  <a:pos x="231" y="23"/>
                </a:cxn>
                <a:cxn ang="0">
                  <a:pos x="255" y="28"/>
                </a:cxn>
                <a:cxn ang="0">
                  <a:pos x="272" y="59"/>
                </a:cxn>
                <a:cxn ang="0">
                  <a:pos x="276" y="106"/>
                </a:cxn>
                <a:cxn ang="0">
                  <a:pos x="317" y="123"/>
                </a:cxn>
                <a:cxn ang="0">
                  <a:pos x="343" y="118"/>
                </a:cxn>
                <a:cxn ang="0">
                  <a:pos x="397" y="135"/>
                </a:cxn>
                <a:cxn ang="0">
                  <a:pos x="442" y="147"/>
                </a:cxn>
                <a:cxn ang="0">
                  <a:pos x="513" y="144"/>
                </a:cxn>
                <a:cxn ang="0">
                  <a:pos x="593" y="147"/>
                </a:cxn>
                <a:cxn ang="0">
                  <a:pos x="619" y="149"/>
                </a:cxn>
                <a:cxn ang="0">
                  <a:pos x="688" y="166"/>
                </a:cxn>
                <a:cxn ang="0">
                  <a:pos x="756" y="180"/>
                </a:cxn>
                <a:cxn ang="0">
                  <a:pos x="785" y="203"/>
                </a:cxn>
                <a:cxn ang="0">
                  <a:pos x="804" y="239"/>
                </a:cxn>
                <a:cxn ang="0">
                  <a:pos x="756" y="315"/>
                </a:cxn>
                <a:cxn ang="0">
                  <a:pos x="721" y="360"/>
                </a:cxn>
                <a:cxn ang="0">
                  <a:pos x="712" y="395"/>
                </a:cxn>
                <a:cxn ang="0">
                  <a:pos x="728" y="412"/>
                </a:cxn>
                <a:cxn ang="0">
                  <a:pos x="721" y="426"/>
                </a:cxn>
                <a:cxn ang="0">
                  <a:pos x="709" y="457"/>
                </a:cxn>
                <a:cxn ang="0">
                  <a:pos x="697" y="516"/>
                </a:cxn>
                <a:cxn ang="0">
                  <a:pos x="678" y="601"/>
                </a:cxn>
                <a:cxn ang="0">
                  <a:pos x="662" y="684"/>
                </a:cxn>
                <a:cxn ang="0">
                  <a:pos x="560" y="663"/>
                </a:cxn>
                <a:cxn ang="0">
                  <a:pos x="456" y="637"/>
                </a:cxn>
                <a:cxn ang="0">
                  <a:pos x="364" y="615"/>
                </a:cxn>
                <a:cxn ang="0">
                  <a:pos x="293" y="596"/>
                </a:cxn>
                <a:cxn ang="0">
                  <a:pos x="222" y="577"/>
                </a:cxn>
                <a:cxn ang="0">
                  <a:pos x="151" y="556"/>
                </a:cxn>
                <a:cxn ang="0">
                  <a:pos x="80" y="535"/>
                </a:cxn>
                <a:cxn ang="0">
                  <a:pos x="7" y="514"/>
                </a:cxn>
                <a:cxn ang="0">
                  <a:pos x="4" y="461"/>
                </a:cxn>
                <a:cxn ang="0">
                  <a:pos x="9" y="405"/>
                </a:cxn>
                <a:cxn ang="0">
                  <a:pos x="47" y="345"/>
                </a:cxn>
                <a:cxn ang="0">
                  <a:pos x="63" y="338"/>
                </a:cxn>
                <a:cxn ang="0">
                  <a:pos x="63" y="324"/>
                </a:cxn>
                <a:cxn ang="0">
                  <a:pos x="92" y="263"/>
                </a:cxn>
                <a:cxn ang="0">
                  <a:pos x="115" y="208"/>
                </a:cxn>
                <a:cxn ang="0">
                  <a:pos x="158" y="102"/>
                </a:cxn>
                <a:cxn ang="0">
                  <a:pos x="172" y="47"/>
                </a:cxn>
                <a:cxn ang="0">
                  <a:pos x="184" y="0"/>
                </a:cxn>
              </a:cxnLst>
              <a:rect l="0" t="0" r="r" b="b"/>
              <a:pathLst>
                <a:path w="804" h="684">
                  <a:moveTo>
                    <a:pt x="186" y="0"/>
                  </a:moveTo>
                  <a:lnTo>
                    <a:pt x="189" y="7"/>
                  </a:lnTo>
                  <a:lnTo>
                    <a:pt x="210" y="14"/>
                  </a:lnTo>
                  <a:lnTo>
                    <a:pt x="224" y="12"/>
                  </a:lnTo>
                  <a:lnTo>
                    <a:pt x="227" y="14"/>
                  </a:lnTo>
                  <a:lnTo>
                    <a:pt x="231" y="23"/>
                  </a:lnTo>
                  <a:lnTo>
                    <a:pt x="238" y="26"/>
                  </a:lnTo>
                  <a:lnTo>
                    <a:pt x="246" y="28"/>
                  </a:lnTo>
                  <a:lnTo>
                    <a:pt x="255" y="28"/>
                  </a:lnTo>
                  <a:lnTo>
                    <a:pt x="262" y="33"/>
                  </a:lnTo>
                  <a:lnTo>
                    <a:pt x="269" y="40"/>
                  </a:lnTo>
                  <a:lnTo>
                    <a:pt x="272" y="59"/>
                  </a:lnTo>
                  <a:lnTo>
                    <a:pt x="272" y="90"/>
                  </a:lnTo>
                  <a:lnTo>
                    <a:pt x="272" y="99"/>
                  </a:lnTo>
                  <a:lnTo>
                    <a:pt x="276" y="106"/>
                  </a:lnTo>
                  <a:lnTo>
                    <a:pt x="283" y="111"/>
                  </a:lnTo>
                  <a:lnTo>
                    <a:pt x="312" y="123"/>
                  </a:lnTo>
                  <a:lnTo>
                    <a:pt x="317" y="123"/>
                  </a:lnTo>
                  <a:lnTo>
                    <a:pt x="317" y="123"/>
                  </a:lnTo>
                  <a:lnTo>
                    <a:pt x="321" y="125"/>
                  </a:lnTo>
                  <a:lnTo>
                    <a:pt x="343" y="118"/>
                  </a:lnTo>
                  <a:lnTo>
                    <a:pt x="361" y="121"/>
                  </a:lnTo>
                  <a:lnTo>
                    <a:pt x="383" y="128"/>
                  </a:lnTo>
                  <a:lnTo>
                    <a:pt x="397" y="135"/>
                  </a:lnTo>
                  <a:lnTo>
                    <a:pt x="399" y="139"/>
                  </a:lnTo>
                  <a:lnTo>
                    <a:pt x="411" y="144"/>
                  </a:lnTo>
                  <a:lnTo>
                    <a:pt x="442" y="147"/>
                  </a:lnTo>
                  <a:lnTo>
                    <a:pt x="473" y="149"/>
                  </a:lnTo>
                  <a:lnTo>
                    <a:pt x="492" y="149"/>
                  </a:lnTo>
                  <a:lnTo>
                    <a:pt x="513" y="144"/>
                  </a:lnTo>
                  <a:lnTo>
                    <a:pt x="558" y="144"/>
                  </a:lnTo>
                  <a:lnTo>
                    <a:pt x="581" y="147"/>
                  </a:lnTo>
                  <a:lnTo>
                    <a:pt x="593" y="147"/>
                  </a:lnTo>
                  <a:lnTo>
                    <a:pt x="596" y="144"/>
                  </a:lnTo>
                  <a:lnTo>
                    <a:pt x="598" y="144"/>
                  </a:lnTo>
                  <a:lnTo>
                    <a:pt x="619" y="149"/>
                  </a:lnTo>
                  <a:lnTo>
                    <a:pt x="643" y="156"/>
                  </a:lnTo>
                  <a:lnTo>
                    <a:pt x="664" y="161"/>
                  </a:lnTo>
                  <a:lnTo>
                    <a:pt x="688" y="166"/>
                  </a:lnTo>
                  <a:lnTo>
                    <a:pt x="712" y="170"/>
                  </a:lnTo>
                  <a:lnTo>
                    <a:pt x="733" y="175"/>
                  </a:lnTo>
                  <a:lnTo>
                    <a:pt x="756" y="180"/>
                  </a:lnTo>
                  <a:lnTo>
                    <a:pt x="778" y="184"/>
                  </a:lnTo>
                  <a:lnTo>
                    <a:pt x="778" y="192"/>
                  </a:lnTo>
                  <a:lnTo>
                    <a:pt x="785" y="203"/>
                  </a:lnTo>
                  <a:lnTo>
                    <a:pt x="797" y="215"/>
                  </a:lnTo>
                  <a:lnTo>
                    <a:pt x="801" y="227"/>
                  </a:lnTo>
                  <a:lnTo>
                    <a:pt x="804" y="239"/>
                  </a:lnTo>
                  <a:lnTo>
                    <a:pt x="794" y="260"/>
                  </a:lnTo>
                  <a:lnTo>
                    <a:pt x="768" y="293"/>
                  </a:lnTo>
                  <a:lnTo>
                    <a:pt x="756" y="315"/>
                  </a:lnTo>
                  <a:lnTo>
                    <a:pt x="752" y="324"/>
                  </a:lnTo>
                  <a:lnTo>
                    <a:pt x="740" y="338"/>
                  </a:lnTo>
                  <a:lnTo>
                    <a:pt x="721" y="360"/>
                  </a:lnTo>
                  <a:lnTo>
                    <a:pt x="709" y="376"/>
                  </a:lnTo>
                  <a:lnTo>
                    <a:pt x="707" y="388"/>
                  </a:lnTo>
                  <a:lnTo>
                    <a:pt x="712" y="395"/>
                  </a:lnTo>
                  <a:lnTo>
                    <a:pt x="721" y="400"/>
                  </a:lnTo>
                  <a:lnTo>
                    <a:pt x="726" y="405"/>
                  </a:lnTo>
                  <a:lnTo>
                    <a:pt x="728" y="412"/>
                  </a:lnTo>
                  <a:lnTo>
                    <a:pt x="728" y="416"/>
                  </a:lnTo>
                  <a:lnTo>
                    <a:pt x="723" y="419"/>
                  </a:lnTo>
                  <a:lnTo>
                    <a:pt x="721" y="426"/>
                  </a:lnTo>
                  <a:lnTo>
                    <a:pt x="721" y="431"/>
                  </a:lnTo>
                  <a:lnTo>
                    <a:pt x="719" y="440"/>
                  </a:lnTo>
                  <a:lnTo>
                    <a:pt x="709" y="457"/>
                  </a:lnTo>
                  <a:lnTo>
                    <a:pt x="709" y="457"/>
                  </a:lnTo>
                  <a:lnTo>
                    <a:pt x="702" y="487"/>
                  </a:lnTo>
                  <a:lnTo>
                    <a:pt x="697" y="516"/>
                  </a:lnTo>
                  <a:lnTo>
                    <a:pt x="690" y="544"/>
                  </a:lnTo>
                  <a:lnTo>
                    <a:pt x="685" y="573"/>
                  </a:lnTo>
                  <a:lnTo>
                    <a:pt x="678" y="601"/>
                  </a:lnTo>
                  <a:lnTo>
                    <a:pt x="674" y="627"/>
                  </a:lnTo>
                  <a:lnTo>
                    <a:pt x="669" y="656"/>
                  </a:lnTo>
                  <a:lnTo>
                    <a:pt x="662" y="684"/>
                  </a:lnTo>
                  <a:lnTo>
                    <a:pt x="629" y="677"/>
                  </a:lnTo>
                  <a:lnTo>
                    <a:pt x="593" y="670"/>
                  </a:lnTo>
                  <a:lnTo>
                    <a:pt x="560" y="663"/>
                  </a:lnTo>
                  <a:lnTo>
                    <a:pt x="525" y="653"/>
                  </a:lnTo>
                  <a:lnTo>
                    <a:pt x="492" y="646"/>
                  </a:lnTo>
                  <a:lnTo>
                    <a:pt x="456" y="637"/>
                  </a:lnTo>
                  <a:lnTo>
                    <a:pt x="423" y="630"/>
                  </a:lnTo>
                  <a:lnTo>
                    <a:pt x="390" y="620"/>
                  </a:lnTo>
                  <a:lnTo>
                    <a:pt x="364" y="615"/>
                  </a:lnTo>
                  <a:lnTo>
                    <a:pt x="340" y="608"/>
                  </a:lnTo>
                  <a:lnTo>
                    <a:pt x="317" y="601"/>
                  </a:lnTo>
                  <a:lnTo>
                    <a:pt x="293" y="596"/>
                  </a:lnTo>
                  <a:lnTo>
                    <a:pt x="269" y="589"/>
                  </a:lnTo>
                  <a:lnTo>
                    <a:pt x="246" y="582"/>
                  </a:lnTo>
                  <a:lnTo>
                    <a:pt x="222" y="577"/>
                  </a:lnTo>
                  <a:lnTo>
                    <a:pt x="198" y="570"/>
                  </a:lnTo>
                  <a:lnTo>
                    <a:pt x="175" y="563"/>
                  </a:lnTo>
                  <a:lnTo>
                    <a:pt x="151" y="556"/>
                  </a:lnTo>
                  <a:lnTo>
                    <a:pt x="127" y="549"/>
                  </a:lnTo>
                  <a:lnTo>
                    <a:pt x="104" y="542"/>
                  </a:lnTo>
                  <a:lnTo>
                    <a:pt x="80" y="535"/>
                  </a:lnTo>
                  <a:lnTo>
                    <a:pt x="56" y="528"/>
                  </a:lnTo>
                  <a:lnTo>
                    <a:pt x="33" y="521"/>
                  </a:lnTo>
                  <a:lnTo>
                    <a:pt x="7" y="514"/>
                  </a:lnTo>
                  <a:lnTo>
                    <a:pt x="0" y="495"/>
                  </a:lnTo>
                  <a:lnTo>
                    <a:pt x="2" y="471"/>
                  </a:lnTo>
                  <a:lnTo>
                    <a:pt x="4" y="461"/>
                  </a:lnTo>
                  <a:lnTo>
                    <a:pt x="14" y="438"/>
                  </a:lnTo>
                  <a:lnTo>
                    <a:pt x="14" y="426"/>
                  </a:lnTo>
                  <a:lnTo>
                    <a:pt x="9" y="405"/>
                  </a:lnTo>
                  <a:lnTo>
                    <a:pt x="18" y="390"/>
                  </a:lnTo>
                  <a:lnTo>
                    <a:pt x="26" y="383"/>
                  </a:lnTo>
                  <a:lnTo>
                    <a:pt x="47" y="345"/>
                  </a:lnTo>
                  <a:lnTo>
                    <a:pt x="49" y="343"/>
                  </a:lnTo>
                  <a:lnTo>
                    <a:pt x="54" y="343"/>
                  </a:lnTo>
                  <a:lnTo>
                    <a:pt x="63" y="338"/>
                  </a:lnTo>
                  <a:lnTo>
                    <a:pt x="59" y="336"/>
                  </a:lnTo>
                  <a:lnTo>
                    <a:pt x="54" y="338"/>
                  </a:lnTo>
                  <a:lnTo>
                    <a:pt x="63" y="324"/>
                  </a:lnTo>
                  <a:lnTo>
                    <a:pt x="73" y="312"/>
                  </a:lnTo>
                  <a:lnTo>
                    <a:pt x="75" y="308"/>
                  </a:lnTo>
                  <a:lnTo>
                    <a:pt x="92" y="263"/>
                  </a:lnTo>
                  <a:lnTo>
                    <a:pt x="104" y="229"/>
                  </a:lnTo>
                  <a:lnTo>
                    <a:pt x="113" y="220"/>
                  </a:lnTo>
                  <a:lnTo>
                    <a:pt x="115" y="208"/>
                  </a:lnTo>
                  <a:lnTo>
                    <a:pt x="120" y="192"/>
                  </a:lnTo>
                  <a:lnTo>
                    <a:pt x="125" y="175"/>
                  </a:lnTo>
                  <a:lnTo>
                    <a:pt x="158" y="102"/>
                  </a:lnTo>
                  <a:lnTo>
                    <a:pt x="158" y="92"/>
                  </a:lnTo>
                  <a:lnTo>
                    <a:pt x="165" y="80"/>
                  </a:lnTo>
                  <a:lnTo>
                    <a:pt x="172" y="47"/>
                  </a:lnTo>
                  <a:lnTo>
                    <a:pt x="184" y="12"/>
                  </a:lnTo>
                  <a:lnTo>
                    <a:pt x="184" y="7"/>
                  </a:lnTo>
                  <a:lnTo>
                    <a:pt x="184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6" name="Freeform 29">
              <a:extLst>
                <a:ext uri="{FF2B5EF4-FFF2-40B4-BE49-F238E27FC236}">
                  <a16:creationId xmlns:a16="http://schemas.microsoft.com/office/drawing/2014/main" id="{F35AC57C-52AD-BC82-264D-EA5C73B99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8035216" y="2203799"/>
              <a:ext cx="939529" cy="657035"/>
            </a:xfrm>
            <a:custGeom>
              <a:avLst/>
              <a:gdLst/>
              <a:ahLst/>
              <a:cxnLst>
                <a:cxn ang="0">
                  <a:pos x="544" y="173"/>
                </a:cxn>
                <a:cxn ang="0">
                  <a:pos x="530" y="156"/>
                </a:cxn>
                <a:cxn ang="0">
                  <a:pos x="532" y="142"/>
                </a:cxn>
                <a:cxn ang="0">
                  <a:pos x="525" y="120"/>
                </a:cxn>
                <a:cxn ang="0">
                  <a:pos x="537" y="92"/>
                </a:cxn>
                <a:cxn ang="0">
                  <a:pos x="544" y="66"/>
                </a:cxn>
                <a:cxn ang="0">
                  <a:pos x="542" y="54"/>
                </a:cxn>
                <a:cxn ang="0">
                  <a:pos x="513" y="45"/>
                </a:cxn>
                <a:cxn ang="0">
                  <a:pos x="502" y="28"/>
                </a:cxn>
                <a:cxn ang="0">
                  <a:pos x="497" y="14"/>
                </a:cxn>
                <a:cxn ang="0">
                  <a:pos x="476" y="4"/>
                </a:cxn>
                <a:cxn ang="0">
                  <a:pos x="442" y="7"/>
                </a:cxn>
                <a:cxn ang="0">
                  <a:pos x="405" y="19"/>
                </a:cxn>
                <a:cxn ang="0">
                  <a:pos x="369" y="30"/>
                </a:cxn>
                <a:cxn ang="0">
                  <a:pos x="331" y="42"/>
                </a:cxn>
                <a:cxn ang="0">
                  <a:pos x="293" y="52"/>
                </a:cxn>
                <a:cxn ang="0">
                  <a:pos x="256" y="64"/>
                </a:cxn>
                <a:cxn ang="0">
                  <a:pos x="220" y="73"/>
                </a:cxn>
                <a:cxn ang="0">
                  <a:pos x="182" y="83"/>
                </a:cxn>
                <a:cxn ang="0">
                  <a:pos x="144" y="94"/>
                </a:cxn>
                <a:cxn ang="0">
                  <a:pos x="107" y="104"/>
                </a:cxn>
                <a:cxn ang="0">
                  <a:pos x="69" y="113"/>
                </a:cxn>
                <a:cxn ang="0">
                  <a:pos x="62" y="80"/>
                </a:cxn>
                <a:cxn ang="0">
                  <a:pos x="29" y="109"/>
                </a:cxn>
                <a:cxn ang="0">
                  <a:pos x="0" y="132"/>
                </a:cxn>
                <a:cxn ang="0">
                  <a:pos x="12" y="182"/>
                </a:cxn>
                <a:cxn ang="0">
                  <a:pos x="31" y="260"/>
                </a:cxn>
                <a:cxn ang="0">
                  <a:pos x="40" y="300"/>
                </a:cxn>
                <a:cxn ang="0">
                  <a:pos x="50" y="343"/>
                </a:cxn>
                <a:cxn ang="0">
                  <a:pos x="62" y="400"/>
                </a:cxn>
                <a:cxn ang="0">
                  <a:pos x="90" y="409"/>
                </a:cxn>
                <a:cxn ang="0">
                  <a:pos x="128" y="400"/>
                </a:cxn>
                <a:cxn ang="0">
                  <a:pos x="163" y="390"/>
                </a:cxn>
                <a:cxn ang="0">
                  <a:pos x="230" y="374"/>
                </a:cxn>
                <a:cxn ang="0">
                  <a:pos x="293" y="355"/>
                </a:cxn>
                <a:cxn ang="0">
                  <a:pos x="360" y="338"/>
                </a:cxn>
                <a:cxn ang="0">
                  <a:pos x="424" y="319"/>
                </a:cxn>
                <a:cxn ang="0">
                  <a:pos x="487" y="300"/>
                </a:cxn>
                <a:cxn ang="0">
                  <a:pos x="516" y="277"/>
                </a:cxn>
                <a:cxn ang="0">
                  <a:pos x="539" y="272"/>
                </a:cxn>
                <a:cxn ang="0">
                  <a:pos x="561" y="255"/>
                </a:cxn>
                <a:cxn ang="0">
                  <a:pos x="577" y="225"/>
                </a:cxn>
              </a:cxnLst>
              <a:rect l="0" t="0" r="r" b="b"/>
              <a:pathLst>
                <a:path w="592" h="414">
                  <a:moveTo>
                    <a:pt x="558" y="184"/>
                  </a:moveTo>
                  <a:lnTo>
                    <a:pt x="554" y="184"/>
                  </a:lnTo>
                  <a:lnTo>
                    <a:pt x="544" y="173"/>
                  </a:lnTo>
                  <a:lnTo>
                    <a:pt x="535" y="170"/>
                  </a:lnTo>
                  <a:lnTo>
                    <a:pt x="532" y="168"/>
                  </a:lnTo>
                  <a:lnTo>
                    <a:pt x="530" y="156"/>
                  </a:lnTo>
                  <a:lnTo>
                    <a:pt x="528" y="149"/>
                  </a:lnTo>
                  <a:lnTo>
                    <a:pt x="528" y="146"/>
                  </a:lnTo>
                  <a:lnTo>
                    <a:pt x="532" y="142"/>
                  </a:lnTo>
                  <a:lnTo>
                    <a:pt x="535" y="132"/>
                  </a:lnTo>
                  <a:lnTo>
                    <a:pt x="532" y="130"/>
                  </a:lnTo>
                  <a:lnTo>
                    <a:pt x="525" y="120"/>
                  </a:lnTo>
                  <a:lnTo>
                    <a:pt x="525" y="116"/>
                  </a:lnTo>
                  <a:lnTo>
                    <a:pt x="530" y="109"/>
                  </a:lnTo>
                  <a:lnTo>
                    <a:pt x="537" y="92"/>
                  </a:lnTo>
                  <a:lnTo>
                    <a:pt x="539" y="75"/>
                  </a:lnTo>
                  <a:lnTo>
                    <a:pt x="542" y="71"/>
                  </a:lnTo>
                  <a:lnTo>
                    <a:pt x="544" y="66"/>
                  </a:lnTo>
                  <a:lnTo>
                    <a:pt x="549" y="61"/>
                  </a:lnTo>
                  <a:lnTo>
                    <a:pt x="547" y="57"/>
                  </a:lnTo>
                  <a:lnTo>
                    <a:pt x="542" y="54"/>
                  </a:lnTo>
                  <a:lnTo>
                    <a:pt x="523" y="52"/>
                  </a:lnTo>
                  <a:lnTo>
                    <a:pt x="518" y="49"/>
                  </a:lnTo>
                  <a:lnTo>
                    <a:pt x="513" y="45"/>
                  </a:lnTo>
                  <a:lnTo>
                    <a:pt x="509" y="40"/>
                  </a:lnTo>
                  <a:lnTo>
                    <a:pt x="504" y="33"/>
                  </a:lnTo>
                  <a:lnTo>
                    <a:pt x="502" y="28"/>
                  </a:lnTo>
                  <a:lnTo>
                    <a:pt x="502" y="21"/>
                  </a:lnTo>
                  <a:lnTo>
                    <a:pt x="497" y="16"/>
                  </a:lnTo>
                  <a:lnTo>
                    <a:pt x="497" y="14"/>
                  </a:lnTo>
                  <a:lnTo>
                    <a:pt x="492" y="12"/>
                  </a:lnTo>
                  <a:lnTo>
                    <a:pt x="480" y="9"/>
                  </a:lnTo>
                  <a:lnTo>
                    <a:pt x="476" y="4"/>
                  </a:lnTo>
                  <a:lnTo>
                    <a:pt x="466" y="0"/>
                  </a:lnTo>
                  <a:lnTo>
                    <a:pt x="454" y="4"/>
                  </a:lnTo>
                  <a:lnTo>
                    <a:pt x="442" y="7"/>
                  </a:lnTo>
                  <a:lnTo>
                    <a:pt x="431" y="12"/>
                  </a:lnTo>
                  <a:lnTo>
                    <a:pt x="416" y="16"/>
                  </a:lnTo>
                  <a:lnTo>
                    <a:pt x="405" y="19"/>
                  </a:lnTo>
                  <a:lnTo>
                    <a:pt x="393" y="23"/>
                  </a:lnTo>
                  <a:lnTo>
                    <a:pt x="381" y="26"/>
                  </a:lnTo>
                  <a:lnTo>
                    <a:pt x="369" y="30"/>
                  </a:lnTo>
                  <a:lnTo>
                    <a:pt x="355" y="35"/>
                  </a:lnTo>
                  <a:lnTo>
                    <a:pt x="343" y="38"/>
                  </a:lnTo>
                  <a:lnTo>
                    <a:pt x="331" y="42"/>
                  </a:lnTo>
                  <a:lnTo>
                    <a:pt x="320" y="45"/>
                  </a:lnTo>
                  <a:lnTo>
                    <a:pt x="305" y="49"/>
                  </a:lnTo>
                  <a:lnTo>
                    <a:pt x="293" y="52"/>
                  </a:lnTo>
                  <a:lnTo>
                    <a:pt x="282" y="57"/>
                  </a:lnTo>
                  <a:lnTo>
                    <a:pt x="270" y="59"/>
                  </a:lnTo>
                  <a:lnTo>
                    <a:pt x="256" y="64"/>
                  </a:lnTo>
                  <a:lnTo>
                    <a:pt x="244" y="66"/>
                  </a:lnTo>
                  <a:lnTo>
                    <a:pt x="232" y="71"/>
                  </a:lnTo>
                  <a:lnTo>
                    <a:pt x="220" y="73"/>
                  </a:lnTo>
                  <a:lnTo>
                    <a:pt x="206" y="78"/>
                  </a:lnTo>
                  <a:lnTo>
                    <a:pt x="194" y="80"/>
                  </a:lnTo>
                  <a:lnTo>
                    <a:pt x="182" y="83"/>
                  </a:lnTo>
                  <a:lnTo>
                    <a:pt x="168" y="87"/>
                  </a:lnTo>
                  <a:lnTo>
                    <a:pt x="156" y="90"/>
                  </a:lnTo>
                  <a:lnTo>
                    <a:pt x="144" y="94"/>
                  </a:lnTo>
                  <a:lnTo>
                    <a:pt x="133" y="97"/>
                  </a:lnTo>
                  <a:lnTo>
                    <a:pt x="118" y="101"/>
                  </a:lnTo>
                  <a:lnTo>
                    <a:pt x="107" y="104"/>
                  </a:lnTo>
                  <a:lnTo>
                    <a:pt x="95" y="106"/>
                  </a:lnTo>
                  <a:lnTo>
                    <a:pt x="81" y="111"/>
                  </a:lnTo>
                  <a:lnTo>
                    <a:pt x="69" y="113"/>
                  </a:lnTo>
                  <a:lnTo>
                    <a:pt x="64" y="97"/>
                  </a:lnTo>
                  <a:lnTo>
                    <a:pt x="62" y="80"/>
                  </a:lnTo>
                  <a:lnTo>
                    <a:pt x="62" y="80"/>
                  </a:lnTo>
                  <a:lnTo>
                    <a:pt x="36" y="101"/>
                  </a:lnTo>
                  <a:lnTo>
                    <a:pt x="33" y="106"/>
                  </a:lnTo>
                  <a:lnTo>
                    <a:pt x="29" y="109"/>
                  </a:lnTo>
                  <a:lnTo>
                    <a:pt x="21" y="116"/>
                  </a:lnTo>
                  <a:lnTo>
                    <a:pt x="17" y="120"/>
                  </a:lnTo>
                  <a:lnTo>
                    <a:pt x="0" y="132"/>
                  </a:lnTo>
                  <a:lnTo>
                    <a:pt x="3" y="142"/>
                  </a:lnTo>
                  <a:lnTo>
                    <a:pt x="10" y="168"/>
                  </a:lnTo>
                  <a:lnTo>
                    <a:pt x="12" y="182"/>
                  </a:lnTo>
                  <a:lnTo>
                    <a:pt x="14" y="194"/>
                  </a:lnTo>
                  <a:lnTo>
                    <a:pt x="21" y="220"/>
                  </a:lnTo>
                  <a:lnTo>
                    <a:pt x="31" y="260"/>
                  </a:lnTo>
                  <a:lnTo>
                    <a:pt x="33" y="274"/>
                  </a:lnTo>
                  <a:lnTo>
                    <a:pt x="36" y="286"/>
                  </a:lnTo>
                  <a:lnTo>
                    <a:pt x="40" y="300"/>
                  </a:lnTo>
                  <a:lnTo>
                    <a:pt x="43" y="315"/>
                  </a:lnTo>
                  <a:lnTo>
                    <a:pt x="45" y="329"/>
                  </a:lnTo>
                  <a:lnTo>
                    <a:pt x="50" y="343"/>
                  </a:lnTo>
                  <a:lnTo>
                    <a:pt x="57" y="371"/>
                  </a:lnTo>
                  <a:lnTo>
                    <a:pt x="59" y="386"/>
                  </a:lnTo>
                  <a:lnTo>
                    <a:pt x="62" y="400"/>
                  </a:lnTo>
                  <a:lnTo>
                    <a:pt x="66" y="414"/>
                  </a:lnTo>
                  <a:lnTo>
                    <a:pt x="78" y="412"/>
                  </a:lnTo>
                  <a:lnTo>
                    <a:pt x="90" y="409"/>
                  </a:lnTo>
                  <a:lnTo>
                    <a:pt x="102" y="407"/>
                  </a:lnTo>
                  <a:lnTo>
                    <a:pt x="116" y="402"/>
                  </a:lnTo>
                  <a:lnTo>
                    <a:pt x="128" y="400"/>
                  </a:lnTo>
                  <a:lnTo>
                    <a:pt x="140" y="397"/>
                  </a:lnTo>
                  <a:lnTo>
                    <a:pt x="152" y="393"/>
                  </a:lnTo>
                  <a:lnTo>
                    <a:pt x="163" y="390"/>
                  </a:lnTo>
                  <a:lnTo>
                    <a:pt x="185" y="386"/>
                  </a:lnTo>
                  <a:lnTo>
                    <a:pt x="208" y="378"/>
                  </a:lnTo>
                  <a:lnTo>
                    <a:pt x="230" y="374"/>
                  </a:lnTo>
                  <a:lnTo>
                    <a:pt x="251" y="367"/>
                  </a:lnTo>
                  <a:lnTo>
                    <a:pt x="272" y="362"/>
                  </a:lnTo>
                  <a:lnTo>
                    <a:pt x="293" y="355"/>
                  </a:lnTo>
                  <a:lnTo>
                    <a:pt x="315" y="350"/>
                  </a:lnTo>
                  <a:lnTo>
                    <a:pt x="338" y="343"/>
                  </a:lnTo>
                  <a:lnTo>
                    <a:pt x="360" y="338"/>
                  </a:lnTo>
                  <a:lnTo>
                    <a:pt x="381" y="331"/>
                  </a:lnTo>
                  <a:lnTo>
                    <a:pt x="402" y="324"/>
                  </a:lnTo>
                  <a:lnTo>
                    <a:pt x="424" y="319"/>
                  </a:lnTo>
                  <a:lnTo>
                    <a:pt x="445" y="312"/>
                  </a:lnTo>
                  <a:lnTo>
                    <a:pt x="466" y="305"/>
                  </a:lnTo>
                  <a:lnTo>
                    <a:pt x="487" y="300"/>
                  </a:lnTo>
                  <a:lnTo>
                    <a:pt x="509" y="293"/>
                  </a:lnTo>
                  <a:lnTo>
                    <a:pt x="513" y="281"/>
                  </a:lnTo>
                  <a:lnTo>
                    <a:pt x="516" y="277"/>
                  </a:lnTo>
                  <a:lnTo>
                    <a:pt x="518" y="274"/>
                  </a:lnTo>
                  <a:lnTo>
                    <a:pt x="530" y="270"/>
                  </a:lnTo>
                  <a:lnTo>
                    <a:pt x="539" y="272"/>
                  </a:lnTo>
                  <a:lnTo>
                    <a:pt x="542" y="270"/>
                  </a:lnTo>
                  <a:lnTo>
                    <a:pt x="547" y="262"/>
                  </a:lnTo>
                  <a:lnTo>
                    <a:pt x="561" y="255"/>
                  </a:lnTo>
                  <a:lnTo>
                    <a:pt x="565" y="241"/>
                  </a:lnTo>
                  <a:lnTo>
                    <a:pt x="570" y="234"/>
                  </a:lnTo>
                  <a:lnTo>
                    <a:pt x="577" y="225"/>
                  </a:lnTo>
                  <a:lnTo>
                    <a:pt x="592" y="210"/>
                  </a:lnTo>
                  <a:lnTo>
                    <a:pt x="558" y="184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7" name="Freeform 30">
              <a:extLst>
                <a:ext uri="{FF2B5EF4-FFF2-40B4-BE49-F238E27FC236}">
                  <a16:creationId xmlns:a16="http://schemas.microsoft.com/office/drawing/2014/main" id="{C26259CD-26A2-218B-A105-4FD87DE84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7897145" y="3789254"/>
              <a:ext cx="810978" cy="612598"/>
            </a:xfrm>
            <a:custGeom>
              <a:avLst/>
              <a:gdLst/>
              <a:ahLst/>
              <a:cxnLst>
                <a:cxn ang="0">
                  <a:pos x="236" y="2"/>
                </a:cxn>
                <a:cxn ang="0">
                  <a:pos x="257" y="23"/>
                </a:cxn>
                <a:cxn ang="0">
                  <a:pos x="288" y="28"/>
                </a:cxn>
                <a:cxn ang="0">
                  <a:pos x="331" y="19"/>
                </a:cxn>
                <a:cxn ang="0">
                  <a:pos x="376" y="9"/>
                </a:cxn>
                <a:cxn ang="0">
                  <a:pos x="425" y="42"/>
                </a:cxn>
                <a:cxn ang="0">
                  <a:pos x="477" y="73"/>
                </a:cxn>
                <a:cxn ang="0">
                  <a:pos x="511" y="97"/>
                </a:cxn>
                <a:cxn ang="0">
                  <a:pos x="466" y="170"/>
                </a:cxn>
                <a:cxn ang="0">
                  <a:pos x="459" y="177"/>
                </a:cxn>
                <a:cxn ang="0">
                  <a:pos x="463" y="199"/>
                </a:cxn>
                <a:cxn ang="0">
                  <a:pos x="440" y="227"/>
                </a:cxn>
                <a:cxn ang="0">
                  <a:pos x="421" y="258"/>
                </a:cxn>
                <a:cxn ang="0">
                  <a:pos x="407" y="274"/>
                </a:cxn>
                <a:cxn ang="0">
                  <a:pos x="385" y="296"/>
                </a:cxn>
                <a:cxn ang="0">
                  <a:pos x="371" y="308"/>
                </a:cxn>
                <a:cxn ang="0">
                  <a:pos x="340" y="315"/>
                </a:cxn>
                <a:cxn ang="0">
                  <a:pos x="354" y="326"/>
                </a:cxn>
                <a:cxn ang="0">
                  <a:pos x="345" y="345"/>
                </a:cxn>
                <a:cxn ang="0">
                  <a:pos x="336" y="334"/>
                </a:cxn>
                <a:cxn ang="0">
                  <a:pos x="331" y="343"/>
                </a:cxn>
                <a:cxn ang="0">
                  <a:pos x="326" y="348"/>
                </a:cxn>
                <a:cxn ang="0">
                  <a:pos x="336" y="357"/>
                </a:cxn>
                <a:cxn ang="0">
                  <a:pos x="321" y="374"/>
                </a:cxn>
                <a:cxn ang="0">
                  <a:pos x="298" y="379"/>
                </a:cxn>
                <a:cxn ang="0">
                  <a:pos x="281" y="348"/>
                </a:cxn>
                <a:cxn ang="0">
                  <a:pos x="246" y="310"/>
                </a:cxn>
                <a:cxn ang="0">
                  <a:pos x="208" y="267"/>
                </a:cxn>
                <a:cxn ang="0">
                  <a:pos x="187" y="246"/>
                </a:cxn>
                <a:cxn ang="0">
                  <a:pos x="175" y="232"/>
                </a:cxn>
                <a:cxn ang="0">
                  <a:pos x="135" y="201"/>
                </a:cxn>
                <a:cxn ang="0">
                  <a:pos x="94" y="175"/>
                </a:cxn>
                <a:cxn ang="0">
                  <a:pos x="59" y="128"/>
                </a:cxn>
                <a:cxn ang="0">
                  <a:pos x="35" y="123"/>
                </a:cxn>
                <a:cxn ang="0">
                  <a:pos x="0" y="104"/>
                </a:cxn>
                <a:cxn ang="0">
                  <a:pos x="19" y="64"/>
                </a:cxn>
                <a:cxn ang="0">
                  <a:pos x="35" y="54"/>
                </a:cxn>
                <a:cxn ang="0">
                  <a:pos x="64" y="38"/>
                </a:cxn>
                <a:cxn ang="0">
                  <a:pos x="92" y="21"/>
                </a:cxn>
                <a:cxn ang="0">
                  <a:pos x="139" y="14"/>
                </a:cxn>
                <a:cxn ang="0">
                  <a:pos x="189" y="4"/>
                </a:cxn>
                <a:cxn ang="0">
                  <a:pos x="224" y="0"/>
                </a:cxn>
              </a:cxnLst>
              <a:rect l="0" t="0" r="r" b="b"/>
              <a:pathLst>
                <a:path w="511" h="386">
                  <a:moveTo>
                    <a:pt x="227" y="7"/>
                  </a:moveTo>
                  <a:lnTo>
                    <a:pt x="227" y="9"/>
                  </a:lnTo>
                  <a:lnTo>
                    <a:pt x="236" y="2"/>
                  </a:lnTo>
                  <a:lnTo>
                    <a:pt x="243" y="7"/>
                  </a:lnTo>
                  <a:lnTo>
                    <a:pt x="255" y="16"/>
                  </a:lnTo>
                  <a:lnTo>
                    <a:pt x="257" y="23"/>
                  </a:lnTo>
                  <a:lnTo>
                    <a:pt x="260" y="33"/>
                  </a:lnTo>
                  <a:lnTo>
                    <a:pt x="274" y="31"/>
                  </a:lnTo>
                  <a:lnTo>
                    <a:pt x="288" y="28"/>
                  </a:lnTo>
                  <a:lnTo>
                    <a:pt x="302" y="23"/>
                  </a:lnTo>
                  <a:lnTo>
                    <a:pt x="317" y="21"/>
                  </a:lnTo>
                  <a:lnTo>
                    <a:pt x="331" y="19"/>
                  </a:lnTo>
                  <a:lnTo>
                    <a:pt x="347" y="16"/>
                  </a:lnTo>
                  <a:lnTo>
                    <a:pt x="362" y="12"/>
                  </a:lnTo>
                  <a:lnTo>
                    <a:pt x="376" y="9"/>
                  </a:lnTo>
                  <a:lnTo>
                    <a:pt x="392" y="21"/>
                  </a:lnTo>
                  <a:lnTo>
                    <a:pt x="409" y="31"/>
                  </a:lnTo>
                  <a:lnTo>
                    <a:pt x="425" y="42"/>
                  </a:lnTo>
                  <a:lnTo>
                    <a:pt x="442" y="52"/>
                  </a:lnTo>
                  <a:lnTo>
                    <a:pt x="459" y="64"/>
                  </a:lnTo>
                  <a:lnTo>
                    <a:pt x="477" y="73"/>
                  </a:lnTo>
                  <a:lnTo>
                    <a:pt x="494" y="85"/>
                  </a:lnTo>
                  <a:lnTo>
                    <a:pt x="511" y="97"/>
                  </a:lnTo>
                  <a:lnTo>
                    <a:pt x="511" y="97"/>
                  </a:lnTo>
                  <a:lnTo>
                    <a:pt x="487" y="123"/>
                  </a:lnTo>
                  <a:lnTo>
                    <a:pt x="482" y="132"/>
                  </a:lnTo>
                  <a:lnTo>
                    <a:pt x="466" y="170"/>
                  </a:lnTo>
                  <a:lnTo>
                    <a:pt x="466" y="192"/>
                  </a:lnTo>
                  <a:lnTo>
                    <a:pt x="459" y="184"/>
                  </a:lnTo>
                  <a:lnTo>
                    <a:pt x="459" y="177"/>
                  </a:lnTo>
                  <a:lnTo>
                    <a:pt x="456" y="173"/>
                  </a:lnTo>
                  <a:lnTo>
                    <a:pt x="454" y="184"/>
                  </a:lnTo>
                  <a:lnTo>
                    <a:pt x="463" y="199"/>
                  </a:lnTo>
                  <a:lnTo>
                    <a:pt x="459" y="206"/>
                  </a:lnTo>
                  <a:lnTo>
                    <a:pt x="447" y="222"/>
                  </a:lnTo>
                  <a:lnTo>
                    <a:pt x="440" y="227"/>
                  </a:lnTo>
                  <a:lnTo>
                    <a:pt x="430" y="232"/>
                  </a:lnTo>
                  <a:lnTo>
                    <a:pt x="430" y="244"/>
                  </a:lnTo>
                  <a:lnTo>
                    <a:pt x="421" y="258"/>
                  </a:lnTo>
                  <a:lnTo>
                    <a:pt x="414" y="265"/>
                  </a:lnTo>
                  <a:lnTo>
                    <a:pt x="399" y="265"/>
                  </a:lnTo>
                  <a:lnTo>
                    <a:pt x="407" y="274"/>
                  </a:lnTo>
                  <a:lnTo>
                    <a:pt x="402" y="281"/>
                  </a:lnTo>
                  <a:lnTo>
                    <a:pt x="395" y="291"/>
                  </a:lnTo>
                  <a:lnTo>
                    <a:pt x="385" y="296"/>
                  </a:lnTo>
                  <a:lnTo>
                    <a:pt x="380" y="298"/>
                  </a:lnTo>
                  <a:lnTo>
                    <a:pt x="376" y="300"/>
                  </a:lnTo>
                  <a:lnTo>
                    <a:pt x="371" y="308"/>
                  </a:lnTo>
                  <a:lnTo>
                    <a:pt x="364" y="315"/>
                  </a:lnTo>
                  <a:lnTo>
                    <a:pt x="352" y="312"/>
                  </a:lnTo>
                  <a:lnTo>
                    <a:pt x="340" y="315"/>
                  </a:lnTo>
                  <a:lnTo>
                    <a:pt x="336" y="319"/>
                  </a:lnTo>
                  <a:lnTo>
                    <a:pt x="347" y="322"/>
                  </a:lnTo>
                  <a:lnTo>
                    <a:pt x="354" y="326"/>
                  </a:lnTo>
                  <a:lnTo>
                    <a:pt x="354" y="336"/>
                  </a:lnTo>
                  <a:lnTo>
                    <a:pt x="352" y="338"/>
                  </a:lnTo>
                  <a:lnTo>
                    <a:pt x="345" y="345"/>
                  </a:lnTo>
                  <a:lnTo>
                    <a:pt x="343" y="345"/>
                  </a:lnTo>
                  <a:lnTo>
                    <a:pt x="340" y="341"/>
                  </a:lnTo>
                  <a:lnTo>
                    <a:pt x="336" y="334"/>
                  </a:lnTo>
                  <a:lnTo>
                    <a:pt x="333" y="336"/>
                  </a:lnTo>
                  <a:lnTo>
                    <a:pt x="333" y="341"/>
                  </a:lnTo>
                  <a:lnTo>
                    <a:pt x="331" y="343"/>
                  </a:lnTo>
                  <a:lnTo>
                    <a:pt x="319" y="331"/>
                  </a:lnTo>
                  <a:lnTo>
                    <a:pt x="321" y="341"/>
                  </a:lnTo>
                  <a:lnTo>
                    <a:pt x="326" y="348"/>
                  </a:lnTo>
                  <a:lnTo>
                    <a:pt x="331" y="352"/>
                  </a:lnTo>
                  <a:lnTo>
                    <a:pt x="333" y="352"/>
                  </a:lnTo>
                  <a:lnTo>
                    <a:pt x="336" y="357"/>
                  </a:lnTo>
                  <a:lnTo>
                    <a:pt x="331" y="367"/>
                  </a:lnTo>
                  <a:lnTo>
                    <a:pt x="328" y="371"/>
                  </a:lnTo>
                  <a:lnTo>
                    <a:pt x="321" y="374"/>
                  </a:lnTo>
                  <a:lnTo>
                    <a:pt x="319" y="381"/>
                  </a:lnTo>
                  <a:lnTo>
                    <a:pt x="321" y="386"/>
                  </a:lnTo>
                  <a:lnTo>
                    <a:pt x="298" y="379"/>
                  </a:lnTo>
                  <a:lnTo>
                    <a:pt x="291" y="371"/>
                  </a:lnTo>
                  <a:lnTo>
                    <a:pt x="288" y="360"/>
                  </a:lnTo>
                  <a:lnTo>
                    <a:pt x="281" y="348"/>
                  </a:lnTo>
                  <a:lnTo>
                    <a:pt x="265" y="329"/>
                  </a:lnTo>
                  <a:lnTo>
                    <a:pt x="255" y="324"/>
                  </a:lnTo>
                  <a:lnTo>
                    <a:pt x="246" y="310"/>
                  </a:lnTo>
                  <a:lnTo>
                    <a:pt x="234" y="286"/>
                  </a:lnTo>
                  <a:lnTo>
                    <a:pt x="222" y="272"/>
                  </a:lnTo>
                  <a:lnTo>
                    <a:pt x="208" y="267"/>
                  </a:lnTo>
                  <a:lnTo>
                    <a:pt x="198" y="260"/>
                  </a:lnTo>
                  <a:lnTo>
                    <a:pt x="191" y="251"/>
                  </a:lnTo>
                  <a:lnTo>
                    <a:pt x="187" y="246"/>
                  </a:lnTo>
                  <a:lnTo>
                    <a:pt x="182" y="244"/>
                  </a:lnTo>
                  <a:lnTo>
                    <a:pt x="177" y="239"/>
                  </a:lnTo>
                  <a:lnTo>
                    <a:pt x="175" y="232"/>
                  </a:lnTo>
                  <a:lnTo>
                    <a:pt x="168" y="225"/>
                  </a:lnTo>
                  <a:lnTo>
                    <a:pt x="142" y="210"/>
                  </a:lnTo>
                  <a:lnTo>
                    <a:pt x="135" y="201"/>
                  </a:lnTo>
                  <a:lnTo>
                    <a:pt x="123" y="194"/>
                  </a:lnTo>
                  <a:lnTo>
                    <a:pt x="94" y="175"/>
                  </a:lnTo>
                  <a:lnTo>
                    <a:pt x="94" y="175"/>
                  </a:lnTo>
                  <a:lnTo>
                    <a:pt x="64" y="137"/>
                  </a:lnTo>
                  <a:lnTo>
                    <a:pt x="64" y="137"/>
                  </a:lnTo>
                  <a:lnTo>
                    <a:pt x="59" y="128"/>
                  </a:lnTo>
                  <a:lnTo>
                    <a:pt x="52" y="125"/>
                  </a:lnTo>
                  <a:lnTo>
                    <a:pt x="45" y="125"/>
                  </a:lnTo>
                  <a:lnTo>
                    <a:pt x="35" y="123"/>
                  </a:lnTo>
                  <a:lnTo>
                    <a:pt x="23" y="116"/>
                  </a:lnTo>
                  <a:lnTo>
                    <a:pt x="21" y="116"/>
                  </a:lnTo>
                  <a:lnTo>
                    <a:pt x="0" y="104"/>
                  </a:lnTo>
                  <a:lnTo>
                    <a:pt x="2" y="92"/>
                  </a:lnTo>
                  <a:lnTo>
                    <a:pt x="14" y="73"/>
                  </a:lnTo>
                  <a:lnTo>
                    <a:pt x="19" y="64"/>
                  </a:lnTo>
                  <a:lnTo>
                    <a:pt x="19" y="64"/>
                  </a:lnTo>
                  <a:lnTo>
                    <a:pt x="21" y="64"/>
                  </a:lnTo>
                  <a:lnTo>
                    <a:pt x="35" y="54"/>
                  </a:lnTo>
                  <a:lnTo>
                    <a:pt x="52" y="45"/>
                  </a:lnTo>
                  <a:lnTo>
                    <a:pt x="54" y="45"/>
                  </a:lnTo>
                  <a:lnTo>
                    <a:pt x="64" y="38"/>
                  </a:lnTo>
                  <a:lnTo>
                    <a:pt x="80" y="28"/>
                  </a:lnTo>
                  <a:lnTo>
                    <a:pt x="87" y="21"/>
                  </a:lnTo>
                  <a:lnTo>
                    <a:pt x="92" y="21"/>
                  </a:lnTo>
                  <a:lnTo>
                    <a:pt x="106" y="19"/>
                  </a:lnTo>
                  <a:lnTo>
                    <a:pt x="123" y="16"/>
                  </a:lnTo>
                  <a:lnTo>
                    <a:pt x="139" y="14"/>
                  </a:lnTo>
                  <a:lnTo>
                    <a:pt x="156" y="12"/>
                  </a:lnTo>
                  <a:lnTo>
                    <a:pt x="172" y="9"/>
                  </a:lnTo>
                  <a:lnTo>
                    <a:pt x="189" y="4"/>
                  </a:lnTo>
                  <a:lnTo>
                    <a:pt x="205" y="2"/>
                  </a:lnTo>
                  <a:lnTo>
                    <a:pt x="220" y="0"/>
                  </a:lnTo>
                  <a:lnTo>
                    <a:pt x="224" y="0"/>
                  </a:lnTo>
                  <a:lnTo>
                    <a:pt x="224" y="2"/>
                  </a:lnTo>
                  <a:lnTo>
                    <a:pt x="227" y="7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8" name="Freeform 31">
              <a:extLst>
                <a:ext uri="{FF2B5EF4-FFF2-40B4-BE49-F238E27FC236}">
                  <a16:creationId xmlns:a16="http://schemas.microsoft.com/office/drawing/2014/main" id="{D9323C6E-4240-8849-554A-C9969131908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1664" y="1948286"/>
              <a:ext cx="1118863" cy="695124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83" y="2"/>
                </a:cxn>
                <a:cxn ang="0">
                  <a:pos x="123" y="4"/>
                </a:cxn>
                <a:cxn ang="0">
                  <a:pos x="163" y="4"/>
                </a:cxn>
                <a:cxn ang="0">
                  <a:pos x="206" y="7"/>
                </a:cxn>
                <a:cxn ang="0">
                  <a:pos x="246" y="7"/>
                </a:cxn>
                <a:cxn ang="0">
                  <a:pos x="289" y="7"/>
                </a:cxn>
                <a:cxn ang="0">
                  <a:pos x="329" y="7"/>
                </a:cxn>
                <a:cxn ang="0">
                  <a:pos x="369" y="7"/>
                </a:cxn>
                <a:cxn ang="0">
                  <a:pos x="412" y="7"/>
                </a:cxn>
                <a:cxn ang="0">
                  <a:pos x="452" y="7"/>
                </a:cxn>
                <a:cxn ang="0">
                  <a:pos x="495" y="7"/>
                </a:cxn>
                <a:cxn ang="0">
                  <a:pos x="535" y="7"/>
                </a:cxn>
                <a:cxn ang="0">
                  <a:pos x="577" y="4"/>
                </a:cxn>
                <a:cxn ang="0">
                  <a:pos x="618" y="4"/>
                </a:cxn>
                <a:cxn ang="0">
                  <a:pos x="658" y="2"/>
                </a:cxn>
                <a:cxn ang="0">
                  <a:pos x="677" y="14"/>
                </a:cxn>
                <a:cxn ang="0">
                  <a:pos x="672" y="26"/>
                </a:cxn>
                <a:cxn ang="0">
                  <a:pos x="655" y="42"/>
                </a:cxn>
                <a:cxn ang="0">
                  <a:pos x="658" y="52"/>
                </a:cxn>
                <a:cxn ang="0">
                  <a:pos x="670" y="66"/>
                </a:cxn>
                <a:cxn ang="0">
                  <a:pos x="691" y="83"/>
                </a:cxn>
                <a:cxn ang="0">
                  <a:pos x="693" y="139"/>
                </a:cxn>
                <a:cxn ang="0">
                  <a:pos x="698" y="199"/>
                </a:cxn>
                <a:cxn ang="0">
                  <a:pos x="700" y="255"/>
                </a:cxn>
                <a:cxn ang="0">
                  <a:pos x="703" y="312"/>
                </a:cxn>
                <a:cxn ang="0">
                  <a:pos x="691" y="322"/>
                </a:cxn>
                <a:cxn ang="0">
                  <a:pos x="696" y="334"/>
                </a:cxn>
                <a:cxn ang="0">
                  <a:pos x="693" y="341"/>
                </a:cxn>
                <a:cxn ang="0">
                  <a:pos x="693" y="345"/>
                </a:cxn>
                <a:cxn ang="0">
                  <a:pos x="703" y="355"/>
                </a:cxn>
                <a:cxn ang="0">
                  <a:pos x="703" y="362"/>
                </a:cxn>
                <a:cxn ang="0">
                  <a:pos x="698" y="379"/>
                </a:cxn>
                <a:cxn ang="0">
                  <a:pos x="691" y="402"/>
                </a:cxn>
                <a:cxn ang="0">
                  <a:pos x="691" y="412"/>
                </a:cxn>
                <a:cxn ang="0">
                  <a:pos x="698" y="423"/>
                </a:cxn>
                <a:cxn ang="0">
                  <a:pos x="705" y="438"/>
                </a:cxn>
                <a:cxn ang="0">
                  <a:pos x="691" y="431"/>
                </a:cxn>
                <a:cxn ang="0">
                  <a:pos x="674" y="414"/>
                </a:cxn>
                <a:cxn ang="0">
                  <a:pos x="639" y="402"/>
                </a:cxn>
                <a:cxn ang="0">
                  <a:pos x="615" y="395"/>
                </a:cxn>
                <a:cxn ang="0">
                  <a:pos x="573" y="400"/>
                </a:cxn>
                <a:cxn ang="0">
                  <a:pos x="549" y="400"/>
                </a:cxn>
                <a:cxn ang="0">
                  <a:pos x="483" y="381"/>
                </a:cxn>
                <a:cxn ang="0">
                  <a:pos x="419" y="383"/>
                </a:cxn>
                <a:cxn ang="0">
                  <a:pos x="355" y="383"/>
                </a:cxn>
                <a:cxn ang="0">
                  <a:pos x="289" y="381"/>
                </a:cxn>
                <a:cxn ang="0">
                  <a:pos x="225" y="381"/>
                </a:cxn>
                <a:cxn ang="0">
                  <a:pos x="161" y="379"/>
                </a:cxn>
                <a:cxn ang="0">
                  <a:pos x="97" y="379"/>
                </a:cxn>
                <a:cxn ang="0">
                  <a:pos x="33" y="374"/>
                </a:cxn>
                <a:cxn ang="0">
                  <a:pos x="3" y="341"/>
                </a:cxn>
                <a:cxn ang="0">
                  <a:pos x="5" y="277"/>
                </a:cxn>
                <a:cxn ang="0">
                  <a:pos x="7" y="215"/>
                </a:cxn>
                <a:cxn ang="0">
                  <a:pos x="10" y="151"/>
                </a:cxn>
                <a:cxn ang="0">
                  <a:pos x="12" y="118"/>
                </a:cxn>
                <a:cxn ang="0">
                  <a:pos x="14" y="118"/>
                </a:cxn>
                <a:cxn ang="0">
                  <a:pos x="14" y="118"/>
                </a:cxn>
                <a:cxn ang="0">
                  <a:pos x="14" y="118"/>
                </a:cxn>
                <a:cxn ang="0">
                  <a:pos x="17" y="87"/>
                </a:cxn>
                <a:cxn ang="0">
                  <a:pos x="19" y="28"/>
                </a:cxn>
              </a:cxnLst>
              <a:rect l="0" t="0" r="r" b="b"/>
              <a:pathLst>
                <a:path w="705" h="438">
                  <a:moveTo>
                    <a:pt x="19" y="0"/>
                  </a:moveTo>
                  <a:lnTo>
                    <a:pt x="40" y="0"/>
                  </a:lnTo>
                  <a:lnTo>
                    <a:pt x="62" y="2"/>
                  </a:lnTo>
                  <a:lnTo>
                    <a:pt x="83" y="2"/>
                  </a:lnTo>
                  <a:lnTo>
                    <a:pt x="102" y="2"/>
                  </a:lnTo>
                  <a:lnTo>
                    <a:pt x="123" y="4"/>
                  </a:lnTo>
                  <a:lnTo>
                    <a:pt x="145" y="4"/>
                  </a:lnTo>
                  <a:lnTo>
                    <a:pt x="163" y="4"/>
                  </a:lnTo>
                  <a:lnTo>
                    <a:pt x="185" y="4"/>
                  </a:lnTo>
                  <a:lnTo>
                    <a:pt x="206" y="7"/>
                  </a:lnTo>
                  <a:lnTo>
                    <a:pt x="225" y="7"/>
                  </a:lnTo>
                  <a:lnTo>
                    <a:pt x="246" y="7"/>
                  </a:lnTo>
                  <a:lnTo>
                    <a:pt x="268" y="7"/>
                  </a:lnTo>
                  <a:lnTo>
                    <a:pt x="289" y="7"/>
                  </a:lnTo>
                  <a:lnTo>
                    <a:pt x="308" y="7"/>
                  </a:lnTo>
                  <a:lnTo>
                    <a:pt x="329" y="7"/>
                  </a:lnTo>
                  <a:lnTo>
                    <a:pt x="350" y="7"/>
                  </a:lnTo>
                  <a:lnTo>
                    <a:pt x="369" y="7"/>
                  </a:lnTo>
                  <a:lnTo>
                    <a:pt x="391" y="7"/>
                  </a:lnTo>
                  <a:lnTo>
                    <a:pt x="412" y="7"/>
                  </a:lnTo>
                  <a:lnTo>
                    <a:pt x="433" y="7"/>
                  </a:lnTo>
                  <a:lnTo>
                    <a:pt x="452" y="7"/>
                  </a:lnTo>
                  <a:lnTo>
                    <a:pt x="473" y="7"/>
                  </a:lnTo>
                  <a:lnTo>
                    <a:pt x="495" y="7"/>
                  </a:lnTo>
                  <a:lnTo>
                    <a:pt x="514" y="7"/>
                  </a:lnTo>
                  <a:lnTo>
                    <a:pt x="535" y="7"/>
                  </a:lnTo>
                  <a:lnTo>
                    <a:pt x="556" y="7"/>
                  </a:lnTo>
                  <a:lnTo>
                    <a:pt x="577" y="4"/>
                  </a:lnTo>
                  <a:lnTo>
                    <a:pt x="596" y="4"/>
                  </a:lnTo>
                  <a:lnTo>
                    <a:pt x="618" y="4"/>
                  </a:lnTo>
                  <a:lnTo>
                    <a:pt x="639" y="2"/>
                  </a:lnTo>
                  <a:lnTo>
                    <a:pt x="658" y="2"/>
                  </a:lnTo>
                  <a:lnTo>
                    <a:pt x="679" y="2"/>
                  </a:lnTo>
                  <a:lnTo>
                    <a:pt x="677" y="14"/>
                  </a:lnTo>
                  <a:lnTo>
                    <a:pt x="674" y="21"/>
                  </a:lnTo>
                  <a:lnTo>
                    <a:pt x="672" y="26"/>
                  </a:lnTo>
                  <a:lnTo>
                    <a:pt x="658" y="38"/>
                  </a:lnTo>
                  <a:lnTo>
                    <a:pt x="655" y="42"/>
                  </a:lnTo>
                  <a:lnTo>
                    <a:pt x="655" y="47"/>
                  </a:lnTo>
                  <a:lnTo>
                    <a:pt x="658" y="52"/>
                  </a:lnTo>
                  <a:lnTo>
                    <a:pt x="665" y="64"/>
                  </a:lnTo>
                  <a:lnTo>
                    <a:pt x="670" y="66"/>
                  </a:lnTo>
                  <a:lnTo>
                    <a:pt x="684" y="73"/>
                  </a:lnTo>
                  <a:lnTo>
                    <a:pt x="691" y="83"/>
                  </a:lnTo>
                  <a:lnTo>
                    <a:pt x="693" y="111"/>
                  </a:lnTo>
                  <a:lnTo>
                    <a:pt x="693" y="139"/>
                  </a:lnTo>
                  <a:lnTo>
                    <a:pt x="696" y="168"/>
                  </a:lnTo>
                  <a:lnTo>
                    <a:pt x="698" y="199"/>
                  </a:lnTo>
                  <a:lnTo>
                    <a:pt x="698" y="227"/>
                  </a:lnTo>
                  <a:lnTo>
                    <a:pt x="700" y="255"/>
                  </a:lnTo>
                  <a:lnTo>
                    <a:pt x="700" y="284"/>
                  </a:lnTo>
                  <a:lnTo>
                    <a:pt x="703" y="312"/>
                  </a:lnTo>
                  <a:lnTo>
                    <a:pt x="689" y="312"/>
                  </a:lnTo>
                  <a:lnTo>
                    <a:pt x="691" y="322"/>
                  </a:lnTo>
                  <a:lnTo>
                    <a:pt x="693" y="329"/>
                  </a:lnTo>
                  <a:lnTo>
                    <a:pt x="696" y="334"/>
                  </a:lnTo>
                  <a:lnTo>
                    <a:pt x="696" y="336"/>
                  </a:lnTo>
                  <a:lnTo>
                    <a:pt x="693" y="341"/>
                  </a:lnTo>
                  <a:lnTo>
                    <a:pt x="693" y="345"/>
                  </a:lnTo>
                  <a:lnTo>
                    <a:pt x="693" y="345"/>
                  </a:lnTo>
                  <a:lnTo>
                    <a:pt x="700" y="350"/>
                  </a:lnTo>
                  <a:lnTo>
                    <a:pt x="703" y="355"/>
                  </a:lnTo>
                  <a:lnTo>
                    <a:pt x="703" y="360"/>
                  </a:lnTo>
                  <a:lnTo>
                    <a:pt x="703" y="362"/>
                  </a:lnTo>
                  <a:lnTo>
                    <a:pt x="700" y="369"/>
                  </a:lnTo>
                  <a:lnTo>
                    <a:pt x="698" y="379"/>
                  </a:lnTo>
                  <a:lnTo>
                    <a:pt x="696" y="393"/>
                  </a:lnTo>
                  <a:lnTo>
                    <a:pt x="691" y="402"/>
                  </a:lnTo>
                  <a:lnTo>
                    <a:pt x="689" y="407"/>
                  </a:lnTo>
                  <a:lnTo>
                    <a:pt x="691" y="412"/>
                  </a:lnTo>
                  <a:lnTo>
                    <a:pt x="698" y="419"/>
                  </a:lnTo>
                  <a:lnTo>
                    <a:pt x="698" y="423"/>
                  </a:lnTo>
                  <a:lnTo>
                    <a:pt x="703" y="428"/>
                  </a:lnTo>
                  <a:lnTo>
                    <a:pt x="705" y="438"/>
                  </a:lnTo>
                  <a:lnTo>
                    <a:pt x="698" y="435"/>
                  </a:lnTo>
                  <a:lnTo>
                    <a:pt x="691" y="431"/>
                  </a:lnTo>
                  <a:lnTo>
                    <a:pt x="686" y="423"/>
                  </a:lnTo>
                  <a:lnTo>
                    <a:pt x="674" y="414"/>
                  </a:lnTo>
                  <a:lnTo>
                    <a:pt x="653" y="407"/>
                  </a:lnTo>
                  <a:lnTo>
                    <a:pt x="639" y="402"/>
                  </a:lnTo>
                  <a:lnTo>
                    <a:pt x="632" y="395"/>
                  </a:lnTo>
                  <a:lnTo>
                    <a:pt x="615" y="395"/>
                  </a:lnTo>
                  <a:lnTo>
                    <a:pt x="589" y="395"/>
                  </a:lnTo>
                  <a:lnTo>
                    <a:pt x="573" y="400"/>
                  </a:lnTo>
                  <a:lnTo>
                    <a:pt x="566" y="405"/>
                  </a:lnTo>
                  <a:lnTo>
                    <a:pt x="549" y="400"/>
                  </a:lnTo>
                  <a:lnTo>
                    <a:pt x="521" y="381"/>
                  </a:lnTo>
                  <a:lnTo>
                    <a:pt x="483" y="381"/>
                  </a:lnTo>
                  <a:lnTo>
                    <a:pt x="450" y="381"/>
                  </a:lnTo>
                  <a:lnTo>
                    <a:pt x="419" y="383"/>
                  </a:lnTo>
                  <a:lnTo>
                    <a:pt x="386" y="383"/>
                  </a:lnTo>
                  <a:lnTo>
                    <a:pt x="355" y="383"/>
                  </a:lnTo>
                  <a:lnTo>
                    <a:pt x="322" y="383"/>
                  </a:lnTo>
                  <a:lnTo>
                    <a:pt x="289" y="381"/>
                  </a:lnTo>
                  <a:lnTo>
                    <a:pt x="258" y="381"/>
                  </a:lnTo>
                  <a:lnTo>
                    <a:pt x="225" y="381"/>
                  </a:lnTo>
                  <a:lnTo>
                    <a:pt x="194" y="381"/>
                  </a:lnTo>
                  <a:lnTo>
                    <a:pt x="161" y="379"/>
                  </a:lnTo>
                  <a:lnTo>
                    <a:pt x="128" y="379"/>
                  </a:lnTo>
                  <a:lnTo>
                    <a:pt x="97" y="379"/>
                  </a:lnTo>
                  <a:lnTo>
                    <a:pt x="64" y="376"/>
                  </a:lnTo>
                  <a:lnTo>
                    <a:pt x="33" y="374"/>
                  </a:lnTo>
                  <a:lnTo>
                    <a:pt x="0" y="374"/>
                  </a:lnTo>
                  <a:lnTo>
                    <a:pt x="3" y="341"/>
                  </a:lnTo>
                  <a:lnTo>
                    <a:pt x="3" y="310"/>
                  </a:lnTo>
                  <a:lnTo>
                    <a:pt x="5" y="277"/>
                  </a:lnTo>
                  <a:lnTo>
                    <a:pt x="5" y="246"/>
                  </a:lnTo>
                  <a:lnTo>
                    <a:pt x="7" y="215"/>
                  </a:lnTo>
                  <a:lnTo>
                    <a:pt x="10" y="182"/>
                  </a:lnTo>
                  <a:lnTo>
                    <a:pt x="10" y="151"/>
                  </a:lnTo>
                  <a:lnTo>
                    <a:pt x="12" y="118"/>
                  </a:lnTo>
                  <a:lnTo>
                    <a:pt x="12" y="118"/>
                  </a:lnTo>
                  <a:lnTo>
                    <a:pt x="12" y="118"/>
                  </a:lnTo>
                  <a:lnTo>
                    <a:pt x="14" y="118"/>
                  </a:lnTo>
                  <a:lnTo>
                    <a:pt x="14" y="118"/>
                  </a:lnTo>
                  <a:lnTo>
                    <a:pt x="14" y="118"/>
                  </a:lnTo>
                  <a:lnTo>
                    <a:pt x="14" y="118"/>
                  </a:lnTo>
                  <a:lnTo>
                    <a:pt x="14" y="118"/>
                  </a:lnTo>
                  <a:lnTo>
                    <a:pt x="14" y="118"/>
                  </a:lnTo>
                  <a:lnTo>
                    <a:pt x="17" y="87"/>
                  </a:lnTo>
                  <a:lnTo>
                    <a:pt x="17" y="59"/>
                  </a:lnTo>
                  <a:lnTo>
                    <a:pt x="19" y="28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9" name="Freeform 32">
              <a:extLst>
                <a:ext uri="{FF2B5EF4-FFF2-40B4-BE49-F238E27FC236}">
                  <a16:creationId xmlns:a16="http://schemas.microsoft.com/office/drawing/2014/main" id="{8AE5BAC2-03FD-79E3-2C5E-265081DF5A21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1302" y="3517868"/>
              <a:ext cx="1344223" cy="560226"/>
            </a:xfrm>
            <a:custGeom>
              <a:avLst/>
              <a:gdLst/>
              <a:ahLst/>
              <a:cxnLst>
                <a:cxn ang="0">
                  <a:pos x="260" y="107"/>
                </a:cxn>
                <a:cxn ang="0">
                  <a:pos x="362" y="88"/>
                </a:cxn>
                <a:cxn ang="0">
                  <a:pos x="466" y="74"/>
                </a:cxn>
                <a:cxn ang="0">
                  <a:pos x="573" y="59"/>
                </a:cxn>
                <a:cxn ang="0">
                  <a:pos x="644" y="48"/>
                </a:cxn>
                <a:cxn ang="0">
                  <a:pos x="646" y="45"/>
                </a:cxn>
                <a:cxn ang="0">
                  <a:pos x="646" y="45"/>
                </a:cxn>
                <a:cxn ang="0">
                  <a:pos x="719" y="31"/>
                </a:cxn>
                <a:cxn ang="0">
                  <a:pos x="797" y="15"/>
                </a:cxn>
                <a:cxn ang="0">
                  <a:pos x="833" y="5"/>
                </a:cxn>
                <a:cxn ang="0">
                  <a:pos x="847" y="19"/>
                </a:cxn>
                <a:cxn ang="0">
                  <a:pos x="840" y="38"/>
                </a:cxn>
                <a:cxn ang="0">
                  <a:pos x="821" y="71"/>
                </a:cxn>
                <a:cxn ang="0">
                  <a:pos x="797" y="76"/>
                </a:cxn>
                <a:cxn ang="0">
                  <a:pos x="778" y="100"/>
                </a:cxn>
                <a:cxn ang="0">
                  <a:pos x="771" y="100"/>
                </a:cxn>
                <a:cxn ang="0">
                  <a:pos x="764" y="93"/>
                </a:cxn>
                <a:cxn ang="0">
                  <a:pos x="748" y="109"/>
                </a:cxn>
                <a:cxn ang="0">
                  <a:pos x="741" y="121"/>
                </a:cxn>
                <a:cxn ang="0">
                  <a:pos x="722" y="138"/>
                </a:cxn>
                <a:cxn ang="0">
                  <a:pos x="665" y="178"/>
                </a:cxn>
                <a:cxn ang="0">
                  <a:pos x="641" y="202"/>
                </a:cxn>
                <a:cxn ang="0">
                  <a:pos x="620" y="225"/>
                </a:cxn>
                <a:cxn ang="0">
                  <a:pos x="618" y="261"/>
                </a:cxn>
                <a:cxn ang="0">
                  <a:pos x="516" y="277"/>
                </a:cxn>
                <a:cxn ang="0">
                  <a:pos x="450" y="289"/>
                </a:cxn>
                <a:cxn ang="0">
                  <a:pos x="400" y="296"/>
                </a:cxn>
                <a:cxn ang="0">
                  <a:pos x="350" y="303"/>
                </a:cxn>
                <a:cxn ang="0">
                  <a:pos x="301" y="310"/>
                </a:cxn>
                <a:cxn ang="0">
                  <a:pos x="251" y="318"/>
                </a:cxn>
                <a:cxn ang="0">
                  <a:pos x="218" y="322"/>
                </a:cxn>
                <a:cxn ang="0">
                  <a:pos x="192" y="327"/>
                </a:cxn>
                <a:cxn ang="0">
                  <a:pos x="109" y="339"/>
                </a:cxn>
                <a:cxn ang="0">
                  <a:pos x="29" y="348"/>
                </a:cxn>
                <a:cxn ang="0">
                  <a:pos x="5" y="346"/>
                </a:cxn>
                <a:cxn ang="0">
                  <a:pos x="17" y="310"/>
                </a:cxn>
                <a:cxn ang="0">
                  <a:pos x="31" y="273"/>
                </a:cxn>
                <a:cxn ang="0">
                  <a:pos x="43" y="244"/>
                </a:cxn>
                <a:cxn ang="0">
                  <a:pos x="43" y="237"/>
                </a:cxn>
                <a:cxn ang="0">
                  <a:pos x="45" y="232"/>
                </a:cxn>
                <a:cxn ang="0">
                  <a:pos x="50" y="225"/>
                </a:cxn>
                <a:cxn ang="0">
                  <a:pos x="48" y="216"/>
                </a:cxn>
                <a:cxn ang="0">
                  <a:pos x="48" y="190"/>
                </a:cxn>
                <a:cxn ang="0">
                  <a:pos x="55" y="185"/>
                </a:cxn>
                <a:cxn ang="0">
                  <a:pos x="52" y="178"/>
                </a:cxn>
                <a:cxn ang="0">
                  <a:pos x="59" y="164"/>
                </a:cxn>
                <a:cxn ang="0">
                  <a:pos x="64" y="152"/>
                </a:cxn>
                <a:cxn ang="0">
                  <a:pos x="67" y="152"/>
                </a:cxn>
                <a:cxn ang="0">
                  <a:pos x="121" y="145"/>
                </a:cxn>
                <a:cxn ang="0">
                  <a:pos x="175" y="138"/>
                </a:cxn>
                <a:cxn ang="0">
                  <a:pos x="208" y="133"/>
                </a:cxn>
                <a:cxn ang="0">
                  <a:pos x="201" y="109"/>
                </a:cxn>
              </a:cxnLst>
              <a:rect l="0" t="0" r="r" b="b"/>
              <a:pathLst>
                <a:path w="847" h="353">
                  <a:moveTo>
                    <a:pt x="225" y="109"/>
                  </a:moveTo>
                  <a:lnTo>
                    <a:pt x="227" y="112"/>
                  </a:lnTo>
                  <a:lnTo>
                    <a:pt x="260" y="107"/>
                  </a:lnTo>
                  <a:lnTo>
                    <a:pt x="294" y="100"/>
                  </a:lnTo>
                  <a:lnTo>
                    <a:pt x="329" y="95"/>
                  </a:lnTo>
                  <a:lnTo>
                    <a:pt x="362" y="88"/>
                  </a:lnTo>
                  <a:lnTo>
                    <a:pt x="398" y="83"/>
                  </a:lnTo>
                  <a:lnTo>
                    <a:pt x="431" y="78"/>
                  </a:lnTo>
                  <a:lnTo>
                    <a:pt x="466" y="74"/>
                  </a:lnTo>
                  <a:lnTo>
                    <a:pt x="502" y="69"/>
                  </a:lnTo>
                  <a:lnTo>
                    <a:pt x="537" y="64"/>
                  </a:lnTo>
                  <a:lnTo>
                    <a:pt x="573" y="59"/>
                  </a:lnTo>
                  <a:lnTo>
                    <a:pt x="608" y="55"/>
                  </a:lnTo>
                  <a:lnTo>
                    <a:pt x="641" y="48"/>
                  </a:lnTo>
                  <a:lnTo>
                    <a:pt x="644" y="48"/>
                  </a:lnTo>
                  <a:lnTo>
                    <a:pt x="644" y="48"/>
                  </a:lnTo>
                  <a:lnTo>
                    <a:pt x="644" y="48"/>
                  </a:lnTo>
                  <a:lnTo>
                    <a:pt x="646" y="45"/>
                  </a:lnTo>
                  <a:lnTo>
                    <a:pt x="646" y="45"/>
                  </a:lnTo>
                  <a:lnTo>
                    <a:pt x="646" y="45"/>
                  </a:lnTo>
                  <a:lnTo>
                    <a:pt x="646" y="45"/>
                  </a:lnTo>
                  <a:lnTo>
                    <a:pt x="648" y="45"/>
                  </a:lnTo>
                  <a:lnTo>
                    <a:pt x="670" y="41"/>
                  </a:lnTo>
                  <a:lnTo>
                    <a:pt x="719" y="31"/>
                  </a:lnTo>
                  <a:lnTo>
                    <a:pt x="752" y="24"/>
                  </a:lnTo>
                  <a:lnTo>
                    <a:pt x="781" y="17"/>
                  </a:lnTo>
                  <a:lnTo>
                    <a:pt x="797" y="15"/>
                  </a:lnTo>
                  <a:lnTo>
                    <a:pt x="819" y="10"/>
                  </a:lnTo>
                  <a:lnTo>
                    <a:pt x="823" y="5"/>
                  </a:lnTo>
                  <a:lnTo>
                    <a:pt x="833" y="5"/>
                  </a:lnTo>
                  <a:lnTo>
                    <a:pt x="847" y="0"/>
                  </a:lnTo>
                  <a:lnTo>
                    <a:pt x="845" y="12"/>
                  </a:lnTo>
                  <a:lnTo>
                    <a:pt x="847" y="19"/>
                  </a:lnTo>
                  <a:lnTo>
                    <a:pt x="845" y="29"/>
                  </a:lnTo>
                  <a:lnTo>
                    <a:pt x="847" y="36"/>
                  </a:lnTo>
                  <a:lnTo>
                    <a:pt x="840" y="38"/>
                  </a:lnTo>
                  <a:lnTo>
                    <a:pt x="835" y="41"/>
                  </a:lnTo>
                  <a:lnTo>
                    <a:pt x="830" y="45"/>
                  </a:lnTo>
                  <a:lnTo>
                    <a:pt x="821" y="71"/>
                  </a:lnTo>
                  <a:lnTo>
                    <a:pt x="816" y="74"/>
                  </a:lnTo>
                  <a:lnTo>
                    <a:pt x="807" y="71"/>
                  </a:lnTo>
                  <a:lnTo>
                    <a:pt x="797" y="76"/>
                  </a:lnTo>
                  <a:lnTo>
                    <a:pt x="790" y="81"/>
                  </a:lnTo>
                  <a:lnTo>
                    <a:pt x="781" y="95"/>
                  </a:lnTo>
                  <a:lnTo>
                    <a:pt x="778" y="100"/>
                  </a:lnTo>
                  <a:lnTo>
                    <a:pt x="774" y="102"/>
                  </a:lnTo>
                  <a:lnTo>
                    <a:pt x="771" y="102"/>
                  </a:lnTo>
                  <a:lnTo>
                    <a:pt x="771" y="100"/>
                  </a:lnTo>
                  <a:lnTo>
                    <a:pt x="769" y="95"/>
                  </a:lnTo>
                  <a:lnTo>
                    <a:pt x="767" y="93"/>
                  </a:lnTo>
                  <a:lnTo>
                    <a:pt x="764" y="93"/>
                  </a:lnTo>
                  <a:lnTo>
                    <a:pt x="757" y="97"/>
                  </a:lnTo>
                  <a:lnTo>
                    <a:pt x="752" y="102"/>
                  </a:lnTo>
                  <a:lnTo>
                    <a:pt x="748" y="109"/>
                  </a:lnTo>
                  <a:lnTo>
                    <a:pt x="741" y="112"/>
                  </a:lnTo>
                  <a:lnTo>
                    <a:pt x="741" y="112"/>
                  </a:lnTo>
                  <a:lnTo>
                    <a:pt x="741" y="121"/>
                  </a:lnTo>
                  <a:lnTo>
                    <a:pt x="738" y="126"/>
                  </a:lnTo>
                  <a:lnTo>
                    <a:pt x="734" y="131"/>
                  </a:lnTo>
                  <a:lnTo>
                    <a:pt x="722" y="138"/>
                  </a:lnTo>
                  <a:lnTo>
                    <a:pt x="707" y="152"/>
                  </a:lnTo>
                  <a:lnTo>
                    <a:pt x="686" y="168"/>
                  </a:lnTo>
                  <a:lnTo>
                    <a:pt x="665" y="178"/>
                  </a:lnTo>
                  <a:lnTo>
                    <a:pt x="658" y="180"/>
                  </a:lnTo>
                  <a:lnTo>
                    <a:pt x="651" y="185"/>
                  </a:lnTo>
                  <a:lnTo>
                    <a:pt x="641" y="202"/>
                  </a:lnTo>
                  <a:lnTo>
                    <a:pt x="637" y="218"/>
                  </a:lnTo>
                  <a:lnTo>
                    <a:pt x="632" y="223"/>
                  </a:lnTo>
                  <a:lnTo>
                    <a:pt x="620" y="225"/>
                  </a:lnTo>
                  <a:lnTo>
                    <a:pt x="618" y="225"/>
                  </a:lnTo>
                  <a:lnTo>
                    <a:pt x="615" y="232"/>
                  </a:lnTo>
                  <a:lnTo>
                    <a:pt x="618" y="261"/>
                  </a:lnTo>
                  <a:lnTo>
                    <a:pt x="585" y="265"/>
                  </a:lnTo>
                  <a:lnTo>
                    <a:pt x="551" y="273"/>
                  </a:lnTo>
                  <a:lnTo>
                    <a:pt x="516" y="277"/>
                  </a:lnTo>
                  <a:lnTo>
                    <a:pt x="483" y="282"/>
                  </a:lnTo>
                  <a:lnTo>
                    <a:pt x="466" y="284"/>
                  </a:lnTo>
                  <a:lnTo>
                    <a:pt x="450" y="289"/>
                  </a:lnTo>
                  <a:lnTo>
                    <a:pt x="433" y="291"/>
                  </a:lnTo>
                  <a:lnTo>
                    <a:pt x="417" y="294"/>
                  </a:lnTo>
                  <a:lnTo>
                    <a:pt x="400" y="296"/>
                  </a:lnTo>
                  <a:lnTo>
                    <a:pt x="383" y="299"/>
                  </a:lnTo>
                  <a:lnTo>
                    <a:pt x="367" y="301"/>
                  </a:lnTo>
                  <a:lnTo>
                    <a:pt x="350" y="303"/>
                  </a:lnTo>
                  <a:lnTo>
                    <a:pt x="334" y="306"/>
                  </a:lnTo>
                  <a:lnTo>
                    <a:pt x="317" y="308"/>
                  </a:lnTo>
                  <a:lnTo>
                    <a:pt x="301" y="310"/>
                  </a:lnTo>
                  <a:lnTo>
                    <a:pt x="284" y="313"/>
                  </a:lnTo>
                  <a:lnTo>
                    <a:pt x="268" y="315"/>
                  </a:lnTo>
                  <a:lnTo>
                    <a:pt x="251" y="318"/>
                  </a:lnTo>
                  <a:lnTo>
                    <a:pt x="234" y="320"/>
                  </a:lnTo>
                  <a:lnTo>
                    <a:pt x="218" y="322"/>
                  </a:lnTo>
                  <a:lnTo>
                    <a:pt x="218" y="322"/>
                  </a:lnTo>
                  <a:lnTo>
                    <a:pt x="218" y="322"/>
                  </a:lnTo>
                  <a:lnTo>
                    <a:pt x="220" y="325"/>
                  </a:lnTo>
                  <a:lnTo>
                    <a:pt x="192" y="327"/>
                  </a:lnTo>
                  <a:lnTo>
                    <a:pt x="166" y="332"/>
                  </a:lnTo>
                  <a:lnTo>
                    <a:pt x="137" y="336"/>
                  </a:lnTo>
                  <a:lnTo>
                    <a:pt x="109" y="339"/>
                  </a:lnTo>
                  <a:lnTo>
                    <a:pt x="83" y="344"/>
                  </a:lnTo>
                  <a:lnTo>
                    <a:pt x="55" y="346"/>
                  </a:lnTo>
                  <a:lnTo>
                    <a:pt x="29" y="348"/>
                  </a:lnTo>
                  <a:lnTo>
                    <a:pt x="0" y="353"/>
                  </a:lnTo>
                  <a:lnTo>
                    <a:pt x="0" y="351"/>
                  </a:lnTo>
                  <a:lnTo>
                    <a:pt x="5" y="346"/>
                  </a:lnTo>
                  <a:lnTo>
                    <a:pt x="14" y="336"/>
                  </a:lnTo>
                  <a:lnTo>
                    <a:pt x="19" y="325"/>
                  </a:lnTo>
                  <a:lnTo>
                    <a:pt x="17" y="310"/>
                  </a:lnTo>
                  <a:lnTo>
                    <a:pt x="19" y="296"/>
                  </a:lnTo>
                  <a:lnTo>
                    <a:pt x="29" y="284"/>
                  </a:lnTo>
                  <a:lnTo>
                    <a:pt x="31" y="273"/>
                  </a:lnTo>
                  <a:lnTo>
                    <a:pt x="29" y="263"/>
                  </a:lnTo>
                  <a:lnTo>
                    <a:pt x="31" y="254"/>
                  </a:lnTo>
                  <a:lnTo>
                    <a:pt x="43" y="244"/>
                  </a:lnTo>
                  <a:lnTo>
                    <a:pt x="45" y="242"/>
                  </a:lnTo>
                  <a:lnTo>
                    <a:pt x="43" y="239"/>
                  </a:lnTo>
                  <a:lnTo>
                    <a:pt x="43" y="237"/>
                  </a:lnTo>
                  <a:lnTo>
                    <a:pt x="43" y="235"/>
                  </a:lnTo>
                  <a:lnTo>
                    <a:pt x="43" y="235"/>
                  </a:lnTo>
                  <a:lnTo>
                    <a:pt x="45" y="232"/>
                  </a:lnTo>
                  <a:lnTo>
                    <a:pt x="50" y="230"/>
                  </a:lnTo>
                  <a:lnTo>
                    <a:pt x="50" y="228"/>
                  </a:lnTo>
                  <a:lnTo>
                    <a:pt x="50" y="225"/>
                  </a:lnTo>
                  <a:lnTo>
                    <a:pt x="48" y="220"/>
                  </a:lnTo>
                  <a:lnTo>
                    <a:pt x="48" y="218"/>
                  </a:lnTo>
                  <a:lnTo>
                    <a:pt x="48" y="216"/>
                  </a:lnTo>
                  <a:lnTo>
                    <a:pt x="52" y="204"/>
                  </a:lnTo>
                  <a:lnTo>
                    <a:pt x="52" y="197"/>
                  </a:lnTo>
                  <a:lnTo>
                    <a:pt x="48" y="190"/>
                  </a:lnTo>
                  <a:lnTo>
                    <a:pt x="50" y="187"/>
                  </a:lnTo>
                  <a:lnTo>
                    <a:pt x="52" y="185"/>
                  </a:lnTo>
                  <a:lnTo>
                    <a:pt x="55" y="185"/>
                  </a:lnTo>
                  <a:lnTo>
                    <a:pt x="57" y="183"/>
                  </a:lnTo>
                  <a:lnTo>
                    <a:pt x="57" y="180"/>
                  </a:lnTo>
                  <a:lnTo>
                    <a:pt x="52" y="178"/>
                  </a:lnTo>
                  <a:lnTo>
                    <a:pt x="52" y="173"/>
                  </a:lnTo>
                  <a:lnTo>
                    <a:pt x="57" y="171"/>
                  </a:lnTo>
                  <a:lnTo>
                    <a:pt x="59" y="164"/>
                  </a:lnTo>
                  <a:lnTo>
                    <a:pt x="57" y="154"/>
                  </a:lnTo>
                  <a:lnTo>
                    <a:pt x="64" y="152"/>
                  </a:lnTo>
                  <a:lnTo>
                    <a:pt x="64" y="152"/>
                  </a:lnTo>
                  <a:lnTo>
                    <a:pt x="64" y="154"/>
                  </a:lnTo>
                  <a:lnTo>
                    <a:pt x="67" y="152"/>
                  </a:lnTo>
                  <a:lnTo>
                    <a:pt x="67" y="152"/>
                  </a:lnTo>
                  <a:lnTo>
                    <a:pt x="88" y="149"/>
                  </a:lnTo>
                  <a:lnTo>
                    <a:pt x="104" y="147"/>
                  </a:lnTo>
                  <a:lnTo>
                    <a:pt x="121" y="145"/>
                  </a:lnTo>
                  <a:lnTo>
                    <a:pt x="140" y="142"/>
                  </a:lnTo>
                  <a:lnTo>
                    <a:pt x="156" y="140"/>
                  </a:lnTo>
                  <a:lnTo>
                    <a:pt x="175" y="138"/>
                  </a:lnTo>
                  <a:lnTo>
                    <a:pt x="192" y="135"/>
                  </a:lnTo>
                  <a:lnTo>
                    <a:pt x="208" y="133"/>
                  </a:lnTo>
                  <a:lnTo>
                    <a:pt x="208" y="133"/>
                  </a:lnTo>
                  <a:lnTo>
                    <a:pt x="206" y="121"/>
                  </a:lnTo>
                  <a:lnTo>
                    <a:pt x="201" y="109"/>
                  </a:lnTo>
                  <a:lnTo>
                    <a:pt x="201" y="109"/>
                  </a:lnTo>
                  <a:lnTo>
                    <a:pt x="216" y="109"/>
                  </a:lnTo>
                  <a:lnTo>
                    <a:pt x="225" y="109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0" name="Freeform 33">
              <a:extLst>
                <a:ext uri="{FF2B5EF4-FFF2-40B4-BE49-F238E27FC236}">
                  <a16:creationId xmlns:a16="http://schemas.microsoft.com/office/drawing/2014/main" id="{8F3E13F9-E386-4E73-DEAF-606FD0D4A9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8444" y="2575165"/>
              <a:ext cx="882394" cy="1112517"/>
            </a:xfrm>
            <a:custGeom>
              <a:avLst/>
              <a:gdLst/>
              <a:ahLst/>
              <a:cxnLst>
                <a:cxn ang="0">
                  <a:pos x="154" y="10"/>
                </a:cxn>
                <a:cxn ang="0">
                  <a:pos x="190" y="17"/>
                </a:cxn>
                <a:cxn ang="0">
                  <a:pos x="225" y="21"/>
                </a:cxn>
                <a:cxn ang="0">
                  <a:pos x="261" y="26"/>
                </a:cxn>
                <a:cxn ang="0">
                  <a:pos x="294" y="31"/>
                </a:cxn>
                <a:cxn ang="0">
                  <a:pos x="329" y="38"/>
                </a:cxn>
                <a:cxn ang="0">
                  <a:pos x="365" y="43"/>
                </a:cxn>
                <a:cxn ang="0">
                  <a:pos x="379" y="59"/>
                </a:cxn>
                <a:cxn ang="0">
                  <a:pos x="377" y="92"/>
                </a:cxn>
                <a:cxn ang="0">
                  <a:pos x="372" y="123"/>
                </a:cxn>
                <a:cxn ang="0">
                  <a:pos x="367" y="154"/>
                </a:cxn>
                <a:cxn ang="0">
                  <a:pos x="388" y="173"/>
                </a:cxn>
                <a:cxn ang="0">
                  <a:pos x="436" y="180"/>
                </a:cxn>
                <a:cxn ang="0">
                  <a:pos x="485" y="187"/>
                </a:cxn>
                <a:cxn ang="0">
                  <a:pos x="533" y="192"/>
                </a:cxn>
                <a:cxn ang="0">
                  <a:pos x="552" y="225"/>
                </a:cxn>
                <a:cxn ang="0">
                  <a:pos x="547" y="289"/>
                </a:cxn>
                <a:cxn ang="0">
                  <a:pos x="540" y="353"/>
                </a:cxn>
                <a:cxn ang="0">
                  <a:pos x="533" y="417"/>
                </a:cxn>
                <a:cxn ang="0">
                  <a:pos x="526" y="478"/>
                </a:cxn>
                <a:cxn ang="0">
                  <a:pos x="521" y="542"/>
                </a:cxn>
                <a:cxn ang="0">
                  <a:pos x="514" y="606"/>
                </a:cxn>
                <a:cxn ang="0">
                  <a:pos x="507" y="670"/>
                </a:cxn>
                <a:cxn ang="0">
                  <a:pos x="471" y="698"/>
                </a:cxn>
                <a:cxn ang="0">
                  <a:pos x="410" y="689"/>
                </a:cxn>
                <a:cxn ang="0">
                  <a:pos x="346" y="682"/>
                </a:cxn>
                <a:cxn ang="0">
                  <a:pos x="284" y="675"/>
                </a:cxn>
                <a:cxn ang="0">
                  <a:pos x="220" y="665"/>
                </a:cxn>
                <a:cxn ang="0">
                  <a:pos x="159" y="656"/>
                </a:cxn>
                <a:cxn ang="0">
                  <a:pos x="95" y="646"/>
                </a:cxn>
                <a:cxn ang="0">
                  <a:pos x="34" y="637"/>
                </a:cxn>
                <a:cxn ang="0">
                  <a:pos x="5" y="611"/>
                </a:cxn>
                <a:cxn ang="0">
                  <a:pos x="10" y="571"/>
                </a:cxn>
                <a:cxn ang="0">
                  <a:pos x="17" y="533"/>
                </a:cxn>
                <a:cxn ang="0">
                  <a:pos x="24" y="492"/>
                </a:cxn>
                <a:cxn ang="0">
                  <a:pos x="29" y="455"/>
                </a:cxn>
                <a:cxn ang="0">
                  <a:pos x="36" y="414"/>
                </a:cxn>
                <a:cxn ang="0">
                  <a:pos x="41" y="374"/>
                </a:cxn>
                <a:cxn ang="0">
                  <a:pos x="48" y="336"/>
                </a:cxn>
                <a:cxn ang="0">
                  <a:pos x="55" y="296"/>
                </a:cxn>
                <a:cxn ang="0">
                  <a:pos x="62" y="256"/>
                </a:cxn>
                <a:cxn ang="0">
                  <a:pos x="67" y="218"/>
                </a:cxn>
                <a:cxn ang="0">
                  <a:pos x="74" y="178"/>
                </a:cxn>
                <a:cxn ang="0">
                  <a:pos x="81" y="140"/>
                </a:cxn>
                <a:cxn ang="0">
                  <a:pos x="86" y="100"/>
                </a:cxn>
                <a:cxn ang="0">
                  <a:pos x="93" y="59"/>
                </a:cxn>
                <a:cxn ang="0">
                  <a:pos x="100" y="21"/>
                </a:cxn>
                <a:cxn ang="0">
                  <a:pos x="121" y="5"/>
                </a:cxn>
              </a:cxnLst>
              <a:rect l="0" t="0" r="r" b="b"/>
              <a:pathLst>
                <a:path w="556" h="701">
                  <a:moveTo>
                    <a:pt x="138" y="7"/>
                  </a:moveTo>
                  <a:lnTo>
                    <a:pt x="154" y="10"/>
                  </a:lnTo>
                  <a:lnTo>
                    <a:pt x="173" y="12"/>
                  </a:lnTo>
                  <a:lnTo>
                    <a:pt x="190" y="17"/>
                  </a:lnTo>
                  <a:lnTo>
                    <a:pt x="206" y="19"/>
                  </a:lnTo>
                  <a:lnTo>
                    <a:pt x="225" y="21"/>
                  </a:lnTo>
                  <a:lnTo>
                    <a:pt x="242" y="24"/>
                  </a:lnTo>
                  <a:lnTo>
                    <a:pt x="261" y="26"/>
                  </a:lnTo>
                  <a:lnTo>
                    <a:pt x="277" y="28"/>
                  </a:lnTo>
                  <a:lnTo>
                    <a:pt x="294" y="31"/>
                  </a:lnTo>
                  <a:lnTo>
                    <a:pt x="313" y="36"/>
                  </a:lnTo>
                  <a:lnTo>
                    <a:pt x="329" y="38"/>
                  </a:lnTo>
                  <a:lnTo>
                    <a:pt x="346" y="40"/>
                  </a:lnTo>
                  <a:lnTo>
                    <a:pt x="365" y="43"/>
                  </a:lnTo>
                  <a:lnTo>
                    <a:pt x="381" y="45"/>
                  </a:lnTo>
                  <a:lnTo>
                    <a:pt x="379" y="59"/>
                  </a:lnTo>
                  <a:lnTo>
                    <a:pt x="377" y="76"/>
                  </a:lnTo>
                  <a:lnTo>
                    <a:pt x="377" y="92"/>
                  </a:lnTo>
                  <a:lnTo>
                    <a:pt x="374" y="107"/>
                  </a:lnTo>
                  <a:lnTo>
                    <a:pt x="372" y="123"/>
                  </a:lnTo>
                  <a:lnTo>
                    <a:pt x="369" y="140"/>
                  </a:lnTo>
                  <a:lnTo>
                    <a:pt x="367" y="154"/>
                  </a:lnTo>
                  <a:lnTo>
                    <a:pt x="365" y="171"/>
                  </a:lnTo>
                  <a:lnTo>
                    <a:pt x="388" y="173"/>
                  </a:lnTo>
                  <a:lnTo>
                    <a:pt x="412" y="178"/>
                  </a:lnTo>
                  <a:lnTo>
                    <a:pt x="436" y="180"/>
                  </a:lnTo>
                  <a:lnTo>
                    <a:pt x="462" y="182"/>
                  </a:lnTo>
                  <a:lnTo>
                    <a:pt x="485" y="187"/>
                  </a:lnTo>
                  <a:lnTo>
                    <a:pt x="509" y="189"/>
                  </a:lnTo>
                  <a:lnTo>
                    <a:pt x="533" y="192"/>
                  </a:lnTo>
                  <a:lnTo>
                    <a:pt x="556" y="194"/>
                  </a:lnTo>
                  <a:lnTo>
                    <a:pt x="552" y="225"/>
                  </a:lnTo>
                  <a:lnTo>
                    <a:pt x="549" y="258"/>
                  </a:lnTo>
                  <a:lnTo>
                    <a:pt x="547" y="289"/>
                  </a:lnTo>
                  <a:lnTo>
                    <a:pt x="542" y="322"/>
                  </a:lnTo>
                  <a:lnTo>
                    <a:pt x="540" y="353"/>
                  </a:lnTo>
                  <a:lnTo>
                    <a:pt x="535" y="384"/>
                  </a:lnTo>
                  <a:lnTo>
                    <a:pt x="533" y="417"/>
                  </a:lnTo>
                  <a:lnTo>
                    <a:pt x="530" y="448"/>
                  </a:lnTo>
                  <a:lnTo>
                    <a:pt x="526" y="478"/>
                  </a:lnTo>
                  <a:lnTo>
                    <a:pt x="523" y="511"/>
                  </a:lnTo>
                  <a:lnTo>
                    <a:pt x="521" y="542"/>
                  </a:lnTo>
                  <a:lnTo>
                    <a:pt x="516" y="575"/>
                  </a:lnTo>
                  <a:lnTo>
                    <a:pt x="514" y="606"/>
                  </a:lnTo>
                  <a:lnTo>
                    <a:pt x="509" y="637"/>
                  </a:lnTo>
                  <a:lnTo>
                    <a:pt x="507" y="670"/>
                  </a:lnTo>
                  <a:lnTo>
                    <a:pt x="504" y="701"/>
                  </a:lnTo>
                  <a:lnTo>
                    <a:pt x="471" y="698"/>
                  </a:lnTo>
                  <a:lnTo>
                    <a:pt x="440" y="694"/>
                  </a:lnTo>
                  <a:lnTo>
                    <a:pt x="410" y="689"/>
                  </a:lnTo>
                  <a:lnTo>
                    <a:pt x="377" y="687"/>
                  </a:lnTo>
                  <a:lnTo>
                    <a:pt x="346" y="682"/>
                  </a:lnTo>
                  <a:lnTo>
                    <a:pt x="315" y="677"/>
                  </a:lnTo>
                  <a:lnTo>
                    <a:pt x="284" y="675"/>
                  </a:lnTo>
                  <a:lnTo>
                    <a:pt x="251" y="670"/>
                  </a:lnTo>
                  <a:lnTo>
                    <a:pt x="220" y="665"/>
                  </a:lnTo>
                  <a:lnTo>
                    <a:pt x="190" y="661"/>
                  </a:lnTo>
                  <a:lnTo>
                    <a:pt x="159" y="656"/>
                  </a:lnTo>
                  <a:lnTo>
                    <a:pt x="126" y="651"/>
                  </a:lnTo>
                  <a:lnTo>
                    <a:pt x="95" y="646"/>
                  </a:lnTo>
                  <a:lnTo>
                    <a:pt x="64" y="642"/>
                  </a:lnTo>
                  <a:lnTo>
                    <a:pt x="34" y="637"/>
                  </a:lnTo>
                  <a:lnTo>
                    <a:pt x="0" y="630"/>
                  </a:lnTo>
                  <a:lnTo>
                    <a:pt x="5" y="611"/>
                  </a:lnTo>
                  <a:lnTo>
                    <a:pt x="8" y="592"/>
                  </a:lnTo>
                  <a:lnTo>
                    <a:pt x="10" y="571"/>
                  </a:lnTo>
                  <a:lnTo>
                    <a:pt x="15" y="552"/>
                  </a:lnTo>
                  <a:lnTo>
                    <a:pt x="17" y="533"/>
                  </a:lnTo>
                  <a:lnTo>
                    <a:pt x="19" y="511"/>
                  </a:lnTo>
                  <a:lnTo>
                    <a:pt x="24" y="492"/>
                  </a:lnTo>
                  <a:lnTo>
                    <a:pt x="27" y="474"/>
                  </a:lnTo>
                  <a:lnTo>
                    <a:pt x="29" y="455"/>
                  </a:lnTo>
                  <a:lnTo>
                    <a:pt x="31" y="433"/>
                  </a:lnTo>
                  <a:lnTo>
                    <a:pt x="36" y="414"/>
                  </a:lnTo>
                  <a:lnTo>
                    <a:pt x="38" y="395"/>
                  </a:lnTo>
                  <a:lnTo>
                    <a:pt x="41" y="374"/>
                  </a:lnTo>
                  <a:lnTo>
                    <a:pt x="45" y="355"/>
                  </a:lnTo>
                  <a:lnTo>
                    <a:pt x="48" y="336"/>
                  </a:lnTo>
                  <a:lnTo>
                    <a:pt x="50" y="315"/>
                  </a:lnTo>
                  <a:lnTo>
                    <a:pt x="55" y="296"/>
                  </a:lnTo>
                  <a:lnTo>
                    <a:pt x="57" y="277"/>
                  </a:lnTo>
                  <a:lnTo>
                    <a:pt x="62" y="256"/>
                  </a:lnTo>
                  <a:lnTo>
                    <a:pt x="64" y="237"/>
                  </a:lnTo>
                  <a:lnTo>
                    <a:pt x="67" y="218"/>
                  </a:lnTo>
                  <a:lnTo>
                    <a:pt x="71" y="199"/>
                  </a:lnTo>
                  <a:lnTo>
                    <a:pt x="74" y="178"/>
                  </a:lnTo>
                  <a:lnTo>
                    <a:pt x="76" y="159"/>
                  </a:lnTo>
                  <a:lnTo>
                    <a:pt x="81" y="140"/>
                  </a:lnTo>
                  <a:lnTo>
                    <a:pt x="83" y="118"/>
                  </a:lnTo>
                  <a:lnTo>
                    <a:pt x="86" y="100"/>
                  </a:lnTo>
                  <a:lnTo>
                    <a:pt x="90" y="81"/>
                  </a:lnTo>
                  <a:lnTo>
                    <a:pt x="93" y="59"/>
                  </a:lnTo>
                  <a:lnTo>
                    <a:pt x="97" y="40"/>
                  </a:lnTo>
                  <a:lnTo>
                    <a:pt x="100" y="21"/>
                  </a:lnTo>
                  <a:lnTo>
                    <a:pt x="102" y="0"/>
                  </a:lnTo>
                  <a:lnTo>
                    <a:pt x="121" y="5"/>
                  </a:lnTo>
                  <a:lnTo>
                    <a:pt x="138" y="7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1" name="Freeform 34">
              <a:extLst>
                <a:ext uri="{FF2B5EF4-FFF2-40B4-BE49-F238E27FC236}">
                  <a16:creationId xmlns:a16="http://schemas.microsoft.com/office/drawing/2014/main" id="{BB82529D-7EC6-653A-76C9-94AD3CD1C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65240" y="1437258"/>
              <a:ext cx="266623" cy="522136"/>
            </a:xfrm>
            <a:custGeom>
              <a:avLst/>
              <a:gdLst/>
              <a:ahLst/>
              <a:cxnLst>
                <a:cxn ang="0">
                  <a:pos x="142" y="194"/>
                </a:cxn>
                <a:cxn ang="0">
                  <a:pos x="142" y="208"/>
                </a:cxn>
                <a:cxn ang="0">
                  <a:pos x="151" y="246"/>
                </a:cxn>
                <a:cxn ang="0">
                  <a:pos x="156" y="277"/>
                </a:cxn>
                <a:cxn ang="0">
                  <a:pos x="156" y="291"/>
                </a:cxn>
                <a:cxn ang="0">
                  <a:pos x="158" y="298"/>
                </a:cxn>
                <a:cxn ang="0">
                  <a:pos x="168" y="308"/>
                </a:cxn>
                <a:cxn ang="0">
                  <a:pos x="151" y="312"/>
                </a:cxn>
                <a:cxn ang="0">
                  <a:pos x="135" y="319"/>
                </a:cxn>
                <a:cxn ang="0">
                  <a:pos x="118" y="324"/>
                </a:cxn>
                <a:cxn ang="0">
                  <a:pos x="99" y="329"/>
                </a:cxn>
                <a:cxn ang="0">
                  <a:pos x="95" y="315"/>
                </a:cxn>
                <a:cxn ang="0">
                  <a:pos x="87" y="296"/>
                </a:cxn>
                <a:cxn ang="0">
                  <a:pos x="78" y="267"/>
                </a:cxn>
                <a:cxn ang="0">
                  <a:pos x="71" y="246"/>
                </a:cxn>
                <a:cxn ang="0">
                  <a:pos x="59" y="225"/>
                </a:cxn>
                <a:cxn ang="0">
                  <a:pos x="57" y="225"/>
                </a:cxn>
                <a:cxn ang="0">
                  <a:pos x="52" y="232"/>
                </a:cxn>
                <a:cxn ang="0">
                  <a:pos x="50" y="227"/>
                </a:cxn>
                <a:cxn ang="0">
                  <a:pos x="47" y="203"/>
                </a:cxn>
                <a:cxn ang="0">
                  <a:pos x="33" y="177"/>
                </a:cxn>
                <a:cxn ang="0">
                  <a:pos x="31" y="165"/>
                </a:cxn>
                <a:cxn ang="0">
                  <a:pos x="33" y="149"/>
                </a:cxn>
                <a:cxn ang="0">
                  <a:pos x="28" y="135"/>
                </a:cxn>
                <a:cxn ang="0">
                  <a:pos x="14" y="106"/>
                </a:cxn>
                <a:cxn ang="0">
                  <a:pos x="5" y="76"/>
                </a:cxn>
                <a:cxn ang="0">
                  <a:pos x="0" y="57"/>
                </a:cxn>
                <a:cxn ang="0">
                  <a:pos x="47" y="40"/>
                </a:cxn>
                <a:cxn ang="0">
                  <a:pos x="118" y="14"/>
                </a:cxn>
                <a:cxn ang="0">
                  <a:pos x="151" y="4"/>
                </a:cxn>
                <a:cxn ang="0">
                  <a:pos x="154" y="33"/>
                </a:cxn>
                <a:cxn ang="0">
                  <a:pos x="165" y="52"/>
                </a:cxn>
                <a:cxn ang="0">
                  <a:pos x="165" y="57"/>
                </a:cxn>
                <a:cxn ang="0">
                  <a:pos x="165" y="68"/>
                </a:cxn>
                <a:cxn ang="0">
                  <a:pos x="154" y="87"/>
                </a:cxn>
                <a:cxn ang="0">
                  <a:pos x="142" y="99"/>
                </a:cxn>
                <a:cxn ang="0">
                  <a:pos x="144" y="125"/>
                </a:cxn>
                <a:cxn ang="0">
                  <a:pos x="147" y="147"/>
                </a:cxn>
                <a:cxn ang="0">
                  <a:pos x="147" y="170"/>
                </a:cxn>
              </a:cxnLst>
              <a:rect l="0" t="0" r="r" b="b"/>
              <a:pathLst>
                <a:path w="168" h="329">
                  <a:moveTo>
                    <a:pt x="142" y="182"/>
                  </a:moveTo>
                  <a:lnTo>
                    <a:pt x="142" y="194"/>
                  </a:lnTo>
                  <a:lnTo>
                    <a:pt x="142" y="201"/>
                  </a:lnTo>
                  <a:lnTo>
                    <a:pt x="142" y="208"/>
                  </a:lnTo>
                  <a:lnTo>
                    <a:pt x="149" y="232"/>
                  </a:lnTo>
                  <a:lnTo>
                    <a:pt x="151" y="246"/>
                  </a:lnTo>
                  <a:lnTo>
                    <a:pt x="156" y="270"/>
                  </a:lnTo>
                  <a:lnTo>
                    <a:pt x="156" y="277"/>
                  </a:lnTo>
                  <a:lnTo>
                    <a:pt x="154" y="281"/>
                  </a:lnTo>
                  <a:lnTo>
                    <a:pt x="156" y="291"/>
                  </a:lnTo>
                  <a:lnTo>
                    <a:pt x="156" y="296"/>
                  </a:lnTo>
                  <a:lnTo>
                    <a:pt x="158" y="298"/>
                  </a:lnTo>
                  <a:lnTo>
                    <a:pt x="165" y="303"/>
                  </a:lnTo>
                  <a:lnTo>
                    <a:pt x="168" y="308"/>
                  </a:lnTo>
                  <a:lnTo>
                    <a:pt x="161" y="310"/>
                  </a:lnTo>
                  <a:lnTo>
                    <a:pt x="151" y="312"/>
                  </a:lnTo>
                  <a:lnTo>
                    <a:pt x="144" y="315"/>
                  </a:lnTo>
                  <a:lnTo>
                    <a:pt x="135" y="319"/>
                  </a:lnTo>
                  <a:lnTo>
                    <a:pt x="125" y="322"/>
                  </a:lnTo>
                  <a:lnTo>
                    <a:pt x="118" y="324"/>
                  </a:lnTo>
                  <a:lnTo>
                    <a:pt x="109" y="326"/>
                  </a:lnTo>
                  <a:lnTo>
                    <a:pt x="99" y="329"/>
                  </a:lnTo>
                  <a:lnTo>
                    <a:pt x="95" y="322"/>
                  </a:lnTo>
                  <a:lnTo>
                    <a:pt x="95" y="315"/>
                  </a:lnTo>
                  <a:lnTo>
                    <a:pt x="92" y="308"/>
                  </a:lnTo>
                  <a:lnTo>
                    <a:pt x="87" y="296"/>
                  </a:lnTo>
                  <a:lnTo>
                    <a:pt x="85" y="284"/>
                  </a:lnTo>
                  <a:lnTo>
                    <a:pt x="78" y="267"/>
                  </a:lnTo>
                  <a:lnTo>
                    <a:pt x="76" y="255"/>
                  </a:lnTo>
                  <a:lnTo>
                    <a:pt x="71" y="246"/>
                  </a:lnTo>
                  <a:lnTo>
                    <a:pt x="69" y="232"/>
                  </a:lnTo>
                  <a:lnTo>
                    <a:pt x="59" y="225"/>
                  </a:lnTo>
                  <a:lnTo>
                    <a:pt x="57" y="225"/>
                  </a:lnTo>
                  <a:lnTo>
                    <a:pt x="57" y="225"/>
                  </a:lnTo>
                  <a:lnTo>
                    <a:pt x="54" y="232"/>
                  </a:lnTo>
                  <a:lnTo>
                    <a:pt x="52" y="232"/>
                  </a:lnTo>
                  <a:lnTo>
                    <a:pt x="52" y="232"/>
                  </a:lnTo>
                  <a:lnTo>
                    <a:pt x="50" y="227"/>
                  </a:lnTo>
                  <a:lnTo>
                    <a:pt x="47" y="210"/>
                  </a:lnTo>
                  <a:lnTo>
                    <a:pt x="47" y="203"/>
                  </a:lnTo>
                  <a:lnTo>
                    <a:pt x="42" y="196"/>
                  </a:lnTo>
                  <a:lnTo>
                    <a:pt x="33" y="177"/>
                  </a:lnTo>
                  <a:lnTo>
                    <a:pt x="31" y="173"/>
                  </a:lnTo>
                  <a:lnTo>
                    <a:pt x="31" y="165"/>
                  </a:lnTo>
                  <a:lnTo>
                    <a:pt x="31" y="158"/>
                  </a:lnTo>
                  <a:lnTo>
                    <a:pt x="33" y="149"/>
                  </a:lnTo>
                  <a:lnTo>
                    <a:pt x="33" y="147"/>
                  </a:lnTo>
                  <a:lnTo>
                    <a:pt x="28" y="135"/>
                  </a:lnTo>
                  <a:lnTo>
                    <a:pt x="26" y="123"/>
                  </a:lnTo>
                  <a:lnTo>
                    <a:pt x="14" y="106"/>
                  </a:lnTo>
                  <a:lnTo>
                    <a:pt x="9" y="85"/>
                  </a:lnTo>
                  <a:lnTo>
                    <a:pt x="5" y="76"/>
                  </a:lnTo>
                  <a:lnTo>
                    <a:pt x="2" y="64"/>
                  </a:lnTo>
                  <a:lnTo>
                    <a:pt x="0" y="57"/>
                  </a:lnTo>
                  <a:lnTo>
                    <a:pt x="14" y="52"/>
                  </a:lnTo>
                  <a:lnTo>
                    <a:pt x="47" y="40"/>
                  </a:lnTo>
                  <a:lnTo>
                    <a:pt x="83" y="26"/>
                  </a:lnTo>
                  <a:lnTo>
                    <a:pt x="118" y="14"/>
                  </a:lnTo>
                  <a:lnTo>
                    <a:pt x="151" y="0"/>
                  </a:lnTo>
                  <a:lnTo>
                    <a:pt x="151" y="4"/>
                  </a:lnTo>
                  <a:lnTo>
                    <a:pt x="156" y="12"/>
                  </a:lnTo>
                  <a:lnTo>
                    <a:pt x="154" y="33"/>
                  </a:lnTo>
                  <a:lnTo>
                    <a:pt x="156" y="38"/>
                  </a:lnTo>
                  <a:lnTo>
                    <a:pt x="165" y="52"/>
                  </a:lnTo>
                  <a:lnTo>
                    <a:pt x="165" y="54"/>
                  </a:lnTo>
                  <a:lnTo>
                    <a:pt x="165" y="57"/>
                  </a:lnTo>
                  <a:lnTo>
                    <a:pt x="165" y="64"/>
                  </a:lnTo>
                  <a:lnTo>
                    <a:pt x="165" y="68"/>
                  </a:lnTo>
                  <a:lnTo>
                    <a:pt x="163" y="73"/>
                  </a:lnTo>
                  <a:lnTo>
                    <a:pt x="154" y="87"/>
                  </a:lnTo>
                  <a:lnTo>
                    <a:pt x="151" y="92"/>
                  </a:lnTo>
                  <a:lnTo>
                    <a:pt x="142" y="99"/>
                  </a:lnTo>
                  <a:lnTo>
                    <a:pt x="139" y="102"/>
                  </a:lnTo>
                  <a:lnTo>
                    <a:pt x="144" y="125"/>
                  </a:lnTo>
                  <a:lnTo>
                    <a:pt x="147" y="139"/>
                  </a:lnTo>
                  <a:lnTo>
                    <a:pt x="147" y="147"/>
                  </a:lnTo>
                  <a:lnTo>
                    <a:pt x="147" y="158"/>
                  </a:lnTo>
                  <a:lnTo>
                    <a:pt x="147" y="170"/>
                  </a:lnTo>
                  <a:lnTo>
                    <a:pt x="142" y="182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2" name="Freeform 35">
              <a:extLst>
                <a:ext uri="{FF2B5EF4-FFF2-40B4-BE49-F238E27FC236}">
                  <a16:creationId xmlns:a16="http://schemas.microsoft.com/office/drawing/2014/main" id="{C4882A16-557C-0037-9FE2-518A150AA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340" y="2679911"/>
              <a:ext cx="703060" cy="718930"/>
            </a:xfrm>
            <a:custGeom>
              <a:avLst/>
              <a:gdLst/>
              <a:ahLst/>
              <a:cxnLst>
                <a:cxn ang="0">
                  <a:pos x="180" y="112"/>
                </a:cxn>
                <a:cxn ang="0">
                  <a:pos x="218" y="102"/>
                </a:cxn>
                <a:cxn ang="0">
                  <a:pos x="254" y="93"/>
                </a:cxn>
                <a:cxn ang="0">
                  <a:pos x="272" y="121"/>
                </a:cxn>
                <a:cxn ang="0">
                  <a:pos x="291" y="142"/>
                </a:cxn>
                <a:cxn ang="0">
                  <a:pos x="315" y="109"/>
                </a:cxn>
                <a:cxn ang="0">
                  <a:pos x="334" y="88"/>
                </a:cxn>
                <a:cxn ang="0">
                  <a:pos x="339" y="86"/>
                </a:cxn>
                <a:cxn ang="0">
                  <a:pos x="346" y="93"/>
                </a:cxn>
                <a:cxn ang="0">
                  <a:pos x="365" y="90"/>
                </a:cxn>
                <a:cxn ang="0">
                  <a:pos x="369" y="76"/>
                </a:cxn>
                <a:cxn ang="0">
                  <a:pos x="398" y="62"/>
                </a:cxn>
                <a:cxn ang="0">
                  <a:pos x="419" y="64"/>
                </a:cxn>
                <a:cxn ang="0">
                  <a:pos x="424" y="71"/>
                </a:cxn>
                <a:cxn ang="0">
                  <a:pos x="433" y="81"/>
                </a:cxn>
                <a:cxn ang="0">
                  <a:pos x="438" y="86"/>
                </a:cxn>
                <a:cxn ang="0">
                  <a:pos x="440" y="109"/>
                </a:cxn>
                <a:cxn ang="0">
                  <a:pos x="407" y="107"/>
                </a:cxn>
                <a:cxn ang="0">
                  <a:pos x="381" y="102"/>
                </a:cxn>
                <a:cxn ang="0">
                  <a:pos x="381" y="135"/>
                </a:cxn>
                <a:cxn ang="0">
                  <a:pos x="362" y="171"/>
                </a:cxn>
                <a:cxn ang="0">
                  <a:pos x="351" y="187"/>
                </a:cxn>
                <a:cxn ang="0">
                  <a:pos x="334" y="202"/>
                </a:cxn>
                <a:cxn ang="0">
                  <a:pos x="327" y="232"/>
                </a:cxn>
                <a:cxn ang="0">
                  <a:pos x="310" y="247"/>
                </a:cxn>
                <a:cxn ang="0">
                  <a:pos x="294" y="237"/>
                </a:cxn>
                <a:cxn ang="0">
                  <a:pos x="282" y="242"/>
                </a:cxn>
                <a:cxn ang="0">
                  <a:pos x="277" y="280"/>
                </a:cxn>
                <a:cxn ang="0">
                  <a:pos x="254" y="344"/>
                </a:cxn>
                <a:cxn ang="0">
                  <a:pos x="251" y="367"/>
                </a:cxn>
                <a:cxn ang="0">
                  <a:pos x="249" y="386"/>
                </a:cxn>
                <a:cxn ang="0">
                  <a:pos x="232" y="396"/>
                </a:cxn>
                <a:cxn ang="0">
                  <a:pos x="209" y="410"/>
                </a:cxn>
                <a:cxn ang="0">
                  <a:pos x="199" y="410"/>
                </a:cxn>
                <a:cxn ang="0">
                  <a:pos x="197" y="424"/>
                </a:cxn>
                <a:cxn ang="0">
                  <a:pos x="171" y="436"/>
                </a:cxn>
                <a:cxn ang="0">
                  <a:pos x="147" y="441"/>
                </a:cxn>
                <a:cxn ang="0">
                  <a:pos x="133" y="453"/>
                </a:cxn>
                <a:cxn ang="0">
                  <a:pos x="107" y="448"/>
                </a:cxn>
                <a:cxn ang="0">
                  <a:pos x="93" y="434"/>
                </a:cxn>
                <a:cxn ang="0">
                  <a:pos x="88" y="419"/>
                </a:cxn>
                <a:cxn ang="0">
                  <a:pos x="38" y="393"/>
                </a:cxn>
                <a:cxn ang="0">
                  <a:pos x="24" y="374"/>
                </a:cxn>
                <a:cxn ang="0">
                  <a:pos x="8" y="353"/>
                </a:cxn>
                <a:cxn ang="0">
                  <a:pos x="3" y="322"/>
                </a:cxn>
                <a:cxn ang="0">
                  <a:pos x="24" y="318"/>
                </a:cxn>
                <a:cxn ang="0">
                  <a:pos x="31" y="294"/>
                </a:cxn>
                <a:cxn ang="0">
                  <a:pos x="36" y="277"/>
                </a:cxn>
                <a:cxn ang="0">
                  <a:pos x="41" y="244"/>
                </a:cxn>
                <a:cxn ang="0">
                  <a:pos x="55" y="242"/>
                </a:cxn>
                <a:cxn ang="0">
                  <a:pos x="60" y="249"/>
                </a:cxn>
                <a:cxn ang="0">
                  <a:pos x="67" y="239"/>
                </a:cxn>
                <a:cxn ang="0">
                  <a:pos x="64" y="228"/>
                </a:cxn>
                <a:cxn ang="0">
                  <a:pos x="67" y="213"/>
                </a:cxn>
                <a:cxn ang="0">
                  <a:pos x="76" y="194"/>
                </a:cxn>
                <a:cxn ang="0">
                  <a:pos x="90" y="176"/>
                </a:cxn>
                <a:cxn ang="0">
                  <a:pos x="107" y="173"/>
                </a:cxn>
                <a:cxn ang="0">
                  <a:pos x="135" y="131"/>
                </a:cxn>
                <a:cxn ang="0">
                  <a:pos x="140" y="60"/>
                </a:cxn>
                <a:cxn ang="0">
                  <a:pos x="135" y="19"/>
                </a:cxn>
                <a:cxn ang="0">
                  <a:pos x="142" y="0"/>
                </a:cxn>
                <a:cxn ang="0">
                  <a:pos x="152" y="43"/>
                </a:cxn>
                <a:cxn ang="0">
                  <a:pos x="161" y="86"/>
                </a:cxn>
              </a:cxnLst>
              <a:rect l="0" t="0" r="r" b="b"/>
              <a:pathLst>
                <a:path w="443" h="453">
                  <a:moveTo>
                    <a:pt x="164" y="100"/>
                  </a:moveTo>
                  <a:lnTo>
                    <a:pt x="168" y="114"/>
                  </a:lnTo>
                  <a:lnTo>
                    <a:pt x="180" y="112"/>
                  </a:lnTo>
                  <a:lnTo>
                    <a:pt x="192" y="109"/>
                  </a:lnTo>
                  <a:lnTo>
                    <a:pt x="204" y="107"/>
                  </a:lnTo>
                  <a:lnTo>
                    <a:pt x="218" y="102"/>
                  </a:lnTo>
                  <a:lnTo>
                    <a:pt x="230" y="100"/>
                  </a:lnTo>
                  <a:lnTo>
                    <a:pt x="242" y="97"/>
                  </a:lnTo>
                  <a:lnTo>
                    <a:pt x="254" y="93"/>
                  </a:lnTo>
                  <a:lnTo>
                    <a:pt x="265" y="90"/>
                  </a:lnTo>
                  <a:lnTo>
                    <a:pt x="270" y="107"/>
                  </a:lnTo>
                  <a:lnTo>
                    <a:pt x="272" y="121"/>
                  </a:lnTo>
                  <a:lnTo>
                    <a:pt x="277" y="138"/>
                  </a:lnTo>
                  <a:lnTo>
                    <a:pt x="280" y="154"/>
                  </a:lnTo>
                  <a:lnTo>
                    <a:pt x="291" y="142"/>
                  </a:lnTo>
                  <a:lnTo>
                    <a:pt x="296" y="138"/>
                  </a:lnTo>
                  <a:lnTo>
                    <a:pt x="310" y="112"/>
                  </a:lnTo>
                  <a:lnTo>
                    <a:pt x="315" y="109"/>
                  </a:lnTo>
                  <a:lnTo>
                    <a:pt x="322" y="112"/>
                  </a:lnTo>
                  <a:lnTo>
                    <a:pt x="334" y="93"/>
                  </a:lnTo>
                  <a:lnTo>
                    <a:pt x="334" y="88"/>
                  </a:lnTo>
                  <a:lnTo>
                    <a:pt x="334" y="86"/>
                  </a:lnTo>
                  <a:lnTo>
                    <a:pt x="336" y="86"/>
                  </a:lnTo>
                  <a:lnTo>
                    <a:pt x="339" y="86"/>
                  </a:lnTo>
                  <a:lnTo>
                    <a:pt x="339" y="88"/>
                  </a:lnTo>
                  <a:lnTo>
                    <a:pt x="339" y="90"/>
                  </a:lnTo>
                  <a:lnTo>
                    <a:pt x="346" y="93"/>
                  </a:lnTo>
                  <a:lnTo>
                    <a:pt x="355" y="93"/>
                  </a:lnTo>
                  <a:lnTo>
                    <a:pt x="358" y="93"/>
                  </a:lnTo>
                  <a:lnTo>
                    <a:pt x="365" y="90"/>
                  </a:lnTo>
                  <a:lnTo>
                    <a:pt x="367" y="86"/>
                  </a:lnTo>
                  <a:lnTo>
                    <a:pt x="367" y="81"/>
                  </a:lnTo>
                  <a:lnTo>
                    <a:pt x="369" y="76"/>
                  </a:lnTo>
                  <a:lnTo>
                    <a:pt x="377" y="71"/>
                  </a:lnTo>
                  <a:lnTo>
                    <a:pt x="388" y="62"/>
                  </a:lnTo>
                  <a:lnTo>
                    <a:pt x="398" y="62"/>
                  </a:lnTo>
                  <a:lnTo>
                    <a:pt x="405" y="64"/>
                  </a:lnTo>
                  <a:lnTo>
                    <a:pt x="412" y="67"/>
                  </a:lnTo>
                  <a:lnTo>
                    <a:pt x="419" y="64"/>
                  </a:lnTo>
                  <a:lnTo>
                    <a:pt x="422" y="64"/>
                  </a:lnTo>
                  <a:lnTo>
                    <a:pt x="422" y="69"/>
                  </a:lnTo>
                  <a:lnTo>
                    <a:pt x="424" y="71"/>
                  </a:lnTo>
                  <a:lnTo>
                    <a:pt x="431" y="74"/>
                  </a:lnTo>
                  <a:lnTo>
                    <a:pt x="433" y="76"/>
                  </a:lnTo>
                  <a:lnTo>
                    <a:pt x="433" y="81"/>
                  </a:lnTo>
                  <a:lnTo>
                    <a:pt x="433" y="83"/>
                  </a:lnTo>
                  <a:lnTo>
                    <a:pt x="436" y="83"/>
                  </a:lnTo>
                  <a:lnTo>
                    <a:pt x="438" y="86"/>
                  </a:lnTo>
                  <a:lnTo>
                    <a:pt x="440" y="93"/>
                  </a:lnTo>
                  <a:lnTo>
                    <a:pt x="443" y="93"/>
                  </a:lnTo>
                  <a:lnTo>
                    <a:pt x="440" y="109"/>
                  </a:lnTo>
                  <a:lnTo>
                    <a:pt x="438" y="121"/>
                  </a:lnTo>
                  <a:lnTo>
                    <a:pt x="426" y="114"/>
                  </a:lnTo>
                  <a:lnTo>
                    <a:pt x="407" y="107"/>
                  </a:lnTo>
                  <a:lnTo>
                    <a:pt x="398" y="102"/>
                  </a:lnTo>
                  <a:lnTo>
                    <a:pt x="384" y="95"/>
                  </a:lnTo>
                  <a:lnTo>
                    <a:pt x="381" y="102"/>
                  </a:lnTo>
                  <a:lnTo>
                    <a:pt x="384" y="112"/>
                  </a:lnTo>
                  <a:lnTo>
                    <a:pt x="381" y="121"/>
                  </a:lnTo>
                  <a:lnTo>
                    <a:pt x="381" y="135"/>
                  </a:lnTo>
                  <a:lnTo>
                    <a:pt x="372" y="159"/>
                  </a:lnTo>
                  <a:lnTo>
                    <a:pt x="365" y="171"/>
                  </a:lnTo>
                  <a:lnTo>
                    <a:pt x="362" y="171"/>
                  </a:lnTo>
                  <a:lnTo>
                    <a:pt x="360" y="173"/>
                  </a:lnTo>
                  <a:lnTo>
                    <a:pt x="355" y="180"/>
                  </a:lnTo>
                  <a:lnTo>
                    <a:pt x="351" y="187"/>
                  </a:lnTo>
                  <a:lnTo>
                    <a:pt x="339" y="190"/>
                  </a:lnTo>
                  <a:lnTo>
                    <a:pt x="336" y="197"/>
                  </a:lnTo>
                  <a:lnTo>
                    <a:pt x="334" y="202"/>
                  </a:lnTo>
                  <a:lnTo>
                    <a:pt x="334" y="211"/>
                  </a:lnTo>
                  <a:lnTo>
                    <a:pt x="329" y="221"/>
                  </a:lnTo>
                  <a:lnTo>
                    <a:pt x="327" y="232"/>
                  </a:lnTo>
                  <a:lnTo>
                    <a:pt x="325" y="239"/>
                  </a:lnTo>
                  <a:lnTo>
                    <a:pt x="320" y="244"/>
                  </a:lnTo>
                  <a:lnTo>
                    <a:pt x="310" y="247"/>
                  </a:lnTo>
                  <a:lnTo>
                    <a:pt x="301" y="244"/>
                  </a:lnTo>
                  <a:lnTo>
                    <a:pt x="296" y="239"/>
                  </a:lnTo>
                  <a:lnTo>
                    <a:pt x="294" y="237"/>
                  </a:lnTo>
                  <a:lnTo>
                    <a:pt x="289" y="235"/>
                  </a:lnTo>
                  <a:lnTo>
                    <a:pt x="284" y="237"/>
                  </a:lnTo>
                  <a:lnTo>
                    <a:pt x="282" y="242"/>
                  </a:lnTo>
                  <a:lnTo>
                    <a:pt x="282" y="261"/>
                  </a:lnTo>
                  <a:lnTo>
                    <a:pt x="277" y="270"/>
                  </a:lnTo>
                  <a:lnTo>
                    <a:pt x="277" y="280"/>
                  </a:lnTo>
                  <a:lnTo>
                    <a:pt x="270" y="292"/>
                  </a:lnTo>
                  <a:lnTo>
                    <a:pt x="268" y="310"/>
                  </a:lnTo>
                  <a:lnTo>
                    <a:pt x="254" y="344"/>
                  </a:lnTo>
                  <a:lnTo>
                    <a:pt x="249" y="355"/>
                  </a:lnTo>
                  <a:lnTo>
                    <a:pt x="249" y="365"/>
                  </a:lnTo>
                  <a:lnTo>
                    <a:pt x="251" y="367"/>
                  </a:lnTo>
                  <a:lnTo>
                    <a:pt x="254" y="370"/>
                  </a:lnTo>
                  <a:lnTo>
                    <a:pt x="251" y="379"/>
                  </a:lnTo>
                  <a:lnTo>
                    <a:pt x="249" y="386"/>
                  </a:lnTo>
                  <a:lnTo>
                    <a:pt x="244" y="393"/>
                  </a:lnTo>
                  <a:lnTo>
                    <a:pt x="237" y="400"/>
                  </a:lnTo>
                  <a:lnTo>
                    <a:pt x="232" y="396"/>
                  </a:lnTo>
                  <a:lnTo>
                    <a:pt x="232" y="396"/>
                  </a:lnTo>
                  <a:lnTo>
                    <a:pt x="213" y="410"/>
                  </a:lnTo>
                  <a:lnTo>
                    <a:pt x="209" y="410"/>
                  </a:lnTo>
                  <a:lnTo>
                    <a:pt x="202" y="410"/>
                  </a:lnTo>
                  <a:lnTo>
                    <a:pt x="199" y="410"/>
                  </a:lnTo>
                  <a:lnTo>
                    <a:pt x="199" y="410"/>
                  </a:lnTo>
                  <a:lnTo>
                    <a:pt x="197" y="412"/>
                  </a:lnTo>
                  <a:lnTo>
                    <a:pt x="199" y="419"/>
                  </a:lnTo>
                  <a:lnTo>
                    <a:pt x="197" y="424"/>
                  </a:lnTo>
                  <a:lnTo>
                    <a:pt x="194" y="426"/>
                  </a:lnTo>
                  <a:lnTo>
                    <a:pt x="183" y="431"/>
                  </a:lnTo>
                  <a:lnTo>
                    <a:pt x="171" y="436"/>
                  </a:lnTo>
                  <a:lnTo>
                    <a:pt x="166" y="438"/>
                  </a:lnTo>
                  <a:lnTo>
                    <a:pt x="152" y="431"/>
                  </a:lnTo>
                  <a:lnTo>
                    <a:pt x="147" y="441"/>
                  </a:lnTo>
                  <a:lnTo>
                    <a:pt x="142" y="445"/>
                  </a:lnTo>
                  <a:lnTo>
                    <a:pt x="135" y="453"/>
                  </a:lnTo>
                  <a:lnTo>
                    <a:pt x="133" y="453"/>
                  </a:lnTo>
                  <a:lnTo>
                    <a:pt x="126" y="453"/>
                  </a:lnTo>
                  <a:lnTo>
                    <a:pt x="114" y="448"/>
                  </a:lnTo>
                  <a:lnTo>
                    <a:pt x="107" y="448"/>
                  </a:lnTo>
                  <a:lnTo>
                    <a:pt x="102" y="445"/>
                  </a:lnTo>
                  <a:lnTo>
                    <a:pt x="97" y="441"/>
                  </a:lnTo>
                  <a:lnTo>
                    <a:pt x="93" y="434"/>
                  </a:lnTo>
                  <a:lnTo>
                    <a:pt x="88" y="429"/>
                  </a:lnTo>
                  <a:lnTo>
                    <a:pt x="88" y="424"/>
                  </a:lnTo>
                  <a:lnTo>
                    <a:pt x="88" y="419"/>
                  </a:lnTo>
                  <a:lnTo>
                    <a:pt x="74" y="419"/>
                  </a:lnTo>
                  <a:lnTo>
                    <a:pt x="53" y="408"/>
                  </a:lnTo>
                  <a:lnTo>
                    <a:pt x="38" y="393"/>
                  </a:lnTo>
                  <a:lnTo>
                    <a:pt x="34" y="386"/>
                  </a:lnTo>
                  <a:lnTo>
                    <a:pt x="27" y="382"/>
                  </a:lnTo>
                  <a:lnTo>
                    <a:pt x="24" y="374"/>
                  </a:lnTo>
                  <a:lnTo>
                    <a:pt x="12" y="363"/>
                  </a:lnTo>
                  <a:lnTo>
                    <a:pt x="8" y="358"/>
                  </a:lnTo>
                  <a:lnTo>
                    <a:pt x="8" y="353"/>
                  </a:lnTo>
                  <a:lnTo>
                    <a:pt x="8" y="346"/>
                  </a:lnTo>
                  <a:lnTo>
                    <a:pt x="8" y="341"/>
                  </a:lnTo>
                  <a:lnTo>
                    <a:pt x="3" y="322"/>
                  </a:lnTo>
                  <a:lnTo>
                    <a:pt x="0" y="320"/>
                  </a:lnTo>
                  <a:lnTo>
                    <a:pt x="12" y="322"/>
                  </a:lnTo>
                  <a:lnTo>
                    <a:pt x="24" y="318"/>
                  </a:lnTo>
                  <a:lnTo>
                    <a:pt x="29" y="310"/>
                  </a:lnTo>
                  <a:lnTo>
                    <a:pt x="29" y="301"/>
                  </a:lnTo>
                  <a:lnTo>
                    <a:pt x="31" y="294"/>
                  </a:lnTo>
                  <a:lnTo>
                    <a:pt x="36" y="292"/>
                  </a:lnTo>
                  <a:lnTo>
                    <a:pt x="38" y="287"/>
                  </a:lnTo>
                  <a:lnTo>
                    <a:pt x="36" y="277"/>
                  </a:lnTo>
                  <a:lnTo>
                    <a:pt x="34" y="270"/>
                  </a:lnTo>
                  <a:lnTo>
                    <a:pt x="34" y="261"/>
                  </a:lnTo>
                  <a:lnTo>
                    <a:pt x="41" y="244"/>
                  </a:lnTo>
                  <a:lnTo>
                    <a:pt x="45" y="237"/>
                  </a:lnTo>
                  <a:lnTo>
                    <a:pt x="50" y="237"/>
                  </a:lnTo>
                  <a:lnTo>
                    <a:pt x="55" y="242"/>
                  </a:lnTo>
                  <a:lnTo>
                    <a:pt x="57" y="249"/>
                  </a:lnTo>
                  <a:lnTo>
                    <a:pt x="60" y="249"/>
                  </a:lnTo>
                  <a:lnTo>
                    <a:pt x="60" y="249"/>
                  </a:lnTo>
                  <a:lnTo>
                    <a:pt x="62" y="242"/>
                  </a:lnTo>
                  <a:lnTo>
                    <a:pt x="67" y="239"/>
                  </a:lnTo>
                  <a:lnTo>
                    <a:pt x="67" y="239"/>
                  </a:lnTo>
                  <a:lnTo>
                    <a:pt x="69" y="239"/>
                  </a:lnTo>
                  <a:lnTo>
                    <a:pt x="69" y="237"/>
                  </a:lnTo>
                  <a:lnTo>
                    <a:pt x="64" y="228"/>
                  </a:lnTo>
                  <a:lnTo>
                    <a:pt x="62" y="223"/>
                  </a:lnTo>
                  <a:lnTo>
                    <a:pt x="67" y="221"/>
                  </a:lnTo>
                  <a:lnTo>
                    <a:pt x="67" y="213"/>
                  </a:lnTo>
                  <a:lnTo>
                    <a:pt x="69" y="202"/>
                  </a:lnTo>
                  <a:lnTo>
                    <a:pt x="71" y="197"/>
                  </a:lnTo>
                  <a:lnTo>
                    <a:pt x="76" y="194"/>
                  </a:lnTo>
                  <a:lnTo>
                    <a:pt x="81" y="190"/>
                  </a:lnTo>
                  <a:lnTo>
                    <a:pt x="86" y="180"/>
                  </a:lnTo>
                  <a:lnTo>
                    <a:pt x="90" y="176"/>
                  </a:lnTo>
                  <a:lnTo>
                    <a:pt x="95" y="178"/>
                  </a:lnTo>
                  <a:lnTo>
                    <a:pt x="100" y="178"/>
                  </a:lnTo>
                  <a:lnTo>
                    <a:pt x="107" y="173"/>
                  </a:lnTo>
                  <a:lnTo>
                    <a:pt x="116" y="161"/>
                  </a:lnTo>
                  <a:lnTo>
                    <a:pt x="131" y="145"/>
                  </a:lnTo>
                  <a:lnTo>
                    <a:pt x="135" y="131"/>
                  </a:lnTo>
                  <a:lnTo>
                    <a:pt x="133" y="121"/>
                  </a:lnTo>
                  <a:lnTo>
                    <a:pt x="135" y="97"/>
                  </a:lnTo>
                  <a:lnTo>
                    <a:pt x="140" y="60"/>
                  </a:lnTo>
                  <a:lnTo>
                    <a:pt x="142" y="36"/>
                  </a:lnTo>
                  <a:lnTo>
                    <a:pt x="140" y="26"/>
                  </a:lnTo>
                  <a:lnTo>
                    <a:pt x="135" y="19"/>
                  </a:lnTo>
                  <a:lnTo>
                    <a:pt x="131" y="12"/>
                  </a:lnTo>
                  <a:lnTo>
                    <a:pt x="131" y="7"/>
                  </a:lnTo>
                  <a:lnTo>
                    <a:pt x="142" y="0"/>
                  </a:lnTo>
                  <a:lnTo>
                    <a:pt x="145" y="15"/>
                  </a:lnTo>
                  <a:lnTo>
                    <a:pt x="147" y="29"/>
                  </a:lnTo>
                  <a:lnTo>
                    <a:pt x="152" y="43"/>
                  </a:lnTo>
                  <a:lnTo>
                    <a:pt x="154" y="57"/>
                  </a:lnTo>
                  <a:lnTo>
                    <a:pt x="159" y="71"/>
                  </a:lnTo>
                  <a:lnTo>
                    <a:pt x="161" y="86"/>
                  </a:lnTo>
                  <a:lnTo>
                    <a:pt x="164" y="10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3" name="Freeform 36">
              <a:extLst>
                <a:ext uri="{FF2B5EF4-FFF2-40B4-BE49-F238E27FC236}">
                  <a16:creationId xmlns:a16="http://schemas.microsoft.com/office/drawing/2014/main" id="{563C9AE6-AD03-8DC5-AED7-55F1DD672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0035" y="2041811"/>
              <a:ext cx="1148827" cy="901440"/>
            </a:xfrm>
            <a:custGeom>
              <a:avLst/>
              <a:gdLst/>
              <a:ahLst/>
              <a:cxnLst>
                <a:cxn ang="0">
                  <a:pos x="0" y="507"/>
                </a:cxn>
                <a:cxn ang="0">
                  <a:pos x="4" y="476"/>
                </a:cxn>
                <a:cxn ang="0">
                  <a:pos x="9" y="443"/>
                </a:cxn>
                <a:cxn ang="0">
                  <a:pos x="12" y="412"/>
                </a:cxn>
                <a:cxn ang="0">
                  <a:pos x="16" y="381"/>
                </a:cxn>
                <a:cxn ang="0">
                  <a:pos x="21" y="341"/>
                </a:cxn>
                <a:cxn ang="0">
                  <a:pos x="28" y="301"/>
                </a:cxn>
                <a:cxn ang="0">
                  <a:pos x="33" y="263"/>
                </a:cxn>
                <a:cxn ang="0">
                  <a:pos x="38" y="222"/>
                </a:cxn>
                <a:cxn ang="0">
                  <a:pos x="42" y="182"/>
                </a:cxn>
                <a:cxn ang="0">
                  <a:pos x="49" y="144"/>
                </a:cxn>
                <a:cxn ang="0">
                  <a:pos x="54" y="104"/>
                </a:cxn>
                <a:cxn ang="0">
                  <a:pos x="59" y="64"/>
                </a:cxn>
                <a:cxn ang="0">
                  <a:pos x="64" y="33"/>
                </a:cxn>
                <a:cxn ang="0">
                  <a:pos x="68" y="0"/>
                </a:cxn>
                <a:cxn ang="0">
                  <a:pos x="106" y="7"/>
                </a:cxn>
                <a:cxn ang="0">
                  <a:pos x="146" y="12"/>
                </a:cxn>
                <a:cxn ang="0">
                  <a:pos x="184" y="16"/>
                </a:cxn>
                <a:cxn ang="0">
                  <a:pos x="224" y="21"/>
                </a:cxn>
                <a:cxn ang="0">
                  <a:pos x="262" y="26"/>
                </a:cxn>
                <a:cxn ang="0">
                  <a:pos x="302" y="28"/>
                </a:cxn>
                <a:cxn ang="0">
                  <a:pos x="340" y="33"/>
                </a:cxn>
                <a:cxn ang="0">
                  <a:pos x="381" y="38"/>
                </a:cxn>
                <a:cxn ang="0">
                  <a:pos x="421" y="40"/>
                </a:cxn>
                <a:cxn ang="0">
                  <a:pos x="459" y="45"/>
                </a:cxn>
                <a:cxn ang="0">
                  <a:pos x="499" y="47"/>
                </a:cxn>
                <a:cxn ang="0">
                  <a:pos x="537" y="50"/>
                </a:cxn>
                <a:cxn ang="0">
                  <a:pos x="577" y="52"/>
                </a:cxn>
                <a:cxn ang="0">
                  <a:pos x="617" y="54"/>
                </a:cxn>
                <a:cxn ang="0">
                  <a:pos x="655" y="57"/>
                </a:cxn>
                <a:cxn ang="0">
                  <a:pos x="695" y="59"/>
                </a:cxn>
                <a:cxn ang="0">
                  <a:pos x="693" y="123"/>
                </a:cxn>
                <a:cxn ang="0">
                  <a:pos x="688" y="187"/>
                </a:cxn>
                <a:cxn ang="0">
                  <a:pos x="686" y="251"/>
                </a:cxn>
                <a:cxn ang="0">
                  <a:pos x="683" y="315"/>
                </a:cxn>
                <a:cxn ang="0">
                  <a:pos x="681" y="379"/>
                </a:cxn>
                <a:cxn ang="0">
                  <a:pos x="676" y="440"/>
                </a:cxn>
                <a:cxn ang="0">
                  <a:pos x="674" y="504"/>
                </a:cxn>
                <a:cxn ang="0">
                  <a:pos x="671" y="568"/>
                </a:cxn>
                <a:cxn ang="0">
                  <a:pos x="612" y="566"/>
                </a:cxn>
                <a:cxn ang="0">
                  <a:pos x="551" y="561"/>
                </a:cxn>
                <a:cxn ang="0">
                  <a:pos x="492" y="559"/>
                </a:cxn>
                <a:cxn ang="0">
                  <a:pos x="430" y="554"/>
                </a:cxn>
                <a:cxn ang="0">
                  <a:pos x="371" y="549"/>
                </a:cxn>
                <a:cxn ang="0">
                  <a:pos x="312" y="542"/>
                </a:cxn>
                <a:cxn ang="0">
                  <a:pos x="250" y="537"/>
                </a:cxn>
                <a:cxn ang="0">
                  <a:pos x="191" y="530"/>
                </a:cxn>
                <a:cxn ang="0">
                  <a:pos x="144" y="525"/>
                </a:cxn>
                <a:cxn ang="0">
                  <a:pos x="97" y="518"/>
                </a:cxn>
                <a:cxn ang="0">
                  <a:pos x="47" y="514"/>
                </a:cxn>
              </a:cxnLst>
              <a:rect l="0" t="0" r="r" b="b"/>
              <a:pathLst>
                <a:path w="695" h="568">
                  <a:moveTo>
                    <a:pt x="23" y="509"/>
                  </a:moveTo>
                  <a:lnTo>
                    <a:pt x="0" y="507"/>
                  </a:lnTo>
                  <a:lnTo>
                    <a:pt x="2" y="490"/>
                  </a:lnTo>
                  <a:lnTo>
                    <a:pt x="4" y="476"/>
                  </a:lnTo>
                  <a:lnTo>
                    <a:pt x="7" y="459"/>
                  </a:lnTo>
                  <a:lnTo>
                    <a:pt x="9" y="443"/>
                  </a:lnTo>
                  <a:lnTo>
                    <a:pt x="12" y="428"/>
                  </a:lnTo>
                  <a:lnTo>
                    <a:pt x="12" y="412"/>
                  </a:lnTo>
                  <a:lnTo>
                    <a:pt x="14" y="395"/>
                  </a:lnTo>
                  <a:lnTo>
                    <a:pt x="16" y="381"/>
                  </a:lnTo>
                  <a:lnTo>
                    <a:pt x="19" y="360"/>
                  </a:lnTo>
                  <a:lnTo>
                    <a:pt x="21" y="341"/>
                  </a:lnTo>
                  <a:lnTo>
                    <a:pt x="26" y="322"/>
                  </a:lnTo>
                  <a:lnTo>
                    <a:pt x="28" y="301"/>
                  </a:lnTo>
                  <a:lnTo>
                    <a:pt x="30" y="282"/>
                  </a:lnTo>
                  <a:lnTo>
                    <a:pt x="33" y="263"/>
                  </a:lnTo>
                  <a:lnTo>
                    <a:pt x="35" y="241"/>
                  </a:lnTo>
                  <a:lnTo>
                    <a:pt x="38" y="222"/>
                  </a:lnTo>
                  <a:lnTo>
                    <a:pt x="40" y="203"/>
                  </a:lnTo>
                  <a:lnTo>
                    <a:pt x="42" y="182"/>
                  </a:lnTo>
                  <a:lnTo>
                    <a:pt x="45" y="163"/>
                  </a:lnTo>
                  <a:lnTo>
                    <a:pt x="49" y="144"/>
                  </a:lnTo>
                  <a:lnTo>
                    <a:pt x="52" y="123"/>
                  </a:lnTo>
                  <a:lnTo>
                    <a:pt x="54" y="104"/>
                  </a:lnTo>
                  <a:lnTo>
                    <a:pt x="57" y="85"/>
                  </a:lnTo>
                  <a:lnTo>
                    <a:pt x="59" y="64"/>
                  </a:lnTo>
                  <a:lnTo>
                    <a:pt x="61" y="50"/>
                  </a:lnTo>
                  <a:lnTo>
                    <a:pt x="64" y="33"/>
                  </a:lnTo>
                  <a:lnTo>
                    <a:pt x="66" y="16"/>
                  </a:lnTo>
                  <a:lnTo>
                    <a:pt x="68" y="0"/>
                  </a:lnTo>
                  <a:lnTo>
                    <a:pt x="87" y="5"/>
                  </a:lnTo>
                  <a:lnTo>
                    <a:pt x="106" y="7"/>
                  </a:lnTo>
                  <a:lnTo>
                    <a:pt x="125" y="9"/>
                  </a:lnTo>
                  <a:lnTo>
                    <a:pt x="146" y="12"/>
                  </a:lnTo>
                  <a:lnTo>
                    <a:pt x="165" y="14"/>
                  </a:lnTo>
                  <a:lnTo>
                    <a:pt x="184" y="16"/>
                  </a:lnTo>
                  <a:lnTo>
                    <a:pt x="206" y="19"/>
                  </a:lnTo>
                  <a:lnTo>
                    <a:pt x="224" y="21"/>
                  </a:lnTo>
                  <a:lnTo>
                    <a:pt x="243" y="24"/>
                  </a:lnTo>
                  <a:lnTo>
                    <a:pt x="262" y="26"/>
                  </a:lnTo>
                  <a:lnTo>
                    <a:pt x="284" y="28"/>
                  </a:lnTo>
                  <a:lnTo>
                    <a:pt x="302" y="28"/>
                  </a:lnTo>
                  <a:lnTo>
                    <a:pt x="321" y="31"/>
                  </a:lnTo>
                  <a:lnTo>
                    <a:pt x="340" y="33"/>
                  </a:lnTo>
                  <a:lnTo>
                    <a:pt x="362" y="35"/>
                  </a:lnTo>
                  <a:lnTo>
                    <a:pt x="381" y="38"/>
                  </a:lnTo>
                  <a:lnTo>
                    <a:pt x="399" y="40"/>
                  </a:lnTo>
                  <a:lnTo>
                    <a:pt x="421" y="40"/>
                  </a:lnTo>
                  <a:lnTo>
                    <a:pt x="440" y="43"/>
                  </a:lnTo>
                  <a:lnTo>
                    <a:pt x="459" y="45"/>
                  </a:lnTo>
                  <a:lnTo>
                    <a:pt x="478" y="45"/>
                  </a:lnTo>
                  <a:lnTo>
                    <a:pt x="499" y="47"/>
                  </a:lnTo>
                  <a:lnTo>
                    <a:pt x="518" y="50"/>
                  </a:lnTo>
                  <a:lnTo>
                    <a:pt x="537" y="50"/>
                  </a:lnTo>
                  <a:lnTo>
                    <a:pt x="558" y="52"/>
                  </a:lnTo>
                  <a:lnTo>
                    <a:pt x="577" y="52"/>
                  </a:lnTo>
                  <a:lnTo>
                    <a:pt x="596" y="54"/>
                  </a:lnTo>
                  <a:lnTo>
                    <a:pt x="617" y="54"/>
                  </a:lnTo>
                  <a:lnTo>
                    <a:pt x="636" y="57"/>
                  </a:lnTo>
                  <a:lnTo>
                    <a:pt x="655" y="57"/>
                  </a:lnTo>
                  <a:lnTo>
                    <a:pt x="676" y="59"/>
                  </a:lnTo>
                  <a:lnTo>
                    <a:pt x="695" y="59"/>
                  </a:lnTo>
                  <a:lnTo>
                    <a:pt x="693" y="92"/>
                  </a:lnTo>
                  <a:lnTo>
                    <a:pt x="693" y="123"/>
                  </a:lnTo>
                  <a:lnTo>
                    <a:pt x="690" y="156"/>
                  </a:lnTo>
                  <a:lnTo>
                    <a:pt x="688" y="187"/>
                  </a:lnTo>
                  <a:lnTo>
                    <a:pt x="688" y="218"/>
                  </a:lnTo>
                  <a:lnTo>
                    <a:pt x="686" y="251"/>
                  </a:lnTo>
                  <a:lnTo>
                    <a:pt x="686" y="282"/>
                  </a:lnTo>
                  <a:lnTo>
                    <a:pt x="683" y="315"/>
                  </a:lnTo>
                  <a:lnTo>
                    <a:pt x="681" y="346"/>
                  </a:lnTo>
                  <a:lnTo>
                    <a:pt x="681" y="379"/>
                  </a:lnTo>
                  <a:lnTo>
                    <a:pt x="679" y="409"/>
                  </a:lnTo>
                  <a:lnTo>
                    <a:pt x="676" y="440"/>
                  </a:lnTo>
                  <a:lnTo>
                    <a:pt x="676" y="473"/>
                  </a:lnTo>
                  <a:lnTo>
                    <a:pt x="674" y="504"/>
                  </a:lnTo>
                  <a:lnTo>
                    <a:pt x="674" y="537"/>
                  </a:lnTo>
                  <a:lnTo>
                    <a:pt x="671" y="568"/>
                  </a:lnTo>
                  <a:lnTo>
                    <a:pt x="641" y="568"/>
                  </a:lnTo>
                  <a:lnTo>
                    <a:pt x="612" y="566"/>
                  </a:lnTo>
                  <a:lnTo>
                    <a:pt x="582" y="563"/>
                  </a:lnTo>
                  <a:lnTo>
                    <a:pt x="551" y="561"/>
                  </a:lnTo>
                  <a:lnTo>
                    <a:pt x="520" y="559"/>
                  </a:lnTo>
                  <a:lnTo>
                    <a:pt x="492" y="559"/>
                  </a:lnTo>
                  <a:lnTo>
                    <a:pt x="461" y="556"/>
                  </a:lnTo>
                  <a:lnTo>
                    <a:pt x="430" y="554"/>
                  </a:lnTo>
                  <a:lnTo>
                    <a:pt x="402" y="552"/>
                  </a:lnTo>
                  <a:lnTo>
                    <a:pt x="371" y="549"/>
                  </a:lnTo>
                  <a:lnTo>
                    <a:pt x="340" y="544"/>
                  </a:lnTo>
                  <a:lnTo>
                    <a:pt x="312" y="542"/>
                  </a:lnTo>
                  <a:lnTo>
                    <a:pt x="281" y="540"/>
                  </a:lnTo>
                  <a:lnTo>
                    <a:pt x="250" y="537"/>
                  </a:lnTo>
                  <a:lnTo>
                    <a:pt x="222" y="533"/>
                  </a:lnTo>
                  <a:lnTo>
                    <a:pt x="191" y="530"/>
                  </a:lnTo>
                  <a:lnTo>
                    <a:pt x="168" y="528"/>
                  </a:lnTo>
                  <a:lnTo>
                    <a:pt x="144" y="525"/>
                  </a:lnTo>
                  <a:lnTo>
                    <a:pt x="120" y="523"/>
                  </a:lnTo>
                  <a:lnTo>
                    <a:pt x="97" y="518"/>
                  </a:lnTo>
                  <a:lnTo>
                    <a:pt x="71" y="516"/>
                  </a:lnTo>
                  <a:lnTo>
                    <a:pt x="47" y="514"/>
                  </a:lnTo>
                  <a:lnTo>
                    <a:pt x="23" y="509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4" name="Freeform 37">
              <a:extLst>
                <a:ext uri="{FF2B5EF4-FFF2-40B4-BE49-F238E27FC236}">
                  <a16:creationId xmlns:a16="http://schemas.microsoft.com/office/drawing/2014/main" id="{053723A8-8573-3A26-5386-25E96F980A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697" y="2008593"/>
              <a:ext cx="112679" cy="157116"/>
            </a:xfrm>
            <a:custGeom>
              <a:avLst/>
              <a:gdLst/>
              <a:ahLst/>
              <a:cxnLst>
                <a:cxn ang="0">
                  <a:pos x="49" y="37"/>
                </a:cxn>
                <a:cxn ang="0">
                  <a:pos x="45" y="28"/>
                </a:cxn>
                <a:cxn ang="0">
                  <a:pos x="47" y="28"/>
                </a:cxn>
                <a:cxn ang="0">
                  <a:pos x="52" y="30"/>
                </a:cxn>
                <a:cxn ang="0">
                  <a:pos x="54" y="33"/>
                </a:cxn>
                <a:cxn ang="0">
                  <a:pos x="59" y="37"/>
                </a:cxn>
                <a:cxn ang="0">
                  <a:pos x="61" y="33"/>
                </a:cxn>
                <a:cxn ang="0">
                  <a:pos x="56" y="28"/>
                </a:cxn>
                <a:cxn ang="0">
                  <a:pos x="52" y="28"/>
                </a:cxn>
                <a:cxn ang="0">
                  <a:pos x="49" y="26"/>
                </a:cxn>
                <a:cxn ang="0">
                  <a:pos x="47" y="21"/>
                </a:cxn>
                <a:cxn ang="0">
                  <a:pos x="45" y="14"/>
                </a:cxn>
                <a:cxn ang="0">
                  <a:pos x="40" y="14"/>
                </a:cxn>
                <a:cxn ang="0">
                  <a:pos x="38" y="7"/>
                </a:cxn>
                <a:cxn ang="0">
                  <a:pos x="35" y="0"/>
                </a:cxn>
                <a:cxn ang="0">
                  <a:pos x="28" y="2"/>
                </a:cxn>
                <a:cxn ang="0">
                  <a:pos x="23" y="4"/>
                </a:cxn>
                <a:cxn ang="0">
                  <a:pos x="14" y="9"/>
                </a:cxn>
                <a:cxn ang="0">
                  <a:pos x="7" y="11"/>
                </a:cxn>
                <a:cxn ang="0">
                  <a:pos x="0" y="14"/>
                </a:cxn>
                <a:cxn ang="0">
                  <a:pos x="2" y="21"/>
                </a:cxn>
                <a:cxn ang="0">
                  <a:pos x="4" y="30"/>
                </a:cxn>
                <a:cxn ang="0">
                  <a:pos x="7" y="37"/>
                </a:cxn>
                <a:cxn ang="0">
                  <a:pos x="9" y="45"/>
                </a:cxn>
                <a:cxn ang="0">
                  <a:pos x="14" y="56"/>
                </a:cxn>
                <a:cxn ang="0">
                  <a:pos x="16" y="66"/>
                </a:cxn>
                <a:cxn ang="0">
                  <a:pos x="21" y="73"/>
                </a:cxn>
                <a:cxn ang="0">
                  <a:pos x="21" y="80"/>
                </a:cxn>
                <a:cxn ang="0">
                  <a:pos x="23" y="87"/>
                </a:cxn>
                <a:cxn ang="0">
                  <a:pos x="23" y="90"/>
                </a:cxn>
                <a:cxn ang="0">
                  <a:pos x="23" y="99"/>
                </a:cxn>
                <a:cxn ang="0">
                  <a:pos x="30" y="97"/>
                </a:cxn>
                <a:cxn ang="0">
                  <a:pos x="49" y="82"/>
                </a:cxn>
                <a:cxn ang="0">
                  <a:pos x="54" y="71"/>
                </a:cxn>
                <a:cxn ang="0">
                  <a:pos x="47" y="49"/>
                </a:cxn>
                <a:cxn ang="0">
                  <a:pos x="49" y="37"/>
                </a:cxn>
                <a:cxn ang="0">
                  <a:pos x="64" y="40"/>
                </a:cxn>
                <a:cxn ang="0">
                  <a:pos x="61" y="42"/>
                </a:cxn>
                <a:cxn ang="0">
                  <a:pos x="61" y="45"/>
                </a:cxn>
                <a:cxn ang="0">
                  <a:pos x="61" y="54"/>
                </a:cxn>
                <a:cxn ang="0">
                  <a:pos x="64" y="61"/>
                </a:cxn>
                <a:cxn ang="0">
                  <a:pos x="61" y="66"/>
                </a:cxn>
                <a:cxn ang="0">
                  <a:pos x="66" y="64"/>
                </a:cxn>
                <a:cxn ang="0">
                  <a:pos x="71" y="59"/>
                </a:cxn>
                <a:cxn ang="0">
                  <a:pos x="64" y="40"/>
                </a:cxn>
                <a:cxn ang="0">
                  <a:pos x="56" y="54"/>
                </a:cxn>
                <a:cxn ang="0">
                  <a:pos x="54" y="54"/>
                </a:cxn>
                <a:cxn ang="0">
                  <a:pos x="54" y="61"/>
                </a:cxn>
                <a:cxn ang="0">
                  <a:pos x="59" y="68"/>
                </a:cxn>
                <a:cxn ang="0">
                  <a:pos x="59" y="64"/>
                </a:cxn>
                <a:cxn ang="0">
                  <a:pos x="59" y="56"/>
                </a:cxn>
                <a:cxn ang="0">
                  <a:pos x="56" y="54"/>
                </a:cxn>
              </a:cxnLst>
              <a:rect l="0" t="0" r="r" b="b"/>
              <a:pathLst>
                <a:path w="71" h="99">
                  <a:moveTo>
                    <a:pt x="49" y="37"/>
                  </a:moveTo>
                  <a:lnTo>
                    <a:pt x="45" y="28"/>
                  </a:lnTo>
                  <a:lnTo>
                    <a:pt x="47" y="28"/>
                  </a:lnTo>
                  <a:lnTo>
                    <a:pt x="52" y="30"/>
                  </a:lnTo>
                  <a:lnTo>
                    <a:pt x="54" y="33"/>
                  </a:lnTo>
                  <a:lnTo>
                    <a:pt x="59" y="37"/>
                  </a:lnTo>
                  <a:lnTo>
                    <a:pt x="61" y="33"/>
                  </a:lnTo>
                  <a:lnTo>
                    <a:pt x="56" y="28"/>
                  </a:lnTo>
                  <a:lnTo>
                    <a:pt x="52" y="28"/>
                  </a:lnTo>
                  <a:lnTo>
                    <a:pt x="49" y="26"/>
                  </a:lnTo>
                  <a:lnTo>
                    <a:pt x="47" y="21"/>
                  </a:lnTo>
                  <a:lnTo>
                    <a:pt x="45" y="14"/>
                  </a:lnTo>
                  <a:lnTo>
                    <a:pt x="40" y="14"/>
                  </a:lnTo>
                  <a:lnTo>
                    <a:pt x="38" y="7"/>
                  </a:lnTo>
                  <a:lnTo>
                    <a:pt x="35" y="0"/>
                  </a:lnTo>
                  <a:lnTo>
                    <a:pt x="28" y="2"/>
                  </a:lnTo>
                  <a:lnTo>
                    <a:pt x="23" y="4"/>
                  </a:lnTo>
                  <a:lnTo>
                    <a:pt x="14" y="9"/>
                  </a:lnTo>
                  <a:lnTo>
                    <a:pt x="7" y="11"/>
                  </a:lnTo>
                  <a:lnTo>
                    <a:pt x="0" y="14"/>
                  </a:lnTo>
                  <a:lnTo>
                    <a:pt x="2" y="21"/>
                  </a:lnTo>
                  <a:lnTo>
                    <a:pt x="4" y="30"/>
                  </a:lnTo>
                  <a:lnTo>
                    <a:pt x="7" y="37"/>
                  </a:lnTo>
                  <a:lnTo>
                    <a:pt x="9" y="45"/>
                  </a:lnTo>
                  <a:lnTo>
                    <a:pt x="14" y="56"/>
                  </a:lnTo>
                  <a:lnTo>
                    <a:pt x="16" y="66"/>
                  </a:lnTo>
                  <a:lnTo>
                    <a:pt x="21" y="73"/>
                  </a:lnTo>
                  <a:lnTo>
                    <a:pt x="21" y="80"/>
                  </a:lnTo>
                  <a:lnTo>
                    <a:pt x="23" y="87"/>
                  </a:lnTo>
                  <a:lnTo>
                    <a:pt x="23" y="90"/>
                  </a:lnTo>
                  <a:lnTo>
                    <a:pt x="23" y="99"/>
                  </a:lnTo>
                  <a:lnTo>
                    <a:pt x="30" y="97"/>
                  </a:lnTo>
                  <a:lnTo>
                    <a:pt x="49" y="82"/>
                  </a:lnTo>
                  <a:lnTo>
                    <a:pt x="54" y="71"/>
                  </a:lnTo>
                  <a:lnTo>
                    <a:pt x="47" y="49"/>
                  </a:lnTo>
                  <a:lnTo>
                    <a:pt x="49" y="37"/>
                  </a:lnTo>
                  <a:close/>
                  <a:moveTo>
                    <a:pt x="64" y="40"/>
                  </a:moveTo>
                  <a:lnTo>
                    <a:pt x="61" y="42"/>
                  </a:lnTo>
                  <a:lnTo>
                    <a:pt x="61" y="45"/>
                  </a:lnTo>
                  <a:lnTo>
                    <a:pt x="61" y="54"/>
                  </a:lnTo>
                  <a:lnTo>
                    <a:pt x="64" y="61"/>
                  </a:lnTo>
                  <a:lnTo>
                    <a:pt x="61" y="66"/>
                  </a:lnTo>
                  <a:lnTo>
                    <a:pt x="66" y="64"/>
                  </a:lnTo>
                  <a:lnTo>
                    <a:pt x="71" y="59"/>
                  </a:lnTo>
                  <a:lnTo>
                    <a:pt x="64" y="40"/>
                  </a:lnTo>
                  <a:close/>
                  <a:moveTo>
                    <a:pt x="56" y="54"/>
                  </a:moveTo>
                  <a:lnTo>
                    <a:pt x="54" y="54"/>
                  </a:lnTo>
                  <a:lnTo>
                    <a:pt x="54" y="61"/>
                  </a:lnTo>
                  <a:lnTo>
                    <a:pt x="59" y="68"/>
                  </a:lnTo>
                  <a:lnTo>
                    <a:pt x="59" y="64"/>
                  </a:lnTo>
                  <a:lnTo>
                    <a:pt x="59" y="56"/>
                  </a:lnTo>
                  <a:lnTo>
                    <a:pt x="56" y="54"/>
                  </a:lnTo>
                  <a:close/>
                </a:path>
              </a:pathLst>
            </a:custGeom>
            <a:noFill/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5" name="Freeform 39">
              <a:extLst>
                <a:ext uri="{FF2B5EF4-FFF2-40B4-BE49-F238E27FC236}">
                  <a16:creationId xmlns:a16="http://schemas.microsoft.com/office/drawing/2014/main" id="{B0A9D667-9D0A-E1C6-3A59-CC6CC9BDA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4208" y="2413288"/>
              <a:ext cx="674492" cy="777650"/>
            </a:xfrm>
            <a:custGeom>
              <a:avLst/>
              <a:gdLst/>
              <a:ahLst/>
              <a:cxnLst>
                <a:cxn ang="0">
                  <a:pos x="414" y="175"/>
                </a:cxn>
                <a:cxn ang="0">
                  <a:pos x="418" y="142"/>
                </a:cxn>
                <a:cxn ang="0">
                  <a:pos x="399" y="62"/>
                </a:cxn>
                <a:cxn ang="0">
                  <a:pos x="388" y="10"/>
                </a:cxn>
                <a:cxn ang="0">
                  <a:pos x="326" y="43"/>
                </a:cxn>
                <a:cxn ang="0">
                  <a:pos x="288" y="86"/>
                </a:cxn>
                <a:cxn ang="0">
                  <a:pos x="253" y="97"/>
                </a:cxn>
                <a:cxn ang="0">
                  <a:pos x="224" y="114"/>
                </a:cxn>
                <a:cxn ang="0">
                  <a:pos x="205" y="109"/>
                </a:cxn>
                <a:cxn ang="0">
                  <a:pos x="196" y="112"/>
                </a:cxn>
                <a:cxn ang="0">
                  <a:pos x="175" y="121"/>
                </a:cxn>
                <a:cxn ang="0">
                  <a:pos x="198" y="104"/>
                </a:cxn>
                <a:cxn ang="0">
                  <a:pos x="184" y="100"/>
                </a:cxn>
                <a:cxn ang="0">
                  <a:pos x="177" y="107"/>
                </a:cxn>
                <a:cxn ang="0">
                  <a:pos x="161" y="102"/>
                </a:cxn>
                <a:cxn ang="0">
                  <a:pos x="132" y="93"/>
                </a:cxn>
                <a:cxn ang="0">
                  <a:pos x="123" y="90"/>
                </a:cxn>
                <a:cxn ang="0">
                  <a:pos x="61" y="107"/>
                </a:cxn>
                <a:cxn ang="0">
                  <a:pos x="7" y="161"/>
                </a:cxn>
                <a:cxn ang="0">
                  <a:pos x="28" y="284"/>
                </a:cxn>
                <a:cxn ang="0">
                  <a:pos x="47" y="407"/>
                </a:cxn>
                <a:cxn ang="0">
                  <a:pos x="66" y="443"/>
                </a:cxn>
                <a:cxn ang="0">
                  <a:pos x="85" y="443"/>
                </a:cxn>
                <a:cxn ang="0">
                  <a:pos x="108" y="455"/>
                </a:cxn>
                <a:cxn ang="0">
                  <a:pos x="146" y="474"/>
                </a:cxn>
                <a:cxn ang="0">
                  <a:pos x="175" y="483"/>
                </a:cxn>
                <a:cxn ang="0">
                  <a:pos x="196" y="476"/>
                </a:cxn>
                <a:cxn ang="0">
                  <a:pos x="241" y="462"/>
                </a:cxn>
                <a:cxn ang="0">
                  <a:pos x="267" y="478"/>
                </a:cxn>
                <a:cxn ang="0">
                  <a:pos x="295" y="490"/>
                </a:cxn>
                <a:cxn ang="0">
                  <a:pos x="312" y="469"/>
                </a:cxn>
                <a:cxn ang="0">
                  <a:pos x="321" y="455"/>
                </a:cxn>
                <a:cxn ang="0">
                  <a:pos x="317" y="429"/>
                </a:cxn>
                <a:cxn ang="0">
                  <a:pos x="333" y="405"/>
                </a:cxn>
                <a:cxn ang="0">
                  <a:pos x="343" y="417"/>
                </a:cxn>
                <a:cxn ang="0">
                  <a:pos x="350" y="407"/>
                </a:cxn>
                <a:cxn ang="0">
                  <a:pos x="352" y="405"/>
                </a:cxn>
                <a:cxn ang="0">
                  <a:pos x="350" y="389"/>
                </a:cxn>
                <a:cxn ang="0">
                  <a:pos x="354" y="365"/>
                </a:cxn>
                <a:cxn ang="0">
                  <a:pos x="369" y="348"/>
                </a:cxn>
                <a:cxn ang="0">
                  <a:pos x="383" y="346"/>
                </a:cxn>
                <a:cxn ang="0">
                  <a:pos x="414" y="313"/>
                </a:cxn>
                <a:cxn ang="0">
                  <a:pos x="418" y="265"/>
                </a:cxn>
                <a:cxn ang="0">
                  <a:pos x="423" y="194"/>
                </a:cxn>
              </a:cxnLst>
              <a:rect l="0" t="0" r="r" b="b"/>
              <a:pathLst>
                <a:path w="425" h="490">
                  <a:moveTo>
                    <a:pt x="418" y="187"/>
                  </a:moveTo>
                  <a:lnTo>
                    <a:pt x="414" y="180"/>
                  </a:lnTo>
                  <a:lnTo>
                    <a:pt x="414" y="175"/>
                  </a:lnTo>
                  <a:lnTo>
                    <a:pt x="425" y="168"/>
                  </a:lnTo>
                  <a:lnTo>
                    <a:pt x="421" y="154"/>
                  </a:lnTo>
                  <a:lnTo>
                    <a:pt x="418" y="142"/>
                  </a:lnTo>
                  <a:lnTo>
                    <a:pt x="416" y="128"/>
                  </a:lnTo>
                  <a:lnTo>
                    <a:pt x="406" y="88"/>
                  </a:lnTo>
                  <a:lnTo>
                    <a:pt x="399" y="62"/>
                  </a:lnTo>
                  <a:lnTo>
                    <a:pt x="397" y="50"/>
                  </a:lnTo>
                  <a:lnTo>
                    <a:pt x="395" y="36"/>
                  </a:lnTo>
                  <a:lnTo>
                    <a:pt x="388" y="10"/>
                  </a:lnTo>
                  <a:lnTo>
                    <a:pt x="385" y="0"/>
                  </a:lnTo>
                  <a:lnTo>
                    <a:pt x="357" y="19"/>
                  </a:lnTo>
                  <a:lnTo>
                    <a:pt x="326" y="43"/>
                  </a:lnTo>
                  <a:lnTo>
                    <a:pt x="310" y="59"/>
                  </a:lnTo>
                  <a:lnTo>
                    <a:pt x="295" y="78"/>
                  </a:lnTo>
                  <a:lnTo>
                    <a:pt x="288" y="86"/>
                  </a:lnTo>
                  <a:lnTo>
                    <a:pt x="281" y="90"/>
                  </a:lnTo>
                  <a:lnTo>
                    <a:pt x="267" y="90"/>
                  </a:lnTo>
                  <a:lnTo>
                    <a:pt x="253" y="97"/>
                  </a:lnTo>
                  <a:lnTo>
                    <a:pt x="239" y="104"/>
                  </a:lnTo>
                  <a:lnTo>
                    <a:pt x="229" y="109"/>
                  </a:lnTo>
                  <a:lnTo>
                    <a:pt x="224" y="114"/>
                  </a:lnTo>
                  <a:lnTo>
                    <a:pt x="222" y="116"/>
                  </a:lnTo>
                  <a:lnTo>
                    <a:pt x="217" y="116"/>
                  </a:lnTo>
                  <a:lnTo>
                    <a:pt x="205" y="109"/>
                  </a:lnTo>
                  <a:lnTo>
                    <a:pt x="203" y="112"/>
                  </a:lnTo>
                  <a:lnTo>
                    <a:pt x="203" y="112"/>
                  </a:lnTo>
                  <a:lnTo>
                    <a:pt x="196" y="112"/>
                  </a:lnTo>
                  <a:lnTo>
                    <a:pt x="189" y="114"/>
                  </a:lnTo>
                  <a:lnTo>
                    <a:pt x="182" y="119"/>
                  </a:lnTo>
                  <a:lnTo>
                    <a:pt x="175" y="121"/>
                  </a:lnTo>
                  <a:lnTo>
                    <a:pt x="170" y="119"/>
                  </a:lnTo>
                  <a:lnTo>
                    <a:pt x="175" y="116"/>
                  </a:lnTo>
                  <a:lnTo>
                    <a:pt x="198" y="104"/>
                  </a:lnTo>
                  <a:lnTo>
                    <a:pt x="198" y="104"/>
                  </a:lnTo>
                  <a:lnTo>
                    <a:pt x="187" y="102"/>
                  </a:lnTo>
                  <a:lnTo>
                    <a:pt x="184" y="100"/>
                  </a:lnTo>
                  <a:lnTo>
                    <a:pt x="182" y="100"/>
                  </a:lnTo>
                  <a:lnTo>
                    <a:pt x="182" y="104"/>
                  </a:lnTo>
                  <a:lnTo>
                    <a:pt x="177" y="107"/>
                  </a:lnTo>
                  <a:lnTo>
                    <a:pt x="172" y="107"/>
                  </a:lnTo>
                  <a:lnTo>
                    <a:pt x="168" y="107"/>
                  </a:lnTo>
                  <a:lnTo>
                    <a:pt x="161" y="102"/>
                  </a:lnTo>
                  <a:lnTo>
                    <a:pt x="144" y="97"/>
                  </a:lnTo>
                  <a:lnTo>
                    <a:pt x="139" y="95"/>
                  </a:lnTo>
                  <a:lnTo>
                    <a:pt x="132" y="93"/>
                  </a:lnTo>
                  <a:lnTo>
                    <a:pt x="125" y="93"/>
                  </a:lnTo>
                  <a:lnTo>
                    <a:pt x="123" y="93"/>
                  </a:lnTo>
                  <a:lnTo>
                    <a:pt x="123" y="90"/>
                  </a:lnTo>
                  <a:lnTo>
                    <a:pt x="123" y="93"/>
                  </a:lnTo>
                  <a:lnTo>
                    <a:pt x="92" y="100"/>
                  </a:lnTo>
                  <a:lnTo>
                    <a:pt x="61" y="107"/>
                  </a:lnTo>
                  <a:lnTo>
                    <a:pt x="30" y="114"/>
                  </a:lnTo>
                  <a:lnTo>
                    <a:pt x="0" y="121"/>
                  </a:lnTo>
                  <a:lnTo>
                    <a:pt x="7" y="161"/>
                  </a:lnTo>
                  <a:lnTo>
                    <a:pt x="14" y="204"/>
                  </a:lnTo>
                  <a:lnTo>
                    <a:pt x="21" y="244"/>
                  </a:lnTo>
                  <a:lnTo>
                    <a:pt x="28" y="284"/>
                  </a:lnTo>
                  <a:lnTo>
                    <a:pt x="33" y="327"/>
                  </a:lnTo>
                  <a:lnTo>
                    <a:pt x="40" y="367"/>
                  </a:lnTo>
                  <a:lnTo>
                    <a:pt x="47" y="407"/>
                  </a:lnTo>
                  <a:lnTo>
                    <a:pt x="54" y="450"/>
                  </a:lnTo>
                  <a:lnTo>
                    <a:pt x="59" y="445"/>
                  </a:lnTo>
                  <a:lnTo>
                    <a:pt x="66" y="443"/>
                  </a:lnTo>
                  <a:lnTo>
                    <a:pt x="71" y="448"/>
                  </a:lnTo>
                  <a:lnTo>
                    <a:pt x="78" y="448"/>
                  </a:lnTo>
                  <a:lnTo>
                    <a:pt x="85" y="443"/>
                  </a:lnTo>
                  <a:lnTo>
                    <a:pt x="92" y="443"/>
                  </a:lnTo>
                  <a:lnTo>
                    <a:pt x="101" y="448"/>
                  </a:lnTo>
                  <a:lnTo>
                    <a:pt x="108" y="455"/>
                  </a:lnTo>
                  <a:lnTo>
                    <a:pt x="118" y="467"/>
                  </a:lnTo>
                  <a:lnTo>
                    <a:pt x="130" y="474"/>
                  </a:lnTo>
                  <a:lnTo>
                    <a:pt x="146" y="474"/>
                  </a:lnTo>
                  <a:lnTo>
                    <a:pt x="158" y="476"/>
                  </a:lnTo>
                  <a:lnTo>
                    <a:pt x="168" y="483"/>
                  </a:lnTo>
                  <a:lnTo>
                    <a:pt x="175" y="483"/>
                  </a:lnTo>
                  <a:lnTo>
                    <a:pt x="182" y="478"/>
                  </a:lnTo>
                  <a:lnTo>
                    <a:pt x="189" y="476"/>
                  </a:lnTo>
                  <a:lnTo>
                    <a:pt x="196" y="476"/>
                  </a:lnTo>
                  <a:lnTo>
                    <a:pt x="208" y="481"/>
                  </a:lnTo>
                  <a:lnTo>
                    <a:pt x="222" y="476"/>
                  </a:lnTo>
                  <a:lnTo>
                    <a:pt x="241" y="462"/>
                  </a:lnTo>
                  <a:lnTo>
                    <a:pt x="253" y="460"/>
                  </a:lnTo>
                  <a:lnTo>
                    <a:pt x="257" y="469"/>
                  </a:lnTo>
                  <a:lnTo>
                    <a:pt x="267" y="478"/>
                  </a:lnTo>
                  <a:lnTo>
                    <a:pt x="283" y="488"/>
                  </a:lnTo>
                  <a:lnTo>
                    <a:pt x="283" y="488"/>
                  </a:lnTo>
                  <a:lnTo>
                    <a:pt x="295" y="490"/>
                  </a:lnTo>
                  <a:lnTo>
                    <a:pt x="307" y="486"/>
                  </a:lnTo>
                  <a:lnTo>
                    <a:pt x="312" y="478"/>
                  </a:lnTo>
                  <a:lnTo>
                    <a:pt x="312" y="469"/>
                  </a:lnTo>
                  <a:lnTo>
                    <a:pt x="314" y="462"/>
                  </a:lnTo>
                  <a:lnTo>
                    <a:pt x="319" y="460"/>
                  </a:lnTo>
                  <a:lnTo>
                    <a:pt x="321" y="455"/>
                  </a:lnTo>
                  <a:lnTo>
                    <a:pt x="319" y="445"/>
                  </a:lnTo>
                  <a:lnTo>
                    <a:pt x="317" y="438"/>
                  </a:lnTo>
                  <a:lnTo>
                    <a:pt x="317" y="429"/>
                  </a:lnTo>
                  <a:lnTo>
                    <a:pt x="324" y="412"/>
                  </a:lnTo>
                  <a:lnTo>
                    <a:pt x="328" y="405"/>
                  </a:lnTo>
                  <a:lnTo>
                    <a:pt x="333" y="405"/>
                  </a:lnTo>
                  <a:lnTo>
                    <a:pt x="338" y="410"/>
                  </a:lnTo>
                  <a:lnTo>
                    <a:pt x="340" y="417"/>
                  </a:lnTo>
                  <a:lnTo>
                    <a:pt x="343" y="417"/>
                  </a:lnTo>
                  <a:lnTo>
                    <a:pt x="343" y="417"/>
                  </a:lnTo>
                  <a:lnTo>
                    <a:pt x="345" y="410"/>
                  </a:lnTo>
                  <a:lnTo>
                    <a:pt x="350" y="407"/>
                  </a:lnTo>
                  <a:lnTo>
                    <a:pt x="350" y="407"/>
                  </a:lnTo>
                  <a:lnTo>
                    <a:pt x="352" y="407"/>
                  </a:lnTo>
                  <a:lnTo>
                    <a:pt x="352" y="405"/>
                  </a:lnTo>
                  <a:lnTo>
                    <a:pt x="347" y="396"/>
                  </a:lnTo>
                  <a:lnTo>
                    <a:pt x="345" y="391"/>
                  </a:lnTo>
                  <a:lnTo>
                    <a:pt x="350" y="389"/>
                  </a:lnTo>
                  <a:lnTo>
                    <a:pt x="350" y="381"/>
                  </a:lnTo>
                  <a:lnTo>
                    <a:pt x="352" y="370"/>
                  </a:lnTo>
                  <a:lnTo>
                    <a:pt x="354" y="365"/>
                  </a:lnTo>
                  <a:lnTo>
                    <a:pt x="359" y="362"/>
                  </a:lnTo>
                  <a:lnTo>
                    <a:pt x="364" y="358"/>
                  </a:lnTo>
                  <a:lnTo>
                    <a:pt x="369" y="348"/>
                  </a:lnTo>
                  <a:lnTo>
                    <a:pt x="373" y="344"/>
                  </a:lnTo>
                  <a:lnTo>
                    <a:pt x="378" y="346"/>
                  </a:lnTo>
                  <a:lnTo>
                    <a:pt x="383" y="346"/>
                  </a:lnTo>
                  <a:lnTo>
                    <a:pt x="390" y="341"/>
                  </a:lnTo>
                  <a:lnTo>
                    <a:pt x="399" y="329"/>
                  </a:lnTo>
                  <a:lnTo>
                    <a:pt x="414" y="313"/>
                  </a:lnTo>
                  <a:lnTo>
                    <a:pt x="418" y="299"/>
                  </a:lnTo>
                  <a:lnTo>
                    <a:pt x="416" y="289"/>
                  </a:lnTo>
                  <a:lnTo>
                    <a:pt x="418" y="265"/>
                  </a:lnTo>
                  <a:lnTo>
                    <a:pt x="423" y="228"/>
                  </a:lnTo>
                  <a:lnTo>
                    <a:pt x="425" y="204"/>
                  </a:lnTo>
                  <a:lnTo>
                    <a:pt x="423" y="194"/>
                  </a:lnTo>
                  <a:lnTo>
                    <a:pt x="418" y="187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6" name="Freeform 40">
              <a:extLst>
                <a:ext uri="{FF2B5EF4-FFF2-40B4-BE49-F238E27FC236}">
                  <a16:creationId xmlns:a16="http://schemas.microsoft.com/office/drawing/2014/main" id="{420ABD50-3E34-5689-D142-FC138904FA0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3569" y="1399169"/>
              <a:ext cx="1247414" cy="1247414"/>
            </a:xfrm>
            <a:custGeom>
              <a:avLst/>
              <a:gdLst/>
              <a:ahLst/>
              <a:cxnLst>
                <a:cxn ang="0">
                  <a:pos x="537" y="142"/>
                </a:cxn>
                <a:cxn ang="0">
                  <a:pos x="549" y="175"/>
                </a:cxn>
                <a:cxn ang="0">
                  <a:pos x="102" y="43"/>
                </a:cxn>
                <a:cxn ang="0">
                  <a:pos x="137" y="0"/>
                </a:cxn>
                <a:cxn ang="0">
                  <a:pos x="161" y="133"/>
                </a:cxn>
                <a:cxn ang="0">
                  <a:pos x="161" y="147"/>
                </a:cxn>
                <a:cxn ang="0">
                  <a:pos x="189" y="92"/>
                </a:cxn>
                <a:cxn ang="0">
                  <a:pos x="145" y="121"/>
                </a:cxn>
                <a:cxn ang="0">
                  <a:pos x="606" y="194"/>
                </a:cxn>
                <a:cxn ang="0">
                  <a:pos x="577" y="201"/>
                </a:cxn>
                <a:cxn ang="0">
                  <a:pos x="431" y="223"/>
                </a:cxn>
                <a:cxn ang="0">
                  <a:pos x="506" y="234"/>
                </a:cxn>
                <a:cxn ang="0">
                  <a:pos x="523" y="216"/>
                </a:cxn>
                <a:cxn ang="0">
                  <a:pos x="563" y="199"/>
                </a:cxn>
                <a:cxn ang="0">
                  <a:pos x="542" y="175"/>
                </a:cxn>
                <a:cxn ang="0">
                  <a:pos x="509" y="161"/>
                </a:cxn>
                <a:cxn ang="0">
                  <a:pos x="464" y="154"/>
                </a:cxn>
                <a:cxn ang="0">
                  <a:pos x="393" y="147"/>
                </a:cxn>
                <a:cxn ang="0">
                  <a:pos x="320" y="189"/>
                </a:cxn>
                <a:cxn ang="0">
                  <a:pos x="260" y="185"/>
                </a:cxn>
                <a:cxn ang="0">
                  <a:pos x="182" y="152"/>
                </a:cxn>
                <a:cxn ang="0">
                  <a:pos x="159" y="147"/>
                </a:cxn>
                <a:cxn ang="0">
                  <a:pos x="135" y="126"/>
                </a:cxn>
                <a:cxn ang="0">
                  <a:pos x="57" y="182"/>
                </a:cxn>
                <a:cxn ang="0">
                  <a:pos x="12" y="227"/>
                </a:cxn>
                <a:cxn ang="0">
                  <a:pos x="97" y="260"/>
                </a:cxn>
                <a:cxn ang="0">
                  <a:pos x="189" y="272"/>
                </a:cxn>
                <a:cxn ang="0">
                  <a:pos x="244" y="320"/>
                </a:cxn>
                <a:cxn ang="0">
                  <a:pos x="260" y="343"/>
                </a:cxn>
                <a:cxn ang="0">
                  <a:pos x="277" y="355"/>
                </a:cxn>
                <a:cxn ang="0">
                  <a:pos x="310" y="265"/>
                </a:cxn>
                <a:cxn ang="0">
                  <a:pos x="338" y="268"/>
                </a:cxn>
                <a:cxn ang="0">
                  <a:pos x="346" y="296"/>
                </a:cxn>
                <a:cxn ang="0">
                  <a:pos x="376" y="249"/>
                </a:cxn>
                <a:cxn ang="0">
                  <a:pos x="540" y="246"/>
                </a:cxn>
                <a:cxn ang="0">
                  <a:pos x="414" y="353"/>
                </a:cxn>
                <a:cxn ang="0">
                  <a:pos x="750" y="476"/>
                </a:cxn>
                <a:cxn ang="0">
                  <a:pos x="679" y="452"/>
                </a:cxn>
                <a:cxn ang="0">
                  <a:pos x="658" y="497"/>
                </a:cxn>
                <a:cxn ang="0">
                  <a:pos x="632" y="455"/>
                </a:cxn>
                <a:cxn ang="0">
                  <a:pos x="658" y="412"/>
                </a:cxn>
                <a:cxn ang="0">
                  <a:pos x="641" y="327"/>
                </a:cxn>
                <a:cxn ang="0">
                  <a:pos x="646" y="298"/>
                </a:cxn>
                <a:cxn ang="0">
                  <a:pos x="580" y="268"/>
                </a:cxn>
                <a:cxn ang="0">
                  <a:pos x="504" y="246"/>
                </a:cxn>
                <a:cxn ang="0">
                  <a:pos x="483" y="287"/>
                </a:cxn>
                <a:cxn ang="0">
                  <a:pos x="464" y="320"/>
                </a:cxn>
                <a:cxn ang="0">
                  <a:pos x="461" y="367"/>
                </a:cxn>
                <a:cxn ang="0">
                  <a:pos x="452" y="384"/>
                </a:cxn>
                <a:cxn ang="0">
                  <a:pos x="450" y="332"/>
                </a:cxn>
                <a:cxn ang="0">
                  <a:pos x="412" y="381"/>
                </a:cxn>
                <a:cxn ang="0">
                  <a:pos x="400" y="466"/>
                </a:cxn>
                <a:cxn ang="0">
                  <a:pos x="409" y="573"/>
                </a:cxn>
                <a:cxn ang="0">
                  <a:pos x="440" y="710"/>
                </a:cxn>
                <a:cxn ang="0">
                  <a:pos x="483" y="774"/>
                </a:cxn>
                <a:cxn ang="0">
                  <a:pos x="722" y="729"/>
                </a:cxn>
                <a:cxn ang="0">
                  <a:pos x="738" y="687"/>
                </a:cxn>
                <a:cxn ang="0">
                  <a:pos x="755" y="623"/>
                </a:cxn>
                <a:cxn ang="0">
                  <a:pos x="776" y="608"/>
                </a:cxn>
                <a:cxn ang="0">
                  <a:pos x="438" y="284"/>
                </a:cxn>
              </a:cxnLst>
              <a:rect l="0" t="0" r="r" b="b"/>
              <a:pathLst>
                <a:path w="786" h="786">
                  <a:moveTo>
                    <a:pt x="537" y="161"/>
                  </a:moveTo>
                  <a:lnTo>
                    <a:pt x="540" y="166"/>
                  </a:lnTo>
                  <a:lnTo>
                    <a:pt x="542" y="166"/>
                  </a:lnTo>
                  <a:lnTo>
                    <a:pt x="547" y="166"/>
                  </a:lnTo>
                  <a:lnTo>
                    <a:pt x="544" y="163"/>
                  </a:lnTo>
                  <a:lnTo>
                    <a:pt x="542" y="159"/>
                  </a:lnTo>
                  <a:lnTo>
                    <a:pt x="540" y="152"/>
                  </a:lnTo>
                  <a:lnTo>
                    <a:pt x="542" y="147"/>
                  </a:lnTo>
                  <a:lnTo>
                    <a:pt x="540" y="142"/>
                  </a:lnTo>
                  <a:lnTo>
                    <a:pt x="537" y="142"/>
                  </a:lnTo>
                  <a:lnTo>
                    <a:pt x="535" y="142"/>
                  </a:lnTo>
                  <a:lnTo>
                    <a:pt x="530" y="149"/>
                  </a:lnTo>
                  <a:lnTo>
                    <a:pt x="535" y="154"/>
                  </a:lnTo>
                  <a:lnTo>
                    <a:pt x="537" y="161"/>
                  </a:lnTo>
                  <a:close/>
                  <a:moveTo>
                    <a:pt x="542" y="168"/>
                  </a:moveTo>
                  <a:lnTo>
                    <a:pt x="542" y="173"/>
                  </a:lnTo>
                  <a:lnTo>
                    <a:pt x="542" y="175"/>
                  </a:lnTo>
                  <a:lnTo>
                    <a:pt x="549" y="178"/>
                  </a:lnTo>
                  <a:lnTo>
                    <a:pt x="549" y="178"/>
                  </a:lnTo>
                  <a:lnTo>
                    <a:pt x="549" y="175"/>
                  </a:lnTo>
                  <a:lnTo>
                    <a:pt x="549" y="173"/>
                  </a:lnTo>
                  <a:lnTo>
                    <a:pt x="547" y="171"/>
                  </a:lnTo>
                  <a:lnTo>
                    <a:pt x="544" y="168"/>
                  </a:lnTo>
                  <a:lnTo>
                    <a:pt x="542" y="168"/>
                  </a:lnTo>
                  <a:close/>
                  <a:moveTo>
                    <a:pt x="83" y="43"/>
                  </a:moveTo>
                  <a:lnTo>
                    <a:pt x="83" y="45"/>
                  </a:lnTo>
                  <a:lnTo>
                    <a:pt x="83" y="50"/>
                  </a:lnTo>
                  <a:lnTo>
                    <a:pt x="85" y="50"/>
                  </a:lnTo>
                  <a:lnTo>
                    <a:pt x="93" y="47"/>
                  </a:lnTo>
                  <a:lnTo>
                    <a:pt x="102" y="43"/>
                  </a:lnTo>
                  <a:lnTo>
                    <a:pt x="104" y="40"/>
                  </a:lnTo>
                  <a:lnTo>
                    <a:pt x="104" y="38"/>
                  </a:lnTo>
                  <a:lnTo>
                    <a:pt x="102" y="38"/>
                  </a:lnTo>
                  <a:lnTo>
                    <a:pt x="102" y="36"/>
                  </a:lnTo>
                  <a:lnTo>
                    <a:pt x="104" y="36"/>
                  </a:lnTo>
                  <a:lnTo>
                    <a:pt x="128" y="19"/>
                  </a:lnTo>
                  <a:lnTo>
                    <a:pt x="130" y="14"/>
                  </a:lnTo>
                  <a:lnTo>
                    <a:pt x="128" y="12"/>
                  </a:lnTo>
                  <a:lnTo>
                    <a:pt x="130" y="10"/>
                  </a:lnTo>
                  <a:lnTo>
                    <a:pt x="137" y="0"/>
                  </a:lnTo>
                  <a:lnTo>
                    <a:pt x="135" y="0"/>
                  </a:lnTo>
                  <a:lnTo>
                    <a:pt x="128" y="2"/>
                  </a:lnTo>
                  <a:lnTo>
                    <a:pt x="116" y="12"/>
                  </a:lnTo>
                  <a:lnTo>
                    <a:pt x="85" y="36"/>
                  </a:lnTo>
                  <a:lnTo>
                    <a:pt x="81" y="38"/>
                  </a:lnTo>
                  <a:lnTo>
                    <a:pt x="81" y="40"/>
                  </a:lnTo>
                  <a:lnTo>
                    <a:pt x="83" y="40"/>
                  </a:lnTo>
                  <a:lnTo>
                    <a:pt x="83" y="43"/>
                  </a:lnTo>
                  <a:close/>
                  <a:moveTo>
                    <a:pt x="149" y="130"/>
                  </a:moveTo>
                  <a:lnTo>
                    <a:pt x="161" y="133"/>
                  </a:lnTo>
                  <a:lnTo>
                    <a:pt x="161" y="130"/>
                  </a:lnTo>
                  <a:lnTo>
                    <a:pt x="161" y="128"/>
                  </a:lnTo>
                  <a:lnTo>
                    <a:pt x="159" y="128"/>
                  </a:lnTo>
                  <a:lnTo>
                    <a:pt x="161" y="123"/>
                  </a:lnTo>
                  <a:lnTo>
                    <a:pt x="161" y="126"/>
                  </a:lnTo>
                  <a:lnTo>
                    <a:pt x="163" y="130"/>
                  </a:lnTo>
                  <a:lnTo>
                    <a:pt x="161" y="135"/>
                  </a:lnTo>
                  <a:lnTo>
                    <a:pt x="159" y="137"/>
                  </a:lnTo>
                  <a:lnTo>
                    <a:pt x="159" y="142"/>
                  </a:lnTo>
                  <a:lnTo>
                    <a:pt x="161" y="147"/>
                  </a:lnTo>
                  <a:lnTo>
                    <a:pt x="166" y="144"/>
                  </a:lnTo>
                  <a:lnTo>
                    <a:pt x="168" y="137"/>
                  </a:lnTo>
                  <a:lnTo>
                    <a:pt x="178" y="126"/>
                  </a:lnTo>
                  <a:lnTo>
                    <a:pt x="175" y="123"/>
                  </a:lnTo>
                  <a:lnTo>
                    <a:pt x="178" y="118"/>
                  </a:lnTo>
                  <a:lnTo>
                    <a:pt x="192" y="102"/>
                  </a:lnTo>
                  <a:lnTo>
                    <a:pt x="194" y="97"/>
                  </a:lnTo>
                  <a:lnTo>
                    <a:pt x="194" y="95"/>
                  </a:lnTo>
                  <a:lnTo>
                    <a:pt x="189" y="92"/>
                  </a:lnTo>
                  <a:lnTo>
                    <a:pt x="189" y="92"/>
                  </a:lnTo>
                  <a:lnTo>
                    <a:pt x="211" y="88"/>
                  </a:lnTo>
                  <a:lnTo>
                    <a:pt x="213" y="83"/>
                  </a:lnTo>
                  <a:lnTo>
                    <a:pt x="208" y="81"/>
                  </a:lnTo>
                  <a:lnTo>
                    <a:pt x="201" y="78"/>
                  </a:lnTo>
                  <a:lnTo>
                    <a:pt x="192" y="81"/>
                  </a:lnTo>
                  <a:lnTo>
                    <a:pt x="182" y="83"/>
                  </a:lnTo>
                  <a:lnTo>
                    <a:pt x="163" y="92"/>
                  </a:lnTo>
                  <a:lnTo>
                    <a:pt x="159" y="97"/>
                  </a:lnTo>
                  <a:lnTo>
                    <a:pt x="147" y="114"/>
                  </a:lnTo>
                  <a:lnTo>
                    <a:pt x="145" y="121"/>
                  </a:lnTo>
                  <a:lnTo>
                    <a:pt x="145" y="128"/>
                  </a:lnTo>
                  <a:lnTo>
                    <a:pt x="149" y="130"/>
                  </a:lnTo>
                  <a:close/>
                  <a:moveTo>
                    <a:pt x="577" y="206"/>
                  </a:moveTo>
                  <a:lnTo>
                    <a:pt x="582" y="208"/>
                  </a:lnTo>
                  <a:lnTo>
                    <a:pt x="592" y="208"/>
                  </a:lnTo>
                  <a:lnTo>
                    <a:pt x="603" y="206"/>
                  </a:lnTo>
                  <a:lnTo>
                    <a:pt x="608" y="204"/>
                  </a:lnTo>
                  <a:lnTo>
                    <a:pt x="610" y="199"/>
                  </a:lnTo>
                  <a:lnTo>
                    <a:pt x="608" y="197"/>
                  </a:lnTo>
                  <a:lnTo>
                    <a:pt x="606" y="194"/>
                  </a:lnTo>
                  <a:lnTo>
                    <a:pt x="601" y="189"/>
                  </a:lnTo>
                  <a:lnTo>
                    <a:pt x="596" y="187"/>
                  </a:lnTo>
                  <a:lnTo>
                    <a:pt x="589" y="187"/>
                  </a:lnTo>
                  <a:lnTo>
                    <a:pt x="589" y="189"/>
                  </a:lnTo>
                  <a:lnTo>
                    <a:pt x="592" y="192"/>
                  </a:lnTo>
                  <a:lnTo>
                    <a:pt x="592" y="194"/>
                  </a:lnTo>
                  <a:lnTo>
                    <a:pt x="589" y="197"/>
                  </a:lnTo>
                  <a:lnTo>
                    <a:pt x="584" y="201"/>
                  </a:lnTo>
                  <a:lnTo>
                    <a:pt x="582" y="204"/>
                  </a:lnTo>
                  <a:lnTo>
                    <a:pt x="577" y="201"/>
                  </a:lnTo>
                  <a:lnTo>
                    <a:pt x="577" y="201"/>
                  </a:lnTo>
                  <a:lnTo>
                    <a:pt x="577" y="206"/>
                  </a:lnTo>
                  <a:lnTo>
                    <a:pt x="577" y="206"/>
                  </a:lnTo>
                  <a:close/>
                  <a:moveTo>
                    <a:pt x="398" y="246"/>
                  </a:moveTo>
                  <a:lnTo>
                    <a:pt x="402" y="246"/>
                  </a:lnTo>
                  <a:lnTo>
                    <a:pt x="402" y="242"/>
                  </a:lnTo>
                  <a:lnTo>
                    <a:pt x="407" y="239"/>
                  </a:lnTo>
                  <a:lnTo>
                    <a:pt x="419" y="237"/>
                  </a:lnTo>
                  <a:lnTo>
                    <a:pt x="426" y="230"/>
                  </a:lnTo>
                  <a:lnTo>
                    <a:pt x="431" y="223"/>
                  </a:lnTo>
                  <a:lnTo>
                    <a:pt x="435" y="218"/>
                  </a:lnTo>
                  <a:lnTo>
                    <a:pt x="443" y="216"/>
                  </a:lnTo>
                  <a:lnTo>
                    <a:pt x="454" y="216"/>
                  </a:lnTo>
                  <a:lnTo>
                    <a:pt x="469" y="220"/>
                  </a:lnTo>
                  <a:lnTo>
                    <a:pt x="483" y="225"/>
                  </a:lnTo>
                  <a:lnTo>
                    <a:pt x="499" y="237"/>
                  </a:lnTo>
                  <a:lnTo>
                    <a:pt x="504" y="237"/>
                  </a:lnTo>
                  <a:lnTo>
                    <a:pt x="506" y="237"/>
                  </a:lnTo>
                  <a:lnTo>
                    <a:pt x="506" y="234"/>
                  </a:lnTo>
                  <a:lnTo>
                    <a:pt x="506" y="234"/>
                  </a:lnTo>
                  <a:lnTo>
                    <a:pt x="506" y="232"/>
                  </a:lnTo>
                  <a:lnTo>
                    <a:pt x="506" y="225"/>
                  </a:lnTo>
                  <a:lnTo>
                    <a:pt x="504" y="225"/>
                  </a:lnTo>
                  <a:lnTo>
                    <a:pt x="506" y="213"/>
                  </a:lnTo>
                  <a:lnTo>
                    <a:pt x="511" y="211"/>
                  </a:lnTo>
                  <a:lnTo>
                    <a:pt x="514" y="211"/>
                  </a:lnTo>
                  <a:lnTo>
                    <a:pt x="518" y="213"/>
                  </a:lnTo>
                  <a:lnTo>
                    <a:pt x="521" y="216"/>
                  </a:lnTo>
                  <a:lnTo>
                    <a:pt x="521" y="216"/>
                  </a:lnTo>
                  <a:lnTo>
                    <a:pt x="523" y="216"/>
                  </a:lnTo>
                  <a:lnTo>
                    <a:pt x="525" y="216"/>
                  </a:lnTo>
                  <a:lnTo>
                    <a:pt x="525" y="216"/>
                  </a:lnTo>
                  <a:lnTo>
                    <a:pt x="528" y="213"/>
                  </a:lnTo>
                  <a:lnTo>
                    <a:pt x="537" y="213"/>
                  </a:lnTo>
                  <a:lnTo>
                    <a:pt x="568" y="211"/>
                  </a:lnTo>
                  <a:lnTo>
                    <a:pt x="573" y="208"/>
                  </a:lnTo>
                  <a:lnTo>
                    <a:pt x="575" y="208"/>
                  </a:lnTo>
                  <a:lnTo>
                    <a:pt x="575" y="204"/>
                  </a:lnTo>
                  <a:lnTo>
                    <a:pt x="573" y="204"/>
                  </a:lnTo>
                  <a:lnTo>
                    <a:pt x="563" y="199"/>
                  </a:lnTo>
                  <a:lnTo>
                    <a:pt x="561" y="197"/>
                  </a:lnTo>
                  <a:lnTo>
                    <a:pt x="558" y="194"/>
                  </a:lnTo>
                  <a:lnTo>
                    <a:pt x="558" y="189"/>
                  </a:lnTo>
                  <a:lnTo>
                    <a:pt x="556" y="187"/>
                  </a:lnTo>
                  <a:lnTo>
                    <a:pt x="551" y="187"/>
                  </a:lnTo>
                  <a:lnTo>
                    <a:pt x="542" y="187"/>
                  </a:lnTo>
                  <a:lnTo>
                    <a:pt x="540" y="185"/>
                  </a:lnTo>
                  <a:lnTo>
                    <a:pt x="540" y="182"/>
                  </a:lnTo>
                  <a:lnTo>
                    <a:pt x="542" y="180"/>
                  </a:lnTo>
                  <a:lnTo>
                    <a:pt x="542" y="175"/>
                  </a:lnTo>
                  <a:lnTo>
                    <a:pt x="540" y="173"/>
                  </a:lnTo>
                  <a:lnTo>
                    <a:pt x="537" y="166"/>
                  </a:lnTo>
                  <a:lnTo>
                    <a:pt x="535" y="161"/>
                  </a:lnTo>
                  <a:lnTo>
                    <a:pt x="528" y="154"/>
                  </a:lnTo>
                  <a:lnTo>
                    <a:pt x="525" y="152"/>
                  </a:lnTo>
                  <a:lnTo>
                    <a:pt x="523" y="149"/>
                  </a:lnTo>
                  <a:lnTo>
                    <a:pt x="521" y="149"/>
                  </a:lnTo>
                  <a:lnTo>
                    <a:pt x="518" y="152"/>
                  </a:lnTo>
                  <a:lnTo>
                    <a:pt x="514" y="156"/>
                  </a:lnTo>
                  <a:lnTo>
                    <a:pt x="509" y="161"/>
                  </a:lnTo>
                  <a:lnTo>
                    <a:pt x="504" y="161"/>
                  </a:lnTo>
                  <a:lnTo>
                    <a:pt x="499" y="156"/>
                  </a:lnTo>
                  <a:lnTo>
                    <a:pt x="495" y="156"/>
                  </a:lnTo>
                  <a:lnTo>
                    <a:pt x="488" y="161"/>
                  </a:lnTo>
                  <a:lnTo>
                    <a:pt x="480" y="161"/>
                  </a:lnTo>
                  <a:lnTo>
                    <a:pt x="476" y="161"/>
                  </a:lnTo>
                  <a:lnTo>
                    <a:pt x="464" y="161"/>
                  </a:lnTo>
                  <a:lnTo>
                    <a:pt x="464" y="159"/>
                  </a:lnTo>
                  <a:lnTo>
                    <a:pt x="461" y="156"/>
                  </a:lnTo>
                  <a:lnTo>
                    <a:pt x="464" y="154"/>
                  </a:lnTo>
                  <a:lnTo>
                    <a:pt x="464" y="147"/>
                  </a:lnTo>
                  <a:lnTo>
                    <a:pt x="461" y="137"/>
                  </a:lnTo>
                  <a:lnTo>
                    <a:pt x="461" y="130"/>
                  </a:lnTo>
                  <a:lnTo>
                    <a:pt x="464" y="126"/>
                  </a:lnTo>
                  <a:lnTo>
                    <a:pt x="459" y="126"/>
                  </a:lnTo>
                  <a:lnTo>
                    <a:pt x="450" y="128"/>
                  </a:lnTo>
                  <a:lnTo>
                    <a:pt x="438" y="133"/>
                  </a:lnTo>
                  <a:lnTo>
                    <a:pt x="426" y="142"/>
                  </a:lnTo>
                  <a:lnTo>
                    <a:pt x="409" y="147"/>
                  </a:lnTo>
                  <a:lnTo>
                    <a:pt x="393" y="147"/>
                  </a:lnTo>
                  <a:lnTo>
                    <a:pt x="381" y="149"/>
                  </a:lnTo>
                  <a:lnTo>
                    <a:pt x="369" y="156"/>
                  </a:lnTo>
                  <a:lnTo>
                    <a:pt x="367" y="154"/>
                  </a:lnTo>
                  <a:lnTo>
                    <a:pt x="357" y="161"/>
                  </a:lnTo>
                  <a:lnTo>
                    <a:pt x="346" y="171"/>
                  </a:lnTo>
                  <a:lnTo>
                    <a:pt x="336" y="182"/>
                  </a:lnTo>
                  <a:lnTo>
                    <a:pt x="329" y="192"/>
                  </a:lnTo>
                  <a:lnTo>
                    <a:pt x="327" y="192"/>
                  </a:lnTo>
                  <a:lnTo>
                    <a:pt x="324" y="189"/>
                  </a:lnTo>
                  <a:lnTo>
                    <a:pt x="320" y="189"/>
                  </a:lnTo>
                  <a:lnTo>
                    <a:pt x="315" y="189"/>
                  </a:lnTo>
                  <a:lnTo>
                    <a:pt x="310" y="192"/>
                  </a:lnTo>
                  <a:lnTo>
                    <a:pt x="303" y="192"/>
                  </a:lnTo>
                  <a:lnTo>
                    <a:pt x="298" y="187"/>
                  </a:lnTo>
                  <a:lnTo>
                    <a:pt x="291" y="187"/>
                  </a:lnTo>
                  <a:lnTo>
                    <a:pt x="289" y="189"/>
                  </a:lnTo>
                  <a:lnTo>
                    <a:pt x="282" y="192"/>
                  </a:lnTo>
                  <a:lnTo>
                    <a:pt x="265" y="194"/>
                  </a:lnTo>
                  <a:lnTo>
                    <a:pt x="263" y="192"/>
                  </a:lnTo>
                  <a:lnTo>
                    <a:pt x="260" y="185"/>
                  </a:lnTo>
                  <a:lnTo>
                    <a:pt x="258" y="182"/>
                  </a:lnTo>
                  <a:lnTo>
                    <a:pt x="253" y="182"/>
                  </a:lnTo>
                  <a:lnTo>
                    <a:pt x="249" y="175"/>
                  </a:lnTo>
                  <a:lnTo>
                    <a:pt x="234" y="159"/>
                  </a:lnTo>
                  <a:lnTo>
                    <a:pt x="232" y="156"/>
                  </a:lnTo>
                  <a:lnTo>
                    <a:pt x="220" y="154"/>
                  </a:lnTo>
                  <a:lnTo>
                    <a:pt x="213" y="152"/>
                  </a:lnTo>
                  <a:lnTo>
                    <a:pt x="189" y="152"/>
                  </a:lnTo>
                  <a:lnTo>
                    <a:pt x="185" y="149"/>
                  </a:lnTo>
                  <a:lnTo>
                    <a:pt x="182" y="152"/>
                  </a:lnTo>
                  <a:lnTo>
                    <a:pt x="171" y="163"/>
                  </a:lnTo>
                  <a:lnTo>
                    <a:pt x="168" y="163"/>
                  </a:lnTo>
                  <a:lnTo>
                    <a:pt x="168" y="166"/>
                  </a:lnTo>
                  <a:lnTo>
                    <a:pt x="166" y="171"/>
                  </a:lnTo>
                  <a:lnTo>
                    <a:pt x="166" y="173"/>
                  </a:lnTo>
                  <a:lnTo>
                    <a:pt x="163" y="171"/>
                  </a:lnTo>
                  <a:lnTo>
                    <a:pt x="161" y="168"/>
                  </a:lnTo>
                  <a:lnTo>
                    <a:pt x="161" y="161"/>
                  </a:lnTo>
                  <a:lnTo>
                    <a:pt x="161" y="152"/>
                  </a:lnTo>
                  <a:lnTo>
                    <a:pt x="159" y="147"/>
                  </a:lnTo>
                  <a:lnTo>
                    <a:pt x="156" y="144"/>
                  </a:lnTo>
                  <a:lnTo>
                    <a:pt x="154" y="140"/>
                  </a:lnTo>
                  <a:lnTo>
                    <a:pt x="154" y="135"/>
                  </a:lnTo>
                  <a:lnTo>
                    <a:pt x="152" y="133"/>
                  </a:lnTo>
                  <a:lnTo>
                    <a:pt x="145" y="130"/>
                  </a:lnTo>
                  <a:lnTo>
                    <a:pt x="142" y="128"/>
                  </a:lnTo>
                  <a:lnTo>
                    <a:pt x="142" y="126"/>
                  </a:lnTo>
                  <a:lnTo>
                    <a:pt x="142" y="121"/>
                  </a:lnTo>
                  <a:lnTo>
                    <a:pt x="140" y="121"/>
                  </a:lnTo>
                  <a:lnTo>
                    <a:pt x="135" y="126"/>
                  </a:lnTo>
                  <a:lnTo>
                    <a:pt x="126" y="133"/>
                  </a:lnTo>
                  <a:lnTo>
                    <a:pt x="121" y="142"/>
                  </a:lnTo>
                  <a:lnTo>
                    <a:pt x="119" y="147"/>
                  </a:lnTo>
                  <a:lnTo>
                    <a:pt x="114" y="152"/>
                  </a:lnTo>
                  <a:lnTo>
                    <a:pt x="107" y="154"/>
                  </a:lnTo>
                  <a:lnTo>
                    <a:pt x="102" y="156"/>
                  </a:lnTo>
                  <a:lnTo>
                    <a:pt x="93" y="168"/>
                  </a:lnTo>
                  <a:lnTo>
                    <a:pt x="85" y="173"/>
                  </a:lnTo>
                  <a:lnTo>
                    <a:pt x="74" y="178"/>
                  </a:lnTo>
                  <a:lnTo>
                    <a:pt x="57" y="182"/>
                  </a:lnTo>
                  <a:lnTo>
                    <a:pt x="43" y="189"/>
                  </a:lnTo>
                  <a:lnTo>
                    <a:pt x="33" y="201"/>
                  </a:lnTo>
                  <a:lnTo>
                    <a:pt x="22" y="211"/>
                  </a:lnTo>
                  <a:lnTo>
                    <a:pt x="5" y="220"/>
                  </a:lnTo>
                  <a:lnTo>
                    <a:pt x="0" y="220"/>
                  </a:lnTo>
                  <a:lnTo>
                    <a:pt x="0" y="223"/>
                  </a:lnTo>
                  <a:lnTo>
                    <a:pt x="3" y="227"/>
                  </a:lnTo>
                  <a:lnTo>
                    <a:pt x="5" y="225"/>
                  </a:lnTo>
                  <a:lnTo>
                    <a:pt x="7" y="227"/>
                  </a:lnTo>
                  <a:lnTo>
                    <a:pt x="12" y="227"/>
                  </a:lnTo>
                  <a:lnTo>
                    <a:pt x="17" y="230"/>
                  </a:lnTo>
                  <a:lnTo>
                    <a:pt x="22" y="239"/>
                  </a:lnTo>
                  <a:lnTo>
                    <a:pt x="26" y="244"/>
                  </a:lnTo>
                  <a:lnTo>
                    <a:pt x="29" y="251"/>
                  </a:lnTo>
                  <a:lnTo>
                    <a:pt x="40" y="251"/>
                  </a:lnTo>
                  <a:lnTo>
                    <a:pt x="52" y="253"/>
                  </a:lnTo>
                  <a:lnTo>
                    <a:pt x="62" y="256"/>
                  </a:lnTo>
                  <a:lnTo>
                    <a:pt x="74" y="256"/>
                  </a:lnTo>
                  <a:lnTo>
                    <a:pt x="85" y="258"/>
                  </a:lnTo>
                  <a:lnTo>
                    <a:pt x="97" y="260"/>
                  </a:lnTo>
                  <a:lnTo>
                    <a:pt x="107" y="260"/>
                  </a:lnTo>
                  <a:lnTo>
                    <a:pt x="119" y="263"/>
                  </a:lnTo>
                  <a:lnTo>
                    <a:pt x="126" y="265"/>
                  </a:lnTo>
                  <a:lnTo>
                    <a:pt x="133" y="268"/>
                  </a:lnTo>
                  <a:lnTo>
                    <a:pt x="140" y="270"/>
                  </a:lnTo>
                  <a:lnTo>
                    <a:pt x="145" y="275"/>
                  </a:lnTo>
                  <a:lnTo>
                    <a:pt x="154" y="272"/>
                  </a:lnTo>
                  <a:lnTo>
                    <a:pt x="163" y="275"/>
                  </a:lnTo>
                  <a:lnTo>
                    <a:pt x="175" y="272"/>
                  </a:lnTo>
                  <a:lnTo>
                    <a:pt x="189" y="272"/>
                  </a:lnTo>
                  <a:lnTo>
                    <a:pt x="206" y="277"/>
                  </a:lnTo>
                  <a:lnTo>
                    <a:pt x="211" y="282"/>
                  </a:lnTo>
                  <a:lnTo>
                    <a:pt x="213" y="284"/>
                  </a:lnTo>
                  <a:lnTo>
                    <a:pt x="213" y="294"/>
                  </a:lnTo>
                  <a:lnTo>
                    <a:pt x="230" y="296"/>
                  </a:lnTo>
                  <a:lnTo>
                    <a:pt x="239" y="301"/>
                  </a:lnTo>
                  <a:lnTo>
                    <a:pt x="242" y="305"/>
                  </a:lnTo>
                  <a:lnTo>
                    <a:pt x="242" y="308"/>
                  </a:lnTo>
                  <a:lnTo>
                    <a:pt x="244" y="315"/>
                  </a:lnTo>
                  <a:lnTo>
                    <a:pt x="244" y="320"/>
                  </a:lnTo>
                  <a:lnTo>
                    <a:pt x="244" y="327"/>
                  </a:lnTo>
                  <a:lnTo>
                    <a:pt x="242" y="336"/>
                  </a:lnTo>
                  <a:lnTo>
                    <a:pt x="242" y="341"/>
                  </a:lnTo>
                  <a:lnTo>
                    <a:pt x="242" y="343"/>
                  </a:lnTo>
                  <a:lnTo>
                    <a:pt x="244" y="346"/>
                  </a:lnTo>
                  <a:lnTo>
                    <a:pt x="246" y="346"/>
                  </a:lnTo>
                  <a:lnTo>
                    <a:pt x="251" y="346"/>
                  </a:lnTo>
                  <a:lnTo>
                    <a:pt x="258" y="341"/>
                  </a:lnTo>
                  <a:lnTo>
                    <a:pt x="260" y="343"/>
                  </a:lnTo>
                  <a:lnTo>
                    <a:pt x="260" y="343"/>
                  </a:lnTo>
                  <a:lnTo>
                    <a:pt x="260" y="346"/>
                  </a:lnTo>
                  <a:lnTo>
                    <a:pt x="258" y="360"/>
                  </a:lnTo>
                  <a:lnTo>
                    <a:pt x="258" y="365"/>
                  </a:lnTo>
                  <a:lnTo>
                    <a:pt x="263" y="369"/>
                  </a:lnTo>
                  <a:lnTo>
                    <a:pt x="268" y="374"/>
                  </a:lnTo>
                  <a:lnTo>
                    <a:pt x="270" y="374"/>
                  </a:lnTo>
                  <a:lnTo>
                    <a:pt x="270" y="369"/>
                  </a:lnTo>
                  <a:lnTo>
                    <a:pt x="270" y="367"/>
                  </a:lnTo>
                  <a:lnTo>
                    <a:pt x="272" y="365"/>
                  </a:lnTo>
                  <a:lnTo>
                    <a:pt x="277" y="355"/>
                  </a:lnTo>
                  <a:lnTo>
                    <a:pt x="284" y="341"/>
                  </a:lnTo>
                  <a:lnTo>
                    <a:pt x="291" y="324"/>
                  </a:lnTo>
                  <a:lnTo>
                    <a:pt x="296" y="308"/>
                  </a:lnTo>
                  <a:lnTo>
                    <a:pt x="298" y="296"/>
                  </a:lnTo>
                  <a:lnTo>
                    <a:pt x="303" y="294"/>
                  </a:lnTo>
                  <a:lnTo>
                    <a:pt x="305" y="289"/>
                  </a:lnTo>
                  <a:lnTo>
                    <a:pt x="305" y="275"/>
                  </a:lnTo>
                  <a:lnTo>
                    <a:pt x="308" y="268"/>
                  </a:lnTo>
                  <a:lnTo>
                    <a:pt x="310" y="265"/>
                  </a:lnTo>
                  <a:lnTo>
                    <a:pt x="310" y="265"/>
                  </a:lnTo>
                  <a:lnTo>
                    <a:pt x="310" y="275"/>
                  </a:lnTo>
                  <a:lnTo>
                    <a:pt x="310" y="279"/>
                  </a:lnTo>
                  <a:lnTo>
                    <a:pt x="315" y="289"/>
                  </a:lnTo>
                  <a:lnTo>
                    <a:pt x="317" y="291"/>
                  </a:lnTo>
                  <a:lnTo>
                    <a:pt x="322" y="287"/>
                  </a:lnTo>
                  <a:lnTo>
                    <a:pt x="324" y="282"/>
                  </a:lnTo>
                  <a:lnTo>
                    <a:pt x="327" y="272"/>
                  </a:lnTo>
                  <a:lnTo>
                    <a:pt x="331" y="268"/>
                  </a:lnTo>
                  <a:lnTo>
                    <a:pt x="336" y="270"/>
                  </a:lnTo>
                  <a:lnTo>
                    <a:pt x="338" y="268"/>
                  </a:lnTo>
                  <a:lnTo>
                    <a:pt x="341" y="265"/>
                  </a:lnTo>
                  <a:lnTo>
                    <a:pt x="346" y="263"/>
                  </a:lnTo>
                  <a:lnTo>
                    <a:pt x="348" y="265"/>
                  </a:lnTo>
                  <a:lnTo>
                    <a:pt x="348" y="272"/>
                  </a:lnTo>
                  <a:lnTo>
                    <a:pt x="348" y="275"/>
                  </a:lnTo>
                  <a:lnTo>
                    <a:pt x="346" y="275"/>
                  </a:lnTo>
                  <a:lnTo>
                    <a:pt x="341" y="279"/>
                  </a:lnTo>
                  <a:lnTo>
                    <a:pt x="338" y="287"/>
                  </a:lnTo>
                  <a:lnTo>
                    <a:pt x="341" y="294"/>
                  </a:lnTo>
                  <a:lnTo>
                    <a:pt x="346" y="296"/>
                  </a:lnTo>
                  <a:lnTo>
                    <a:pt x="348" y="296"/>
                  </a:lnTo>
                  <a:lnTo>
                    <a:pt x="346" y="294"/>
                  </a:lnTo>
                  <a:lnTo>
                    <a:pt x="348" y="289"/>
                  </a:lnTo>
                  <a:lnTo>
                    <a:pt x="353" y="282"/>
                  </a:lnTo>
                  <a:lnTo>
                    <a:pt x="353" y="279"/>
                  </a:lnTo>
                  <a:lnTo>
                    <a:pt x="362" y="270"/>
                  </a:lnTo>
                  <a:lnTo>
                    <a:pt x="367" y="265"/>
                  </a:lnTo>
                  <a:lnTo>
                    <a:pt x="367" y="260"/>
                  </a:lnTo>
                  <a:lnTo>
                    <a:pt x="372" y="251"/>
                  </a:lnTo>
                  <a:lnTo>
                    <a:pt x="376" y="249"/>
                  </a:lnTo>
                  <a:lnTo>
                    <a:pt x="383" y="246"/>
                  </a:lnTo>
                  <a:lnTo>
                    <a:pt x="391" y="244"/>
                  </a:lnTo>
                  <a:lnTo>
                    <a:pt x="398" y="246"/>
                  </a:lnTo>
                  <a:close/>
                  <a:moveTo>
                    <a:pt x="532" y="239"/>
                  </a:moveTo>
                  <a:lnTo>
                    <a:pt x="523" y="239"/>
                  </a:lnTo>
                  <a:lnTo>
                    <a:pt x="523" y="242"/>
                  </a:lnTo>
                  <a:lnTo>
                    <a:pt x="530" y="246"/>
                  </a:lnTo>
                  <a:lnTo>
                    <a:pt x="535" y="249"/>
                  </a:lnTo>
                  <a:lnTo>
                    <a:pt x="537" y="246"/>
                  </a:lnTo>
                  <a:lnTo>
                    <a:pt x="540" y="246"/>
                  </a:lnTo>
                  <a:lnTo>
                    <a:pt x="540" y="242"/>
                  </a:lnTo>
                  <a:lnTo>
                    <a:pt x="537" y="239"/>
                  </a:lnTo>
                  <a:lnTo>
                    <a:pt x="535" y="237"/>
                  </a:lnTo>
                  <a:lnTo>
                    <a:pt x="532" y="239"/>
                  </a:lnTo>
                  <a:close/>
                  <a:moveTo>
                    <a:pt x="407" y="346"/>
                  </a:moveTo>
                  <a:lnTo>
                    <a:pt x="407" y="348"/>
                  </a:lnTo>
                  <a:lnTo>
                    <a:pt x="409" y="353"/>
                  </a:lnTo>
                  <a:lnTo>
                    <a:pt x="412" y="355"/>
                  </a:lnTo>
                  <a:lnTo>
                    <a:pt x="414" y="353"/>
                  </a:lnTo>
                  <a:lnTo>
                    <a:pt x="414" y="353"/>
                  </a:lnTo>
                  <a:lnTo>
                    <a:pt x="414" y="348"/>
                  </a:lnTo>
                  <a:lnTo>
                    <a:pt x="412" y="346"/>
                  </a:lnTo>
                  <a:lnTo>
                    <a:pt x="407" y="346"/>
                  </a:lnTo>
                  <a:close/>
                  <a:moveTo>
                    <a:pt x="783" y="552"/>
                  </a:moveTo>
                  <a:lnTo>
                    <a:pt x="783" y="552"/>
                  </a:lnTo>
                  <a:lnTo>
                    <a:pt x="783" y="552"/>
                  </a:lnTo>
                  <a:lnTo>
                    <a:pt x="781" y="549"/>
                  </a:lnTo>
                  <a:lnTo>
                    <a:pt x="778" y="545"/>
                  </a:lnTo>
                  <a:lnTo>
                    <a:pt x="767" y="521"/>
                  </a:lnTo>
                  <a:lnTo>
                    <a:pt x="750" y="476"/>
                  </a:lnTo>
                  <a:lnTo>
                    <a:pt x="738" y="450"/>
                  </a:lnTo>
                  <a:lnTo>
                    <a:pt x="731" y="440"/>
                  </a:lnTo>
                  <a:lnTo>
                    <a:pt x="724" y="433"/>
                  </a:lnTo>
                  <a:lnTo>
                    <a:pt x="715" y="431"/>
                  </a:lnTo>
                  <a:lnTo>
                    <a:pt x="707" y="429"/>
                  </a:lnTo>
                  <a:lnTo>
                    <a:pt x="705" y="431"/>
                  </a:lnTo>
                  <a:lnTo>
                    <a:pt x="698" y="438"/>
                  </a:lnTo>
                  <a:lnTo>
                    <a:pt x="686" y="443"/>
                  </a:lnTo>
                  <a:lnTo>
                    <a:pt x="681" y="448"/>
                  </a:lnTo>
                  <a:lnTo>
                    <a:pt x="679" y="452"/>
                  </a:lnTo>
                  <a:lnTo>
                    <a:pt x="677" y="455"/>
                  </a:lnTo>
                  <a:lnTo>
                    <a:pt x="672" y="455"/>
                  </a:lnTo>
                  <a:lnTo>
                    <a:pt x="672" y="457"/>
                  </a:lnTo>
                  <a:lnTo>
                    <a:pt x="677" y="457"/>
                  </a:lnTo>
                  <a:lnTo>
                    <a:pt x="677" y="462"/>
                  </a:lnTo>
                  <a:lnTo>
                    <a:pt x="672" y="478"/>
                  </a:lnTo>
                  <a:lnTo>
                    <a:pt x="670" y="481"/>
                  </a:lnTo>
                  <a:lnTo>
                    <a:pt x="665" y="483"/>
                  </a:lnTo>
                  <a:lnTo>
                    <a:pt x="663" y="488"/>
                  </a:lnTo>
                  <a:lnTo>
                    <a:pt x="658" y="497"/>
                  </a:lnTo>
                  <a:lnTo>
                    <a:pt x="655" y="500"/>
                  </a:lnTo>
                  <a:lnTo>
                    <a:pt x="648" y="500"/>
                  </a:lnTo>
                  <a:lnTo>
                    <a:pt x="639" y="497"/>
                  </a:lnTo>
                  <a:lnTo>
                    <a:pt x="632" y="492"/>
                  </a:lnTo>
                  <a:lnTo>
                    <a:pt x="627" y="490"/>
                  </a:lnTo>
                  <a:lnTo>
                    <a:pt x="627" y="483"/>
                  </a:lnTo>
                  <a:lnTo>
                    <a:pt x="627" y="476"/>
                  </a:lnTo>
                  <a:lnTo>
                    <a:pt x="627" y="471"/>
                  </a:lnTo>
                  <a:lnTo>
                    <a:pt x="627" y="459"/>
                  </a:lnTo>
                  <a:lnTo>
                    <a:pt x="632" y="455"/>
                  </a:lnTo>
                  <a:lnTo>
                    <a:pt x="639" y="452"/>
                  </a:lnTo>
                  <a:lnTo>
                    <a:pt x="644" y="450"/>
                  </a:lnTo>
                  <a:lnTo>
                    <a:pt x="644" y="448"/>
                  </a:lnTo>
                  <a:lnTo>
                    <a:pt x="646" y="445"/>
                  </a:lnTo>
                  <a:lnTo>
                    <a:pt x="648" y="443"/>
                  </a:lnTo>
                  <a:lnTo>
                    <a:pt x="651" y="436"/>
                  </a:lnTo>
                  <a:lnTo>
                    <a:pt x="651" y="421"/>
                  </a:lnTo>
                  <a:lnTo>
                    <a:pt x="653" y="414"/>
                  </a:lnTo>
                  <a:lnTo>
                    <a:pt x="655" y="412"/>
                  </a:lnTo>
                  <a:lnTo>
                    <a:pt x="658" y="412"/>
                  </a:lnTo>
                  <a:lnTo>
                    <a:pt x="658" y="414"/>
                  </a:lnTo>
                  <a:lnTo>
                    <a:pt x="665" y="405"/>
                  </a:lnTo>
                  <a:lnTo>
                    <a:pt x="665" y="398"/>
                  </a:lnTo>
                  <a:lnTo>
                    <a:pt x="665" y="393"/>
                  </a:lnTo>
                  <a:lnTo>
                    <a:pt x="663" y="374"/>
                  </a:lnTo>
                  <a:lnTo>
                    <a:pt x="660" y="365"/>
                  </a:lnTo>
                  <a:lnTo>
                    <a:pt x="660" y="360"/>
                  </a:lnTo>
                  <a:lnTo>
                    <a:pt x="658" y="346"/>
                  </a:lnTo>
                  <a:lnTo>
                    <a:pt x="653" y="336"/>
                  </a:lnTo>
                  <a:lnTo>
                    <a:pt x="641" y="327"/>
                  </a:lnTo>
                  <a:lnTo>
                    <a:pt x="639" y="322"/>
                  </a:lnTo>
                  <a:lnTo>
                    <a:pt x="639" y="320"/>
                  </a:lnTo>
                  <a:lnTo>
                    <a:pt x="639" y="315"/>
                  </a:lnTo>
                  <a:lnTo>
                    <a:pt x="644" y="313"/>
                  </a:lnTo>
                  <a:lnTo>
                    <a:pt x="653" y="315"/>
                  </a:lnTo>
                  <a:lnTo>
                    <a:pt x="653" y="313"/>
                  </a:lnTo>
                  <a:lnTo>
                    <a:pt x="651" y="313"/>
                  </a:lnTo>
                  <a:lnTo>
                    <a:pt x="648" y="308"/>
                  </a:lnTo>
                  <a:lnTo>
                    <a:pt x="646" y="303"/>
                  </a:lnTo>
                  <a:lnTo>
                    <a:pt x="646" y="298"/>
                  </a:lnTo>
                  <a:lnTo>
                    <a:pt x="644" y="298"/>
                  </a:lnTo>
                  <a:lnTo>
                    <a:pt x="639" y="294"/>
                  </a:lnTo>
                  <a:lnTo>
                    <a:pt x="637" y="291"/>
                  </a:lnTo>
                  <a:lnTo>
                    <a:pt x="637" y="287"/>
                  </a:lnTo>
                  <a:lnTo>
                    <a:pt x="634" y="284"/>
                  </a:lnTo>
                  <a:lnTo>
                    <a:pt x="627" y="279"/>
                  </a:lnTo>
                  <a:lnTo>
                    <a:pt x="618" y="277"/>
                  </a:lnTo>
                  <a:lnTo>
                    <a:pt x="592" y="272"/>
                  </a:lnTo>
                  <a:lnTo>
                    <a:pt x="587" y="270"/>
                  </a:lnTo>
                  <a:lnTo>
                    <a:pt x="580" y="268"/>
                  </a:lnTo>
                  <a:lnTo>
                    <a:pt x="573" y="270"/>
                  </a:lnTo>
                  <a:lnTo>
                    <a:pt x="566" y="268"/>
                  </a:lnTo>
                  <a:lnTo>
                    <a:pt x="563" y="263"/>
                  </a:lnTo>
                  <a:lnTo>
                    <a:pt x="558" y="258"/>
                  </a:lnTo>
                  <a:lnTo>
                    <a:pt x="554" y="256"/>
                  </a:lnTo>
                  <a:lnTo>
                    <a:pt x="547" y="253"/>
                  </a:lnTo>
                  <a:lnTo>
                    <a:pt x="535" y="256"/>
                  </a:lnTo>
                  <a:lnTo>
                    <a:pt x="525" y="253"/>
                  </a:lnTo>
                  <a:lnTo>
                    <a:pt x="511" y="246"/>
                  </a:lnTo>
                  <a:lnTo>
                    <a:pt x="504" y="246"/>
                  </a:lnTo>
                  <a:lnTo>
                    <a:pt x="502" y="249"/>
                  </a:lnTo>
                  <a:lnTo>
                    <a:pt x="497" y="251"/>
                  </a:lnTo>
                  <a:lnTo>
                    <a:pt x="490" y="251"/>
                  </a:lnTo>
                  <a:lnTo>
                    <a:pt x="488" y="253"/>
                  </a:lnTo>
                  <a:lnTo>
                    <a:pt x="490" y="256"/>
                  </a:lnTo>
                  <a:lnTo>
                    <a:pt x="488" y="260"/>
                  </a:lnTo>
                  <a:lnTo>
                    <a:pt x="483" y="268"/>
                  </a:lnTo>
                  <a:lnTo>
                    <a:pt x="480" y="275"/>
                  </a:lnTo>
                  <a:lnTo>
                    <a:pt x="480" y="282"/>
                  </a:lnTo>
                  <a:lnTo>
                    <a:pt x="483" y="287"/>
                  </a:lnTo>
                  <a:lnTo>
                    <a:pt x="488" y="291"/>
                  </a:lnTo>
                  <a:lnTo>
                    <a:pt x="492" y="294"/>
                  </a:lnTo>
                  <a:lnTo>
                    <a:pt x="497" y="294"/>
                  </a:lnTo>
                  <a:lnTo>
                    <a:pt x="499" y="296"/>
                  </a:lnTo>
                  <a:lnTo>
                    <a:pt x="497" y="298"/>
                  </a:lnTo>
                  <a:lnTo>
                    <a:pt x="492" y="301"/>
                  </a:lnTo>
                  <a:lnTo>
                    <a:pt x="483" y="303"/>
                  </a:lnTo>
                  <a:lnTo>
                    <a:pt x="476" y="308"/>
                  </a:lnTo>
                  <a:lnTo>
                    <a:pt x="469" y="315"/>
                  </a:lnTo>
                  <a:lnTo>
                    <a:pt x="464" y="320"/>
                  </a:lnTo>
                  <a:lnTo>
                    <a:pt x="464" y="324"/>
                  </a:lnTo>
                  <a:lnTo>
                    <a:pt x="464" y="332"/>
                  </a:lnTo>
                  <a:lnTo>
                    <a:pt x="469" y="346"/>
                  </a:lnTo>
                  <a:lnTo>
                    <a:pt x="469" y="350"/>
                  </a:lnTo>
                  <a:lnTo>
                    <a:pt x="466" y="362"/>
                  </a:lnTo>
                  <a:lnTo>
                    <a:pt x="464" y="376"/>
                  </a:lnTo>
                  <a:lnTo>
                    <a:pt x="459" y="386"/>
                  </a:lnTo>
                  <a:lnTo>
                    <a:pt x="459" y="386"/>
                  </a:lnTo>
                  <a:lnTo>
                    <a:pt x="459" y="381"/>
                  </a:lnTo>
                  <a:lnTo>
                    <a:pt x="461" y="367"/>
                  </a:lnTo>
                  <a:lnTo>
                    <a:pt x="461" y="360"/>
                  </a:lnTo>
                  <a:lnTo>
                    <a:pt x="459" y="358"/>
                  </a:lnTo>
                  <a:lnTo>
                    <a:pt x="459" y="358"/>
                  </a:lnTo>
                  <a:lnTo>
                    <a:pt x="457" y="360"/>
                  </a:lnTo>
                  <a:lnTo>
                    <a:pt x="457" y="367"/>
                  </a:lnTo>
                  <a:lnTo>
                    <a:pt x="457" y="369"/>
                  </a:lnTo>
                  <a:lnTo>
                    <a:pt x="457" y="369"/>
                  </a:lnTo>
                  <a:lnTo>
                    <a:pt x="457" y="374"/>
                  </a:lnTo>
                  <a:lnTo>
                    <a:pt x="454" y="381"/>
                  </a:lnTo>
                  <a:lnTo>
                    <a:pt x="452" y="384"/>
                  </a:lnTo>
                  <a:lnTo>
                    <a:pt x="450" y="381"/>
                  </a:lnTo>
                  <a:lnTo>
                    <a:pt x="450" y="374"/>
                  </a:lnTo>
                  <a:lnTo>
                    <a:pt x="450" y="362"/>
                  </a:lnTo>
                  <a:lnTo>
                    <a:pt x="450" y="360"/>
                  </a:lnTo>
                  <a:lnTo>
                    <a:pt x="450" y="353"/>
                  </a:lnTo>
                  <a:lnTo>
                    <a:pt x="450" y="348"/>
                  </a:lnTo>
                  <a:lnTo>
                    <a:pt x="447" y="343"/>
                  </a:lnTo>
                  <a:lnTo>
                    <a:pt x="447" y="339"/>
                  </a:lnTo>
                  <a:lnTo>
                    <a:pt x="450" y="334"/>
                  </a:lnTo>
                  <a:lnTo>
                    <a:pt x="450" y="332"/>
                  </a:lnTo>
                  <a:lnTo>
                    <a:pt x="445" y="334"/>
                  </a:lnTo>
                  <a:lnTo>
                    <a:pt x="440" y="343"/>
                  </a:lnTo>
                  <a:lnTo>
                    <a:pt x="433" y="360"/>
                  </a:lnTo>
                  <a:lnTo>
                    <a:pt x="428" y="367"/>
                  </a:lnTo>
                  <a:lnTo>
                    <a:pt x="424" y="367"/>
                  </a:lnTo>
                  <a:lnTo>
                    <a:pt x="419" y="369"/>
                  </a:lnTo>
                  <a:lnTo>
                    <a:pt x="419" y="374"/>
                  </a:lnTo>
                  <a:lnTo>
                    <a:pt x="414" y="376"/>
                  </a:lnTo>
                  <a:lnTo>
                    <a:pt x="412" y="376"/>
                  </a:lnTo>
                  <a:lnTo>
                    <a:pt x="412" y="381"/>
                  </a:lnTo>
                  <a:lnTo>
                    <a:pt x="412" y="393"/>
                  </a:lnTo>
                  <a:lnTo>
                    <a:pt x="409" y="398"/>
                  </a:lnTo>
                  <a:lnTo>
                    <a:pt x="400" y="405"/>
                  </a:lnTo>
                  <a:lnTo>
                    <a:pt x="398" y="407"/>
                  </a:lnTo>
                  <a:lnTo>
                    <a:pt x="400" y="412"/>
                  </a:lnTo>
                  <a:lnTo>
                    <a:pt x="402" y="417"/>
                  </a:lnTo>
                  <a:lnTo>
                    <a:pt x="402" y="426"/>
                  </a:lnTo>
                  <a:lnTo>
                    <a:pt x="405" y="440"/>
                  </a:lnTo>
                  <a:lnTo>
                    <a:pt x="402" y="455"/>
                  </a:lnTo>
                  <a:lnTo>
                    <a:pt x="400" y="466"/>
                  </a:lnTo>
                  <a:lnTo>
                    <a:pt x="395" y="476"/>
                  </a:lnTo>
                  <a:lnTo>
                    <a:pt x="388" y="490"/>
                  </a:lnTo>
                  <a:lnTo>
                    <a:pt x="388" y="492"/>
                  </a:lnTo>
                  <a:lnTo>
                    <a:pt x="395" y="502"/>
                  </a:lnTo>
                  <a:lnTo>
                    <a:pt x="398" y="507"/>
                  </a:lnTo>
                  <a:lnTo>
                    <a:pt x="402" y="521"/>
                  </a:lnTo>
                  <a:lnTo>
                    <a:pt x="402" y="523"/>
                  </a:lnTo>
                  <a:lnTo>
                    <a:pt x="395" y="542"/>
                  </a:lnTo>
                  <a:lnTo>
                    <a:pt x="395" y="545"/>
                  </a:lnTo>
                  <a:lnTo>
                    <a:pt x="409" y="573"/>
                  </a:lnTo>
                  <a:lnTo>
                    <a:pt x="421" y="592"/>
                  </a:lnTo>
                  <a:lnTo>
                    <a:pt x="424" y="594"/>
                  </a:lnTo>
                  <a:lnTo>
                    <a:pt x="428" y="601"/>
                  </a:lnTo>
                  <a:lnTo>
                    <a:pt x="435" y="618"/>
                  </a:lnTo>
                  <a:lnTo>
                    <a:pt x="440" y="632"/>
                  </a:lnTo>
                  <a:lnTo>
                    <a:pt x="443" y="649"/>
                  </a:lnTo>
                  <a:lnTo>
                    <a:pt x="445" y="665"/>
                  </a:lnTo>
                  <a:lnTo>
                    <a:pt x="445" y="680"/>
                  </a:lnTo>
                  <a:lnTo>
                    <a:pt x="443" y="696"/>
                  </a:lnTo>
                  <a:lnTo>
                    <a:pt x="440" y="710"/>
                  </a:lnTo>
                  <a:lnTo>
                    <a:pt x="438" y="722"/>
                  </a:lnTo>
                  <a:lnTo>
                    <a:pt x="428" y="741"/>
                  </a:lnTo>
                  <a:lnTo>
                    <a:pt x="426" y="753"/>
                  </a:lnTo>
                  <a:lnTo>
                    <a:pt x="424" y="765"/>
                  </a:lnTo>
                  <a:lnTo>
                    <a:pt x="419" y="772"/>
                  </a:lnTo>
                  <a:lnTo>
                    <a:pt x="409" y="781"/>
                  </a:lnTo>
                  <a:lnTo>
                    <a:pt x="405" y="786"/>
                  </a:lnTo>
                  <a:lnTo>
                    <a:pt x="426" y="784"/>
                  </a:lnTo>
                  <a:lnTo>
                    <a:pt x="454" y="779"/>
                  </a:lnTo>
                  <a:lnTo>
                    <a:pt x="483" y="774"/>
                  </a:lnTo>
                  <a:lnTo>
                    <a:pt x="511" y="769"/>
                  </a:lnTo>
                  <a:lnTo>
                    <a:pt x="540" y="762"/>
                  </a:lnTo>
                  <a:lnTo>
                    <a:pt x="568" y="758"/>
                  </a:lnTo>
                  <a:lnTo>
                    <a:pt x="596" y="753"/>
                  </a:lnTo>
                  <a:lnTo>
                    <a:pt x="599" y="760"/>
                  </a:lnTo>
                  <a:lnTo>
                    <a:pt x="629" y="753"/>
                  </a:lnTo>
                  <a:lnTo>
                    <a:pt x="660" y="746"/>
                  </a:lnTo>
                  <a:lnTo>
                    <a:pt x="691" y="739"/>
                  </a:lnTo>
                  <a:lnTo>
                    <a:pt x="722" y="732"/>
                  </a:lnTo>
                  <a:lnTo>
                    <a:pt x="722" y="729"/>
                  </a:lnTo>
                  <a:lnTo>
                    <a:pt x="722" y="727"/>
                  </a:lnTo>
                  <a:lnTo>
                    <a:pt x="726" y="713"/>
                  </a:lnTo>
                  <a:lnTo>
                    <a:pt x="729" y="706"/>
                  </a:lnTo>
                  <a:lnTo>
                    <a:pt x="731" y="703"/>
                  </a:lnTo>
                  <a:lnTo>
                    <a:pt x="733" y="703"/>
                  </a:lnTo>
                  <a:lnTo>
                    <a:pt x="733" y="701"/>
                  </a:lnTo>
                  <a:lnTo>
                    <a:pt x="733" y="698"/>
                  </a:lnTo>
                  <a:lnTo>
                    <a:pt x="733" y="696"/>
                  </a:lnTo>
                  <a:lnTo>
                    <a:pt x="738" y="689"/>
                  </a:lnTo>
                  <a:lnTo>
                    <a:pt x="738" y="687"/>
                  </a:lnTo>
                  <a:lnTo>
                    <a:pt x="738" y="682"/>
                  </a:lnTo>
                  <a:lnTo>
                    <a:pt x="736" y="675"/>
                  </a:lnTo>
                  <a:lnTo>
                    <a:pt x="738" y="663"/>
                  </a:lnTo>
                  <a:lnTo>
                    <a:pt x="741" y="656"/>
                  </a:lnTo>
                  <a:lnTo>
                    <a:pt x="743" y="651"/>
                  </a:lnTo>
                  <a:lnTo>
                    <a:pt x="745" y="646"/>
                  </a:lnTo>
                  <a:lnTo>
                    <a:pt x="755" y="642"/>
                  </a:lnTo>
                  <a:lnTo>
                    <a:pt x="755" y="639"/>
                  </a:lnTo>
                  <a:lnTo>
                    <a:pt x="757" y="632"/>
                  </a:lnTo>
                  <a:lnTo>
                    <a:pt x="755" y="623"/>
                  </a:lnTo>
                  <a:lnTo>
                    <a:pt x="757" y="616"/>
                  </a:lnTo>
                  <a:lnTo>
                    <a:pt x="760" y="611"/>
                  </a:lnTo>
                  <a:lnTo>
                    <a:pt x="762" y="608"/>
                  </a:lnTo>
                  <a:lnTo>
                    <a:pt x="757" y="606"/>
                  </a:lnTo>
                  <a:lnTo>
                    <a:pt x="760" y="601"/>
                  </a:lnTo>
                  <a:lnTo>
                    <a:pt x="764" y="599"/>
                  </a:lnTo>
                  <a:lnTo>
                    <a:pt x="767" y="597"/>
                  </a:lnTo>
                  <a:lnTo>
                    <a:pt x="771" y="597"/>
                  </a:lnTo>
                  <a:lnTo>
                    <a:pt x="774" y="599"/>
                  </a:lnTo>
                  <a:lnTo>
                    <a:pt x="776" y="608"/>
                  </a:lnTo>
                  <a:lnTo>
                    <a:pt x="776" y="611"/>
                  </a:lnTo>
                  <a:lnTo>
                    <a:pt x="776" y="613"/>
                  </a:lnTo>
                  <a:lnTo>
                    <a:pt x="783" y="601"/>
                  </a:lnTo>
                  <a:lnTo>
                    <a:pt x="786" y="587"/>
                  </a:lnTo>
                  <a:lnTo>
                    <a:pt x="783" y="552"/>
                  </a:lnTo>
                  <a:close/>
                  <a:moveTo>
                    <a:pt x="438" y="260"/>
                  </a:moveTo>
                  <a:lnTo>
                    <a:pt x="435" y="265"/>
                  </a:lnTo>
                  <a:lnTo>
                    <a:pt x="435" y="277"/>
                  </a:lnTo>
                  <a:lnTo>
                    <a:pt x="435" y="282"/>
                  </a:lnTo>
                  <a:lnTo>
                    <a:pt x="438" y="284"/>
                  </a:lnTo>
                  <a:lnTo>
                    <a:pt x="440" y="282"/>
                  </a:lnTo>
                  <a:lnTo>
                    <a:pt x="445" y="279"/>
                  </a:lnTo>
                  <a:lnTo>
                    <a:pt x="445" y="275"/>
                  </a:lnTo>
                  <a:lnTo>
                    <a:pt x="443" y="263"/>
                  </a:lnTo>
                  <a:lnTo>
                    <a:pt x="443" y="260"/>
                  </a:lnTo>
                  <a:lnTo>
                    <a:pt x="438" y="26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7" name="Freeform 41">
              <a:extLst>
                <a:ext uri="{FF2B5EF4-FFF2-40B4-BE49-F238E27FC236}">
                  <a16:creationId xmlns:a16="http://schemas.microsoft.com/office/drawing/2014/main" id="{B56A44A1-C81C-A310-EF62-2B789D6062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3410" y="1248400"/>
              <a:ext cx="1036337" cy="1195043"/>
            </a:xfrm>
            <a:custGeom>
              <a:avLst/>
              <a:gdLst/>
              <a:ahLst/>
              <a:cxnLst>
                <a:cxn ang="0">
                  <a:pos x="544" y="649"/>
                </a:cxn>
                <a:cxn ang="0">
                  <a:pos x="504" y="623"/>
                </a:cxn>
                <a:cxn ang="0">
                  <a:pos x="473" y="604"/>
                </a:cxn>
                <a:cxn ang="0">
                  <a:pos x="452" y="590"/>
                </a:cxn>
                <a:cxn ang="0">
                  <a:pos x="421" y="576"/>
                </a:cxn>
                <a:cxn ang="0">
                  <a:pos x="418" y="561"/>
                </a:cxn>
                <a:cxn ang="0">
                  <a:pos x="416" y="531"/>
                </a:cxn>
                <a:cxn ang="0">
                  <a:pos x="416" y="505"/>
                </a:cxn>
                <a:cxn ang="0">
                  <a:pos x="418" y="476"/>
                </a:cxn>
                <a:cxn ang="0">
                  <a:pos x="399" y="457"/>
                </a:cxn>
                <a:cxn ang="0">
                  <a:pos x="411" y="429"/>
                </a:cxn>
                <a:cxn ang="0">
                  <a:pos x="442" y="405"/>
                </a:cxn>
                <a:cxn ang="0">
                  <a:pos x="447" y="379"/>
                </a:cxn>
                <a:cxn ang="0">
                  <a:pos x="447" y="322"/>
                </a:cxn>
                <a:cxn ang="0">
                  <a:pos x="456" y="311"/>
                </a:cxn>
                <a:cxn ang="0">
                  <a:pos x="492" y="270"/>
                </a:cxn>
                <a:cxn ang="0">
                  <a:pos x="553" y="195"/>
                </a:cxn>
                <a:cxn ang="0">
                  <a:pos x="619" y="154"/>
                </a:cxn>
                <a:cxn ang="0">
                  <a:pos x="645" y="133"/>
                </a:cxn>
                <a:cxn ang="0">
                  <a:pos x="653" y="128"/>
                </a:cxn>
                <a:cxn ang="0">
                  <a:pos x="617" y="133"/>
                </a:cxn>
                <a:cxn ang="0">
                  <a:pos x="589" y="126"/>
                </a:cxn>
                <a:cxn ang="0">
                  <a:pos x="549" y="126"/>
                </a:cxn>
                <a:cxn ang="0">
                  <a:pos x="527" y="119"/>
                </a:cxn>
                <a:cxn ang="0">
                  <a:pos x="489" y="142"/>
                </a:cxn>
                <a:cxn ang="0">
                  <a:pos x="444" y="114"/>
                </a:cxn>
                <a:cxn ang="0">
                  <a:pos x="416" y="121"/>
                </a:cxn>
                <a:cxn ang="0">
                  <a:pos x="402" y="102"/>
                </a:cxn>
                <a:cxn ang="0">
                  <a:pos x="371" y="88"/>
                </a:cxn>
                <a:cxn ang="0">
                  <a:pos x="343" y="83"/>
                </a:cxn>
                <a:cxn ang="0">
                  <a:pos x="319" y="93"/>
                </a:cxn>
                <a:cxn ang="0">
                  <a:pos x="291" y="97"/>
                </a:cxn>
                <a:cxn ang="0">
                  <a:pos x="236" y="81"/>
                </a:cxn>
                <a:cxn ang="0">
                  <a:pos x="213" y="69"/>
                </a:cxn>
                <a:cxn ang="0">
                  <a:pos x="203" y="45"/>
                </a:cxn>
                <a:cxn ang="0">
                  <a:pos x="196" y="7"/>
                </a:cxn>
                <a:cxn ang="0">
                  <a:pos x="170" y="0"/>
                </a:cxn>
                <a:cxn ang="0">
                  <a:pos x="154" y="50"/>
                </a:cxn>
                <a:cxn ang="0">
                  <a:pos x="47" y="55"/>
                </a:cxn>
                <a:cxn ang="0">
                  <a:pos x="9" y="95"/>
                </a:cxn>
                <a:cxn ang="0">
                  <a:pos x="12" y="128"/>
                </a:cxn>
                <a:cxn ang="0">
                  <a:pos x="12" y="161"/>
                </a:cxn>
                <a:cxn ang="0">
                  <a:pos x="23" y="197"/>
                </a:cxn>
                <a:cxn ang="0">
                  <a:pos x="38" y="235"/>
                </a:cxn>
                <a:cxn ang="0">
                  <a:pos x="45" y="306"/>
                </a:cxn>
                <a:cxn ang="0">
                  <a:pos x="47" y="329"/>
                </a:cxn>
                <a:cxn ang="0">
                  <a:pos x="52" y="360"/>
                </a:cxn>
                <a:cxn ang="0">
                  <a:pos x="68" y="400"/>
                </a:cxn>
                <a:cxn ang="0">
                  <a:pos x="71" y="434"/>
                </a:cxn>
                <a:cxn ang="0">
                  <a:pos x="68" y="462"/>
                </a:cxn>
                <a:cxn ang="0">
                  <a:pos x="49" y="483"/>
                </a:cxn>
                <a:cxn ang="0">
                  <a:pos x="59" y="505"/>
                </a:cxn>
                <a:cxn ang="0">
                  <a:pos x="85" y="524"/>
                </a:cxn>
                <a:cxn ang="0">
                  <a:pos x="92" y="640"/>
                </a:cxn>
                <a:cxn ang="0">
                  <a:pos x="97" y="753"/>
                </a:cxn>
                <a:cxn ang="0">
                  <a:pos x="187" y="748"/>
                </a:cxn>
                <a:cxn ang="0">
                  <a:pos x="277" y="744"/>
                </a:cxn>
                <a:cxn ang="0">
                  <a:pos x="366" y="737"/>
                </a:cxn>
                <a:cxn ang="0">
                  <a:pos x="454" y="727"/>
                </a:cxn>
                <a:cxn ang="0">
                  <a:pos x="544" y="720"/>
                </a:cxn>
                <a:cxn ang="0">
                  <a:pos x="563" y="661"/>
                </a:cxn>
              </a:cxnLst>
              <a:rect l="0" t="0" r="r" b="b"/>
              <a:pathLst>
                <a:path w="653" h="753">
                  <a:moveTo>
                    <a:pt x="563" y="661"/>
                  </a:moveTo>
                  <a:lnTo>
                    <a:pt x="556" y="656"/>
                  </a:lnTo>
                  <a:lnTo>
                    <a:pt x="544" y="649"/>
                  </a:lnTo>
                  <a:lnTo>
                    <a:pt x="522" y="642"/>
                  </a:lnTo>
                  <a:lnTo>
                    <a:pt x="511" y="635"/>
                  </a:lnTo>
                  <a:lnTo>
                    <a:pt x="504" y="623"/>
                  </a:lnTo>
                  <a:lnTo>
                    <a:pt x="489" y="611"/>
                  </a:lnTo>
                  <a:lnTo>
                    <a:pt x="480" y="604"/>
                  </a:lnTo>
                  <a:lnTo>
                    <a:pt x="473" y="604"/>
                  </a:lnTo>
                  <a:lnTo>
                    <a:pt x="466" y="599"/>
                  </a:lnTo>
                  <a:lnTo>
                    <a:pt x="459" y="595"/>
                  </a:lnTo>
                  <a:lnTo>
                    <a:pt x="452" y="590"/>
                  </a:lnTo>
                  <a:lnTo>
                    <a:pt x="444" y="590"/>
                  </a:lnTo>
                  <a:lnTo>
                    <a:pt x="433" y="585"/>
                  </a:lnTo>
                  <a:lnTo>
                    <a:pt x="421" y="576"/>
                  </a:lnTo>
                  <a:lnTo>
                    <a:pt x="421" y="573"/>
                  </a:lnTo>
                  <a:lnTo>
                    <a:pt x="418" y="566"/>
                  </a:lnTo>
                  <a:lnTo>
                    <a:pt x="418" y="561"/>
                  </a:lnTo>
                  <a:lnTo>
                    <a:pt x="418" y="547"/>
                  </a:lnTo>
                  <a:lnTo>
                    <a:pt x="418" y="545"/>
                  </a:lnTo>
                  <a:lnTo>
                    <a:pt x="416" y="531"/>
                  </a:lnTo>
                  <a:lnTo>
                    <a:pt x="418" y="526"/>
                  </a:lnTo>
                  <a:lnTo>
                    <a:pt x="416" y="509"/>
                  </a:lnTo>
                  <a:lnTo>
                    <a:pt x="416" y="505"/>
                  </a:lnTo>
                  <a:lnTo>
                    <a:pt x="421" y="490"/>
                  </a:lnTo>
                  <a:lnTo>
                    <a:pt x="421" y="483"/>
                  </a:lnTo>
                  <a:lnTo>
                    <a:pt x="418" y="476"/>
                  </a:lnTo>
                  <a:lnTo>
                    <a:pt x="414" y="471"/>
                  </a:lnTo>
                  <a:lnTo>
                    <a:pt x="399" y="464"/>
                  </a:lnTo>
                  <a:lnTo>
                    <a:pt x="399" y="457"/>
                  </a:lnTo>
                  <a:lnTo>
                    <a:pt x="399" y="450"/>
                  </a:lnTo>
                  <a:lnTo>
                    <a:pt x="407" y="438"/>
                  </a:lnTo>
                  <a:lnTo>
                    <a:pt x="411" y="429"/>
                  </a:lnTo>
                  <a:lnTo>
                    <a:pt x="414" y="424"/>
                  </a:lnTo>
                  <a:lnTo>
                    <a:pt x="437" y="408"/>
                  </a:lnTo>
                  <a:lnTo>
                    <a:pt x="442" y="405"/>
                  </a:lnTo>
                  <a:lnTo>
                    <a:pt x="444" y="400"/>
                  </a:lnTo>
                  <a:lnTo>
                    <a:pt x="447" y="398"/>
                  </a:lnTo>
                  <a:lnTo>
                    <a:pt x="447" y="379"/>
                  </a:lnTo>
                  <a:lnTo>
                    <a:pt x="444" y="363"/>
                  </a:lnTo>
                  <a:lnTo>
                    <a:pt x="440" y="325"/>
                  </a:lnTo>
                  <a:lnTo>
                    <a:pt x="447" y="322"/>
                  </a:lnTo>
                  <a:lnTo>
                    <a:pt x="449" y="318"/>
                  </a:lnTo>
                  <a:lnTo>
                    <a:pt x="454" y="311"/>
                  </a:lnTo>
                  <a:lnTo>
                    <a:pt x="456" y="311"/>
                  </a:lnTo>
                  <a:lnTo>
                    <a:pt x="454" y="308"/>
                  </a:lnTo>
                  <a:lnTo>
                    <a:pt x="459" y="303"/>
                  </a:lnTo>
                  <a:lnTo>
                    <a:pt x="492" y="270"/>
                  </a:lnTo>
                  <a:lnTo>
                    <a:pt x="511" y="247"/>
                  </a:lnTo>
                  <a:lnTo>
                    <a:pt x="544" y="204"/>
                  </a:lnTo>
                  <a:lnTo>
                    <a:pt x="553" y="195"/>
                  </a:lnTo>
                  <a:lnTo>
                    <a:pt x="572" y="180"/>
                  </a:lnTo>
                  <a:lnTo>
                    <a:pt x="605" y="164"/>
                  </a:lnTo>
                  <a:lnTo>
                    <a:pt x="619" y="154"/>
                  </a:lnTo>
                  <a:lnTo>
                    <a:pt x="634" y="145"/>
                  </a:lnTo>
                  <a:lnTo>
                    <a:pt x="641" y="138"/>
                  </a:lnTo>
                  <a:lnTo>
                    <a:pt x="645" y="133"/>
                  </a:lnTo>
                  <a:lnTo>
                    <a:pt x="648" y="131"/>
                  </a:lnTo>
                  <a:lnTo>
                    <a:pt x="650" y="131"/>
                  </a:lnTo>
                  <a:lnTo>
                    <a:pt x="653" y="128"/>
                  </a:lnTo>
                  <a:lnTo>
                    <a:pt x="636" y="131"/>
                  </a:lnTo>
                  <a:lnTo>
                    <a:pt x="627" y="133"/>
                  </a:lnTo>
                  <a:lnTo>
                    <a:pt x="617" y="133"/>
                  </a:lnTo>
                  <a:lnTo>
                    <a:pt x="612" y="123"/>
                  </a:lnTo>
                  <a:lnTo>
                    <a:pt x="608" y="119"/>
                  </a:lnTo>
                  <a:lnTo>
                    <a:pt x="589" y="126"/>
                  </a:lnTo>
                  <a:lnTo>
                    <a:pt x="565" y="126"/>
                  </a:lnTo>
                  <a:lnTo>
                    <a:pt x="553" y="128"/>
                  </a:lnTo>
                  <a:lnTo>
                    <a:pt x="549" y="126"/>
                  </a:lnTo>
                  <a:lnTo>
                    <a:pt x="544" y="116"/>
                  </a:lnTo>
                  <a:lnTo>
                    <a:pt x="537" y="116"/>
                  </a:lnTo>
                  <a:lnTo>
                    <a:pt x="527" y="119"/>
                  </a:lnTo>
                  <a:lnTo>
                    <a:pt x="513" y="133"/>
                  </a:lnTo>
                  <a:lnTo>
                    <a:pt x="499" y="140"/>
                  </a:lnTo>
                  <a:lnTo>
                    <a:pt x="489" y="142"/>
                  </a:lnTo>
                  <a:lnTo>
                    <a:pt x="478" y="138"/>
                  </a:lnTo>
                  <a:lnTo>
                    <a:pt x="459" y="126"/>
                  </a:lnTo>
                  <a:lnTo>
                    <a:pt x="444" y="114"/>
                  </a:lnTo>
                  <a:lnTo>
                    <a:pt x="430" y="112"/>
                  </a:lnTo>
                  <a:lnTo>
                    <a:pt x="418" y="114"/>
                  </a:lnTo>
                  <a:lnTo>
                    <a:pt x="416" y="121"/>
                  </a:lnTo>
                  <a:lnTo>
                    <a:pt x="409" y="121"/>
                  </a:lnTo>
                  <a:lnTo>
                    <a:pt x="404" y="109"/>
                  </a:lnTo>
                  <a:lnTo>
                    <a:pt x="402" y="102"/>
                  </a:lnTo>
                  <a:lnTo>
                    <a:pt x="392" y="100"/>
                  </a:lnTo>
                  <a:lnTo>
                    <a:pt x="381" y="93"/>
                  </a:lnTo>
                  <a:lnTo>
                    <a:pt x="371" y="88"/>
                  </a:lnTo>
                  <a:lnTo>
                    <a:pt x="357" y="83"/>
                  </a:lnTo>
                  <a:lnTo>
                    <a:pt x="352" y="83"/>
                  </a:lnTo>
                  <a:lnTo>
                    <a:pt x="343" y="83"/>
                  </a:lnTo>
                  <a:lnTo>
                    <a:pt x="336" y="83"/>
                  </a:lnTo>
                  <a:lnTo>
                    <a:pt x="326" y="86"/>
                  </a:lnTo>
                  <a:lnTo>
                    <a:pt x="319" y="93"/>
                  </a:lnTo>
                  <a:lnTo>
                    <a:pt x="310" y="97"/>
                  </a:lnTo>
                  <a:lnTo>
                    <a:pt x="298" y="100"/>
                  </a:lnTo>
                  <a:lnTo>
                    <a:pt x="291" y="97"/>
                  </a:lnTo>
                  <a:lnTo>
                    <a:pt x="286" y="90"/>
                  </a:lnTo>
                  <a:lnTo>
                    <a:pt x="267" y="86"/>
                  </a:lnTo>
                  <a:lnTo>
                    <a:pt x="236" y="81"/>
                  </a:lnTo>
                  <a:lnTo>
                    <a:pt x="220" y="78"/>
                  </a:lnTo>
                  <a:lnTo>
                    <a:pt x="215" y="74"/>
                  </a:lnTo>
                  <a:lnTo>
                    <a:pt x="213" y="69"/>
                  </a:lnTo>
                  <a:lnTo>
                    <a:pt x="210" y="62"/>
                  </a:lnTo>
                  <a:lnTo>
                    <a:pt x="210" y="62"/>
                  </a:lnTo>
                  <a:lnTo>
                    <a:pt x="203" y="45"/>
                  </a:lnTo>
                  <a:lnTo>
                    <a:pt x="198" y="31"/>
                  </a:lnTo>
                  <a:lnTo>
                    <a:pt x="196" y="12"/>
                  </a:lnTo>
                  <a:lnTo>
                    <a:pt x="196" y="7"/>
                  </a:lnTo>
                  <a:lnTo>
                    <a:pt x="194" y="5"/>
                  </a:lnTo>
                  <a:lnTo>
                    <a:pt x="189" y="3"/>
                  </a:lnTo>
                  <a:lnTo>
                    <a:pt x="170" y="0"/>
                  </a:lnTo>
                  <a:lnTo>
                    <a:pt x="170" y="22"/>
                  </a:lnTo>
                  <a:lnTo>
                    <a:pt x="172" y="48"/>
                  </a:lnTo>
                  <a:lnTo>
                    <a:pt x="154" y="50"/>
                  </a:lnTo>
                  <a:lnTo>
                    <a:pt x="118" y="52"/>
                  </a:lnTo>
                  <a:lnTo>
                    <a:pt x="83" y="52"/>
                  </a:lnTo>
                  <a:lnTo>
                    <a:pt x="47" y="55"/>
                  </a:lnTo>
                  <a:lnTo>
                    <a:pt x="12" y="57"/>
                  </a:lnTo>
                  <a:lnTo>
                    <a:pt x="0" y="57"/>
                  </a:lnTo>
                  <a:lnTo>
                    <a:pt x="9" y="95"/>
                  </a:lnTo>
                  <a:lnTo>
                    <a:pt x="9" y="107"/>
                  </a:lnTo>
                  <a:lnTo>
                    <a:pt x="9" y="114"/>
                  </a:lnTo>
                  <a:lnTo>
                    <a:pt x="12" y="128"/>
                  </a:lnTo>
                  <a:lnTo>
                    <a:pt x="12" y="135"/>
                  </a:lnTo>
                  <a:lnTo>
                    <a:pt x="12" y="147"/>
                  </a:lnTo>
                  <a:lnTo>
                    <a:pt x="12" y="161"/>
                  </a:lnTo>
                  <a:lnTo>
                    <a:pt x="16" y="178"/>
                  </a:lnTo>
                  <a:lnTo>
                    <a:pt x="23" y="192"/>
                  </a:lnTo>
                  <a:lnTo>
                    <a:pt x="23" y="197"/>
                  </a:lnTo>
                  <a:lnTo>
                    <a:pt x="26" y="204"/>
                  </a:lnTo>
                  <a:lnTo>
                    <a:pt x="31" y="213"/>
                  </a:lnTo>
                  <a:lnTo>
                    <a:pt x="38" y="235"/>
                  </a:lnTo>
                  <a:lnTo>
                    <a:pt x="38" y="256"/>
                  </a:lnTo>
                  <a:lnTo>
                    <a:pt x="40" y="261"/>
                  </a:lnTo>
                  <a:lnTo>
                    <a:pt x="45" y="306"/>
                  </a:lnTo>
                  <a:lnTo>
                    <a:pt x="45" y="313"/>
                  </a:lnTo>
                  <a:lnTo>
                    <a:pt x="49" y="320"/>
                  </a:lnTo>
                  <a:lnTo>
                    <a:pt x="47" y="329"/>
                  </a:lnTo>
                  <a:lnTo>
                    <a:pt x="47" y="334"/>
                  </a:lnTo>
                  <a:lnTo>
                    <a:pt x="49" y="353"/>
                  </a:lnTo>
                  <a:lnTo>
                    <a:pt x="52" y="360"/>
                  </a:lnTo>
                  <a:lnTo>
                    <a:pt x="54" y="377"/>
                  </a:lnTo>
                  <a:lnTo>
                    <a:pt x="66" y="393"/>
                  </a:lnTo>
                  <a:lnTo>
                    <a:pt x="68" y="400"/>
                  </a:lnTo>
                  <a:lnTo>
                    <a:pt x="68" y="405"/>
                  </a:lnTo>
                  <a:lnTo>
                    <a:pt x="71" y="417"/>
                  </a:lnTo>
                  <a:lnTo>
                    <a:pt x="71" y="434"/>
                  </a:lnTo>
                  <a:lnTo>
                    <a:pt x="73" y="443"/>
                  </a:lnTo>
                  <a:lnTo>
                    <a:pt x="71" y="455"/>
                  </a:lnTo>
                  <a:lnTo>
                    <a:pt x="68" y="462"/>
                  </a:lnTo>
                  <a:lnTo>
                    <a:pt x="66" y="467"/>
                  </a:lnTo>
                  <a:lnTo>
                    <a:pt x="52" y="479"/>
                  </a:lnTo>
                  <a:lnTo>
                    <a:pt x="49" y="483"/>
                  </a:lnTo>
                  <a:lnTo>
                    <a:pt x="49" y="488"/>
                  </a:lnTo>
                  <a:lnTo>
                    <a:pt x="52" y="493"/>
                  </a:lnTo>
                  <a:lnTo>
                    <a:pt x="59" y="505"/>
                  </a:lnTo>
                  <a:lnTo>
                    <a:pt x="64" y="507"/>
                  </a:lnTo>
                  <a:lnTo>
                    <a:pt x="78" y="514"/>
                  </a:lnTo>
                  <a:lnTo>
                    <a:pt x="85" y="524"/>
                  </a:lnTo>
                  <a:lnTo>
                    <a:pt x="87" y="552"/>
                  </a:lnTo>
                  <a:lnTo>
                    <a:pt x="90" y="609"/>
                  </a:lnTo>
                  <a:lnTo>
                    <a:pt x="92" y="640"/>
                  </a:lnTo>
                  <a:lnTo>
                    <a:pt x="92" y="668"/>
                  </a:lnTo>
                  <a:lnTo>
                    <a:pt x="94" y="696"/>
                  </a:lnTo>
                  <a:lnTo>
                    <a:pt x="97" y="753"/>
                  </a:lnTo>
                  <a:lnTo>
                    <a:pt x="125" y="751"/>
                  </a:lnTo>
                  <a:lnTo>
                    <a:pt x="156" y="751"/>
                  </a:lnTo>
                  <a:lnTo>
                    <a:pt x="187" y="748"/>
                  </a:lnTo>
                  <a:lnTo>
                    <a:pt x="215" y="746"/>
                  </a:lnTo>
                  <a:lnTo>
                    <a:pt x="246" y="744"/>
                  </a:lnTo>
                  <a:lnTo>
                    <a:pt x="277" y="744"/>
                  </a:lnTo>
                  <a:lnTo>
                    <a:pt x="305" y="741"/>
                  </a:lnTo>
                  <a:lnTo>
                    <a:pt x="336" y="739"/>
                  </a:lnTo>
                  <a:lnTo>
                    <a:pt x="366" y="737"/>
                  </a:lnTo>
                  <a:lnTo>
                    <a:pt x="395" y="734"/>
                  </a:lnTo>
                  <a:lnTo>
                    <a:pt x="426" y="732"/>
                  </a:lnTo>
                  <a:lnTo>
                    <a:pt x="454" y="727"/>
                  </a:lnTo>
                  <a:lnTo>
                    <a:pt x="485" y="725"/>
                  </a:lnTo>
                  <a:lnTo>
                    <a:pt x="515" y="722"/>
                  </a:lnTo>
                  <a:lnTo>
                    <a:pt x="544" y="720"/>
                  </a:lnTo>
                  <a:lnTo>
                    <a:pt x="575" y="715"/>
                  </a:lnTo>
                  <a:lnTo>
                    <a:pt x="567" y="680"/>
                  </a:lnTo>
                  <a:lnTo>
                    <a:pt x="563" y="661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8" name="Freeform 42">
              <a:extLst>
                <a:ext uri="{FF2B5EF4-FFF2-40B4-BE49-F238E27FC236}">
                  <a16:creationId xmlns:a16="http://schemas.microsoft.com/office/drawing/2014/main" id="{EDFCB118-597F-21B2-AC41-A50DDC65D9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46640" y="1654682"/>
              <a:ext cx="852241" cy="920484"/>
            </a:xfrm>
            <a:custGeom>
              <a:avLst/>
              <a:gdLst/>
              <a:ahLst/>
              <a:cxnLst>
                <a:cxn ang="0">
                  <a:pos x="171" y="43"/>
                </a:cxn>
                <a:cxn ang="0">
                  <a:pos x="185" y="28"/>
                </a:cxn>
                <a:cxn ang="0">
                  <a:pos x="190" y="17"/>
                </a:cxn>
                <a:cxn ang="0">
                  <a:pos x="185" y="21"/>
                </a:cxn>
                <a:cxn ang="0">
                  <a:pos x="194" y="0"/>
                </a:cxn>
                <a:cxn ang="0">
                  <a:pos x="173" y="21"/>
                </a:cxn>
                <a:cxn ang="0">
                  <a:pos x="168" y="19"/>
                </a:cxn>
                <a:cxn ang="0">
                  <a:pos x="504" y="507"/>
                </a:cxn>
                <a:cxn ang="0">
                  <a:pos x="490" y="483"/>
                </a:cxn>
                <a:cxn ang="0">
                  <a:pos x="488" y="466"/>
                </a:cxn>
                <a:cxn ang="0">
                  <a:pos x="490" y="426"/>
                </a:cxn>
                <a:cxn ang="0">
                  <a:pos x="495" y="386"/>
                </a:cxn>
                <a:cxn ang="0">
                  <a:pos x="492" y="348"/>
                </a:cxn>
                <a:cxn ang="0">
                  <a:pos x="497" y="303"/>
                </a:cxn>
                <a:cxn ang="0">
                  <a:pos x="507" y="253"/>
                </a:cxn>
                <a:cxn ang="0">
                  <a:pos x="485" y="246"/>
                </a:cxn>
                <a:cxn ang="0">
                  <a:pos x="469" y="275"/>
                </a:cxn>
                <a:cxn ang="0">
                  <a:pos x="450" y="287"/>
                </a:cxn>
                <a:cxn ang="0">
                  <a:pos x="459" y="242"/>
                </a:cxn>
                <a:cxn ang="0">
                  <a:pos x="476" y="213"/>
                </a:cxn>
                <a:cxn ang="0">
                  <a:pos x="466" y="185"/>
                </a:cxn>
                <a:cxn ang="0">
                  <a:pos x="452" y="185"/>
                </a:cxn>
                <a:cxn ang="0">
                  <a:pos x="450" y="166"/>
                </a:cxn>
                <a:cxn ang="0">
                  <a:pos x="445" y="140"/>
                </a:cxn>
                <a:cxn ang="0">
                  <a:pos x="412" y="116"/>
                </a:cxn>
                <a:cxn ang="0">
                  <a:pos x="351" y="114"/>
                </a:cxn>
                <a:cxn ang="0">
                  <a:pos x="313" y="99"/>
                </a:cxn>
                <a:cxn ang="0">
                  <a:pos x="258" y="92"/>
                </a:cxn>
                <a:cxn ang="0">
                  <a:pos x="223" y="69"/>
                </a:cxn>
                <a:cxn ang="0">
                  <a:pos x="206" y="62"/>
                </a:cxn>
                <a:cxn ang="0">
                  <a:pos x="176" y="52"/>
                </a:cxn>
                <a:cxn ang="0">
                  <a:pos x="161" y="64"/>
                </a:cxn>
                <a:cxn ang="0">
                  <a:pos x="166" y="38"/>
                </a:cxn>
                <a:cxn ang="0">
                  <a:pos x="159" y="19"/>
                </a:cxn>
                <a:cxn ang="0">
                  <a:pos x="131" y="31"/>
                </a:cxn>
                <a:cxn ang="0">
                  <a:pos x="67" y="62"/>
                </a:cxn>
                <a:cxn ang="0">
                  <a:pos x="50" y="62"/>
                </a:cxn>
                <a:cxn ang="0">
                  <a:pos x="48" y="142"/>
                </a:cxn>
                <a:cxn ang="0">
                  <a:pos x="12" y="173"/>
                </a:cxn>
                <a:cxn ang="0">
                  <a:pos x="15" y="215"/>
                </a:cxn>
                <a:cxn ang="0">
                  <a:pos x="17" y="253"/>
                </a:cxn>
                <a:cxn ang="0">
                  <a:pos x="19" y="305"/>
                </a:cxn>
                <a:cxn ang="0">
                  <a:pos x="45" y="334"/>
                </a:cxn>
                <a:cxn ang="0">
                  <a:pos x="81" y="348"/>
                </a:cxn>
                <a:cxn ang="0">
                  <a:pos x="145" y="393"/>
                </a:cxn>
                <a:cxn ang="0">
                  <a:pos x="178" y="469"/>
                </a:cxn>
                <a:cxn ang="0">
                  <a:pos x="190" y="497"/>
                </a:cxn>
                <a:cxn ang="0">
                  <a:pos x="213" y="556"/>
                </a:cxn>
                <a:cxn ang="0">
                  <a:pos x="287" y="575"/>
                </a:cxn>
                <a:cxn ang="0">
                  <a:pos x="495" y="549"/>
                </a:cxn>
                <a:cxn ang="0">
                  <a:pos x="523" y="182"/>
                </a:cxn>
                <a:cxn ang="0">
                  <a:pos x="507" y="206"/>
                </a:cxn>
                <a:cxn ang="0">
                  <a:pos x="500" y="237"/>
                </a:cxn>
                <a:cxn ang="0">
                  <a:pos x="518" y="232"/>
                </a:cxn>
                <a:cxn ang="0">
                  <a:pos x="521" y="213"/>
                </a:cxn>
                <a:cxn ang="0">
                  <a:pos x="523" y="201"/>
                </a:cxn>
                <a:cxn ang="0">
                  <a:pos x="523" y="189"/>
                </a:cxn>
                <a:cxn ang="0">
                  <a:pos x="537" y="168"/>
                </a:cxn>
                <a:cxn ang="0">
                  <a:pos x="528" y="173"/>
                </a:cxn>
              </a:cxnLst>
              <a:rect l="0" t="0" r="r" b="b"/>
              <a:pathLst>
                <a:path w="537" h="580">
                  <a:moveTo>
                    <a:pt x="183" y="28"/>
                  </a:moveTo>
                  <a:lnTo>
                    <a:pt x="173" y="36"/>
                  </a:lnTo>
                  <a:lnTo>
                    <a:pt x="171" y="38"/>
                  </a:lnTo>
                  <a:lnTo>
                    <a:pt x="171" y="40"/>
                  </a:lnTo>
                  <a:lnTo>
                    <a:pt x="171" y="43"/>
                  </a:lnTo>
                  <a:lnTo>
                    <a:pt x="176" y="40"/>
                  </a:lnTo>
                  <a:lnTo>
                    <a:pt x="178" y="38"/>
                  </a:lnTo>
                  <a:lnTo>
                    <a:pt x="178" y="36"/>
                  </a:lnTo>
                  <a:lnTo>
                    <a:pt x="180" y="33"/>
                  </a:lnTo>
                  <a:lnTo>
                    <a:pt x="185" y="28"/>
                  </a:lnTo>
                  <a:lnTo>
                    <a:pt x="185" y="26"/>
                  </a:lnTo>
                  <a:lnTo>
                    <a:pt x="183" y="28"/>
                  </a:lnTo>
                  <a:close/>
                  <a:moveTo>
                    <a:pt x="185" y="21"/>
                  </a:moveTo>
                  <a:lnTo>
                    <a:pt x="190" y="21"/>
                  </a:lnTo>
                  <a:lnTo>
                    <a:pt x="190" y="17"/>
                  </a:lnTo>
                  <a:lnTo>
                    <a:pt x="187" y="14"/>
                  </a:lnTo>
                  <a:lnTo>
                    <a:pt x="185" y="17"/>
                  </a:lnTo>
                  <a:lnTo>
                    <a:pt x="180" y="19"/>
                  </a:lnTo>
                  <a:lnTo>
                    <a:pt x="180" y="21"/>
                  </a:lnTo>
                  <a:lnTo>
                    <a:pt x="185" y="21"/>
                  </a:lnTo>
                  <a:close/>
                  <a:moveTo>
                    <a:pt x="197" y="5"/>
                  </a:moveTo>
                  <a:lnTo>
                    <a:pt x="199" y="2"/>
                  </a:lnTo>
                  <a:lnTo>
                    <a:pt x="199" y="0"/>
                  </a:lnTo>
                  <a:lnTo>
                    <a:pt x="197" y="0"/>
                  </a:lnTo>
                  <a:lnTo>
                    <a:pt x="194" y="0"/>
                  </a:lnTo>
                  <a:lnTo>
                    <a:pt x="194" y="2"/>
                  </a:lnTo>
                  <a:lnTo>
                    <a:pt x="194" y="7"/>
                  </a:lnTo>
                  <a:lnTo>
                    <a:pt x="194" y="7"/>
                  </a:lnTo>
                  <a:lnTo>
                    <a:pt x="197" y="5"/>
                  </a:lnTo>
                  <a:close/>
                  <a:moveTo>
                    <a:pt x="173" y="21"/>
                  </a:moveTo>
                  <a:lnTo>
                    <a:pt x="176" y="21"/>
                  </a:lnTo>
                  <a:lnTo>
                    <a:pt x="173" y="19"/>
                  </a:lnTo>
                  <a:lnTo>
                    <a:pt x="171" y="17"/>
                  </a:lnTo>
                  <a:lnTo>
                    <a:pt x="171" y="17"/>
                  </a:lnTo>
                  <a:lnTo>
                    <a:pt x="168" y="19"/>
                  </a:lnTo>
                  <a:lnTo>
                    <a:pt x="171" y="21"/>
                  </a:lnTo>
                  <a:lnTo>
                    <a:pt x="173" y="21"/>
                  </a:lnTo>
                  <a:close/>
                  <a:moveTo>
                    <a:pt x="504" y="523"/>
                  </a:moveTo>
                  <a:lnTo>
                    <a:pt x="507" y="514"/>
                  </a:lnTo>
                  <a:lnTo>
                    <a:pt x="504" y="507"/>
                  </a:lnTo>
                  <a:lnTo>
                    <a:pt x="500" y="502"/>
                  </a:lnTo>
                  <a:lnTo>
                    <a:pt x="497" y="497"/>
                  </a:lnTo>
                  <a:lnTo>
                    <a:pt x="497" y="490"/>
                  </a:lnTo>
                  <a:lnTo>
                    <a:pt x="495" y="485"/>
                  </a:lnTo>
                  <a:lnTo>
                    <a:pt x="490" y="483"/>
                  </a:lnTo>
                  <a:lnTo>
                    <a:pt x="490" y="478"/>
                  </a:lnTo>
                  <a:lnTo>
                    <a:pt x="490" y="474"/>
                  </a:lnTo>
                  <a:lnTo>
                    <a:pt x="490" y="471"/>
                  </a:lnTo>
                  <a:lnTo>
                    <a:pt x="488" y="469"/>
                  </a:lnTo>
                  <a:lnTo>
                    <a:pt x="488" y="466"/>
                  </a:lnTo>
                  <a:lnTo>
                    <a:pt x="488" y="464"/>
                  </a:lnTo>
                  <a:lnTo>
                    <a:pt x="485" y="452"/>
                  </a:lnTo>
                  <a:lnTo>
                    <a:pt x="485" y="447"/>
                  </a:lnTo>
                  <a:lnTo>
                    <a:pt x="485" y="440"/>
                  </a:lnTo>
                  <a:lnTo>
                    <a:pt x="490" y="426"/>
                  </a:lnTo>
                  <a:lnTo>
                    <a:pt x="490" y="421"/>
                  </a:lnTo>
                  <a:lnTo>
                    <a:pt x="490" y="414"/>
                  </a:lnTo>
                  <a:lnTo>
                    <a:pt x="490" y="407"/>
                  </a:lnTo>
                  <a:lnTo>
                    <a:pt x="495" y="391"/>
                  </a:lnTo>
                  <a:lnTo>
                    <a:pt x="495" y="386"/>
                  </a:lnTo>
                  <a:lnTo>
                    <a:pt x="492" y="379"/>
                  </a:lnTo>
                  <a:lnTo>
                    <a:pt x="490" y="374"/>
                  </a:lnTo>
                  <a:lnTo>
                    <a:pt x="490" y="367"/>
                  </a:lnTo>
                  <a:lnTo>
                    <a:pt x="490" y="358"/>
                  </a:lnTo>
                  <a:lnTo>
                    <a:pt x="492" y="348"/>
                  </a:lnTo>
                  <a:lnTo>
                    <a:pt x="497" y="339"/>
                  </a:lnTo>
                  <a:lnTo>
                    <a:pt x="502" y="331"/>
                  </a:lnTo>
                  <a:lnTo>
                    <a:pt x="502" y="324"/>
                  </a:lnTo>
                  <a:lnTo>
                    <a:pt x="500" y="315"/>
                  </a:lnTo>
                  <a:lnTo>
                    <a:pt x="497" y="303"/>
                  </a:lnTo>
                  <a:lnTo>
                    <a:pt x="500" y="289"/>
                  </a:lnTo>
                  <a:lnTo>
                    <a:pt x="502" y="275"/>
                  </a:lnTo>
                  <a:lnTo>
                    <a:pt x="504" y="268"/>
                  </a:lnTo>
                  <a:lnTo>
                    <a:pt x="507" y="260"/>
                  </a:lnTo>
                  <a:lnTo>
                    <a:pt x="507" y="253"/>
                  </a:lnTo>
                  <a:lnTo>
                    <a:pt x="507" y="249"/>
                  </a:lnTo>
                  <a:lnTo>
                    <a:pt x="502" y="246"/>
                  </a:lnTo>
                  <a:lnTo>
                    <a:pt x="497" y="242"/>
                  </a:lnTo>
                  <a:lnTo>
                    <a:pt x="492" y="242"/>
                  </a:lnTo>
                  <a:lnTo>
                    <a:pt x="485" y="246"/>
                  </a:lnTo>
                  <a:lnTo>
                    <a:pt x="485" y="246"/>
                  </a:lnTo>
                  <a:lnTo>
                    <a:pt x="483" y="246"/>
                  </a:lnTo>
                  <a:lnTo>
                    <a:pt x="476" y="256"/>
                  </a:lnTo>
                  <a:lnTo>
                    <a:pt x="474" y="268"/>
                  </a:lnTo>
                  <a:lnTo>
                    <a:pt x="469" y="275"/>
                  </a:lnTo>
                  <a:lnTo>
                    <a:pt x="464" y="279"/>
                  </a:lnTo>
                  <a:lnTo>
                    <a:pt x="462" y="284"/>
                  </a:lnTo>
                  <a:lnTo>
                    <a:pt x="459" y="289"/>
                  </a:lnTo>
                  <a:lnTo>
                    <a:pt x="455" y="289"/>
                  </a:lnTo>
                  <a:lnTo>
                    <a:pt x="450" y="287"/>
                  </a:lnTo>
                  <a:lnTo>
                    <a:pt x="450" y="282"/>
                  </a:lnTo>
                  <a:lnTo>
                    <a:pt x="450" y="272"/>
                  </a:lnTo>
                  <a:lnTo>
                    <a:pt x="452" y="263"/>
                  </a:lnTo>
                  <a:lnTo>
                    <a:pt x="459" y="246"/>
                  </a:lnTo>
                  <a:lnTo>
                    <a:pt x="459" y="242"/>
                  </a:lnTo>
                  <a:lnTo>
                    <a:pt x="459" y="239"/>
                  </a:lnTo>
                  <a:lnTo>
                    <a:pt x="471" y="230"/>
                  </a:lnTo>
                  <a:lnTo>
                    <a:pt x="476" y="225"/>
                  </a:lnTo>
                  <a:lnTo>
                    <a:pt x="478" y="218"/>
                  </a:lnTo>
                  <a:lnTo>
                    <a:pt x="476" y="213"/>
                  </a:lnTo>
                  <a:lnTo>
                    <a:pt x="474" y="213"/>
                  </a:lnTo>
                  <a:lnTo>
                    <a:pt x="469" y="208"/>
                  </a:lnTo>
                  <a:lnTo>
                    <a:pt x="464" y="204"/>
                  </a:lnTo>
                  <a:lnTo>
                    <a:pt x="464" y="199"/>
                  </a:lnTo>
                  <a:lnTo>
                    <a:pt x="466" y="185"/>
                  </a:lnTo>
                  <a:lnTo>
                    <a:pt x="466" y="182"/>
                  </a:lnTo>
                  <a:lnTo>
                    <a:pt x="466" y="182"/>
                  </a:lnTo>
                  <a:lnTo>
                    <a:pt x="464" y="180"/>
                  </a:lnTo>
                  <a:lnTo>
                    <a:pt x="457" y="185"/>
                  </a:lnTo>
                  <a:lnTo>
                    <a:pt x="452" y="185"/>
                  </a:lnTo>
                  <a:lnTo>
                    <a:pt x="450" y="185"/>
                  </a:lnTo>
                  <a:lnTo>
                    <a:pt x="448" y="182"/>
                  </a:lnTo>
                  <a:lnTo>
                    <a:pt x="448" y="180"/>
                  </a:lnTo>
                  <a:lnTo>
                    <a:pt x="448" y="175"/>
                  </a:lnTo>
                  <a:lnTo>
                    <a:pt x="450" y="166"/>
                  </a:lnTo>
                  <a:lnTo>
                    <a:pt x="450" y="159"/>
                  </a:lnTo>
                  <a:lnTo>
                    <a:pt x="450" y="154"/>
                  </a:lnTo>
                  <a:lnTo>
                    <a:pt x="448" y="147"/>
                  </a:lnTo>
                  <a:lnTo>
                    <a:pt x="448" y="144"/>
                  </a:lnTo>
                  <a:lnTo>
                    <a:pt x="445" y="140"/>
                  </a:lnTo>
                  <a:lnTo>
                    <a:pt x="436" y="135"/>
                  </a:lnTo>
                  <a:lnTo>
                    <a:pt x="419" y="133"/>
                  </a:lnTo>
                  <a:lnTo>
                    <a:pt x="419" y="123"/>
                  </a:lnTo>
                  <a:lnTo>
                    <a:pt x="417" y="121"/>
                  </a:lnTo>
                  <a:lnTo>
                    <a:pt x="412" y="116"/>
                  </a:lnTo>
                  <a:lnTo>
                    <a:pt x="395" y="111"/>
                  </a:lnTo>
                  <a:lnTo>
                    <a:pt x="381" y="111"/>
                  </a:lnTo>
                  <a:lnTo>
                    <a:pt x="369" y="114"/>
                  </a:lnTo>
                  <a:lnTo>
                    <a:pt x="360" y="111"/>
                  </a:lnTo>
                  <a:lnTo>
                    <a:pt x="351" y="114"/>
                  </a:lnTo>
                  <a:lnTo>
                    <a:pt x="346" y="109"/>
                  </a:lnTo>
                  <a:lnTo>
                    <a:pt x="339" y="107"/>
                  </a:lnTo>
                  <a:lnTo>
                    <a:pt x="332" y="104"/>
                  </a:lnTo>
                  <a:lnTo>
                    <a:pt x="325" y="102"/>
                  </a:lnTo>
                  <a:lnTo>
                    <a:pt x="313" y="99"/>
                  </a:lnTo>
                  <a:lnTo>
                    <a:pt x="303" y="99"/>
                  </a:lnTo>
                  <a:lnTo>
                    <a:pt x="291" y="97"/>
                  </a:lnTo>
                  <a:lnTo>
                    <a:pt x="280" y="95"/>
                  </a:lnTo>
                  <a:lnTo>
                    <a:pt x="268" y="95"/>
                  </a:lnTo>
                  <a:lnTo>
                    <a:pt x="258" y="92"/>
                  </a:lnTo>
                  <a:lnTo>
                    <a:pt x="246" y="90"/>
                  </a:lnTo>
                  <a:lnTo>
                    <a:pt x="235" y="90"/>
                  </a:lnTo>
                  <a:lnTo>
                    <a:pt x="232" y="83"/>
                  </a:lnTo>
                  <a:lnTo>
                    <a:pt x="228" y="78"/>
                  </a:lnTo>
                  <a:lnTo>
                    <a:pt x="223" y="69"/>
                  </a:lnTo>
                  <a:lnTo>
                    <a:pt x="218" y="66"/>
                  </a:lnTo>
                  <a:lnTo>
                    <a:pt x="213" y="66"/>
                  </a:lnTo>
                  <a:lnTo>
                    <a:pt x="211" y="64"/>
                  </a:lnTo>
                  <a:lnTo>
                    <a:pt x="209" y="66"/>
                  </a:lnTo>
                  <a:lnTo>
                    <a:pt x="206" y="62"/>
                  </a:lnTo>
                  <a:lnTo>
                    <a:pt x="206" y="59"/>
                  </a:lnTo>
                  <a:lnTo>
                    <a:pt x="202" y="62"/>
                  </a:lnTo>
                  <a:lnTo>
                    <a:pt x="194" y="62"/>
                  </a:lnTo>
                  <a:lnTo>
                    <a:pt x="187" y="57"/>
                  </a:lnTo>
                  <a:lnTo>
                    <a:pt x="176" y="52"/>
                  </a:lnTo>
                  <a:lnTo>
                    <a:pt x="176" y="52"/>
                  </a:lnTo>
                  <a:lnTo>
                    <a:pt x="176" y="55"/>
                  </a:lnTo>
                  <a:lnTo>
                    <a:pt x="176" y="55"/>
                  </a:lnTo>
                  <a:lnTo>
                    <a:pt x="173" y="57"/>
                  </a:lnTo>
                  <a:lnTo>
                    <a:pt x="161" y="64"/>
                  </a:lnTo>
                  <a:lnTo>
                    <a:pt x="159" y="62"/>
                  </a:lnTo>
                  <a:lnTo>
                    <a:pt x="164" y="55"/>
                  </a:lnTo>
                  <a:lnTo>
                    <a:pt x="164" y="50"/>
                  </a:lnTo>
                  <a:lnTo>
                    <a:pt x="164" y="43"/>
                  </a:lnTo>
                  <a:lnTo>
                    <a:pt x="166" y="38"/>
                  </a:lnTo>
                  <a:lnTo>
                    <a:pt x="168" y="28"/>
                  </a:lnTo>
                  <a:lnTo>
                    <a:pt x="171" y="24"/>
                  </a:lnTo>
                  <a:lnTo>
                    <a:pt x="168" y="21"/>
                  </a:lnTo>
                  <a:lnTo>
                    <a:pt x="164" y="17"/>
                  </a:lnTo>
                  <a:lnTo>
                    <a:pt x="159" y="19"/>
                  </a:lnTo>
                  <a:lnTo>
                    <a:pt x="154" y="19"/>
                  </a:lnTo>
                  <a:lnTo>
                    <a:pt x="140" y="33"/>
                  </a:lnTo>
                  <a:lnTo>
                    <a:pt x="138" y="31"/>
                  </a:lnTo>
                  <a:lnTo>
                    <a:pt x="133" y="31"/>
                  </a:lnTo>
                  <a:lnTo>
                    <a:pt x="131" y="31"/>
                  </a:lnTo>
                  <a:lnTo>
                    <a:pt x="121" y="43"/>
                  </a:lnTo>
                  <a:lnTo>
                    <a:pt x="109" y="50"/>
                  </a:lnTo>
                  <a:lnTo>
                    <a:pt x="81" y="59"/>
                  </a:lnTo>
                  <a:lnTo>
                    <a:pt x="74" y="62"/>
                  </a:lnTo>
                  <a:lnTo>
                    <a:pt x="67" y="62"/>
                  </a:lnTo>
                  <a:lnTo>
                    <a:pt x="60" y="57"/>
                  </a:lnTo>
                  <a:lnTo>
                    <a:pt x="57" y="55"/>
                  </a:lnTo>
                  <a:lnTo>
                    <a:pt x="57" y="55"/>
                  </a:lnTo>
                  <a:lnTo>
                    <a:pt x="55" y="55"/>
                  </a:lnTo>
                  <a:lnTo>
                    <a:pt x="50" y="62"/>
                  </a:lnTo>
                  <a:lnTo>
                    <a:pt x="48" y="66"/>
                  </a:lnTo>
                  <a:lnTo>
                    <a:pt x="41" y="69"/>
                  </a:lnTo>
                  <a:lnTo>
                    <a:pt x="45" y="107"/>
                  </a:lnTo>
                  <a:lnTo>
                    <a:pt x="48" y="123"/>
                  </a:lnTo>
                  <a:lnTo>
                    <a:pt x="48" y="142"/>
                  </a:lnTo>
                  <a:lnTo>
                    <a:pt x="45" y="144"/>
                  </a:lnTo>
                  <a:lnTo>
                    <a:pt x="43" y="149"/>
                  </a:lnTo>
                  <a:lnTo>
                    <a:pt x="38" y="152"/>
                  </a:lnTo>
                  <a:lnTo>
                    <a:pt x="15" y="168"/>
                  </a:lnTo>
                  <a:lnTo>
                    <a:pt x="12" y="173"/>
                  </a:lnTo>
                  <a:lnTo>
                    <a:pt x="8" y="182"/>
                  </a:lnTo>
                  <a:lnTo>
                    <a:pt x="0" y="194"/>
                  </a:lnTo>
                  <a:lnTo>
                    <a:pt x="0" y="201"/>
                  </a:lnTo>
                  <a:lnTo>
                    <a:pt x="0" y="208"/>
                  </a:lnTo>
                  <a:lnTo>
                    <a:pt x="15" y="215"/>
                  </a:lnTo>
                  <a:lnTo>
                    <a:pt x="19" y="220"/>
                  </a:lnTo>
                  <a:lnTo>
                    <a:pt x="22" y="227"/>
                  </a:lnTo>
                  <a:lnTo>
                    <a:pt x="22" y="234"/>
                  </a:lnTo>
                  <a:lnTo>
                    <a:pt x="17" y="249"/>
                  </a:lnTo>
                  <a:lnTo>
                    <a:pt x="17" y="253"/>
                  </a:lnTo>
                  <a:lnTo>
                    <a:pt x="19" y="270"/>
                  </a:lnTo>
                  <a:lnTo>
                    <a:pt x="17" y="275"/>
                  </a:lnTo>
                  <a:lnTo>
                    <a:pt x="19" y="289"/>
                  </a:lnTo>
                  <a:lnTo>
                    <a:pt x="19" y="291"/>
                  </a:lnTo>
                  <a:lnTo>
                    <a:pt x="19" y="305"/>
                  </a:lnTo>
                  <a:lnTo>
                    <a:pt x="19" y="310"/>
                  </a:lnTo>
                  <a:lnTo>
                    <a:pt x="22" y="317"/>
                  </a:lnTo>
                  <a:lnTo>
                    <a:pt x="22" y="320"/>
                  </a:lnTo>
                  <a:lnTo>
                    <a:pt x="34" y="329"/>
                  </a:lnTo>
                  <a:lnTo>
                    <a:pt x="45" y="334"/>
                  </a:lnTo>
                  <a:lnTo>
                    <a:pt x="53" y="334"/>
                  </a:lnTo>
                  <a:lnTo>
                    <a:pt x="60" y="339"/>
                  </a:lnTo>
                  <a:lnTo>
                    <a:pt x="67" y="343"/>
                  </a:lnTo>
                  <a:lnTo>
                    <a:pt x="74" y="348"/>
                  </a:lnTo>
                  <a:lnTo>
                    <a:pt x="81" y="348"/>
                  </a:lnTo>
                  <a:lnTo>
                    <a:pt x="90" y="355"/>
                  </a:lnTo>
                  <a:lnTo>
                    <a:pt x="105" y="367"/>
                  </a:lnTo>
                  <a:lnTo>
                    <a:pt x="112" y="379"/>
                  </a:lnTo>
                  <a:lnTo>
                    <a:pt x="123" y="386"/>
                  </a:lnTo>
                  <a:lnTo>
                    <a:pt x="145" y="393"/>
                  </a:lnTo>
                  <a:lnTo>
                    <a:pt x="157" y="400"/>
                  </a:lnTo>
                  <a:lnTo>
                    <a:pt x="164" y="405"/>
                  </a:lnTo>
                  <a:lnTo>
                    <a:pt x="168" y="424"/>
                  </a:lnTo>
                  <a:lnTo>
                    <a:pt x="176" y="459"/>
                  </a:lnTo>
                  <a:lnTo>
                    <a:pt x="178" y="469"/>
                  </a:lnTo>
                  <a:lnTo>
                    <a:pt x="180" y="474"/>
                  </a:lnTo>
                  <a:lnTo>
                    <a:pt x="183" y="478"/>
                  </a:lnTo>
                  <a:lnTo>
                    <a:pt x="190" y="481"/>
                  </a:lnTo>
                  <a:lnTo>
                    <a:pt x="192" y="488"/>
                  </a:lnTo>
                  <a:lnTo>
                    <a:pt x="190" y="497"/>
                  </a:lnTo>
                  <a:lnTo>
                    <a:pt x="190" y="509"/>
                  </a:lnTo>
                  <a:lnTo>
                    <a:pt x="192" y="526"/>
                  </a:lnTo>
                  <a:lnTo>
                    <a:pt x="197" y="537"/>
                  </a:lnTo>
                  <a:lnTo>
                    <a:pt x="202" y="549"/>
                  </a:lnTo>
                  <a:lnTo>
                    <a:pt x="213" y="556"/>
                  </a:lnTo>
                  <a:lnTo>
                    <a:pt x="230" y="561"/>
                  </a:lnTo>
                  <a:lnTo>
                    <a:pt x="239" y="568"/>
                  </a:lnTo>
                  <a:lnTo>
                    <a:pt x="244" y="578"/>
                  </a:lnTo>
                  <a:lnTo>
                    <a:pt x="244" y="580"/>
                  </a:lnTo>
                  <a:lnTo>
                    <a:pt x="287" y="575"/>
                  </a:lnTo>
                  <a:lnTo>
                    <a:pt x="329" y="571"/>
                  </a:lnTo>
                  <a:lnTo>
                    <a:pt x="369" y="566"/>
                  </a:lnTo>
                  <a:lnTo>
                    <a:pt x="412" y="559"/>
                  </a:lnTo>
                  <a:lnTo>
                    <a:pt x="455" y="554"/>
                  </a:lnTo>
                  <a:lnTo>
                    <a:pt x="495" y="549"/>
                  </a:lnTo>
                  <a:lnTo>
                    <a:pt x="507" y="547"/>
                  </a:lnTo>
                  <a:lnTo>
                    <a:pt x="507" y="540"/>
                  </a:lnTo>
                  <a:lnTo>
                    <a:pt x="504" y="523"/>
                  </a:lnTo>
                  <a:close/>
                  <a:moveTo>
                    <a:pt x="526" y="182"/>
                  </a:moveTo>
                  <a:lnTo>
                    <a:pt x="523" y="182"/>
                  </a:lnTo>
                  <a:lnTo>
                    <a:pt x="518" y="185"/>
                  </a:lnTo>
                  <a:lnTo>
                    <a:pt x="518" y="192"/>
                  </a:lnTo>
                  <a:lnTo>
                    <a:pt x="514" y="197"/>
                  </a:lnTo>
                  <a:lnTo>
                    <a:pt x="509" y="201"/>
                  </a:lnTo>
                  <a:lnTo>
                    <a:pt x="507" y="206"/>
                  </a:lnTo>
                  <a:lnTo>
                    <a:pt x="507" y="213"/>
                  </a:lnTo>
                  <a:lnTo>
                    <a:pt x="504" y="220"/>
                  </a:lnTo>
                  <a:lnTo>
                    <a:pt x="500" y="230"/>
                  </a:lnTo>
                  <a:lnTo>
                    <a:pt x="497" y="234"/>
                  </a:lnTo>
                  <a:lnTo>
                    <a:pt x="500" y="237"/>
                  </a:lnTo>
                  <a:lnTo>
                    <a:pt x="502" y="242"/>
                  </a:lnTo>
                  <a:lnTo>
                    <a:pt x="504" y="244"/>
                  </a:lnTo>
                  <a:lnTo>
                    <a:pt x="509" y="246"/>
                  </a:lnTo>
                  <a:lnTo>
                    <a:pt x="511" y="244"/>
                  </a:lnTo>
                  <a:lnTo>
                    <a:pt x="518" y="232"/>
                  </a:lnTo>
                  <a:lnTo>
                    <a:pt x="518" y="230"/>
                  </a:lnTo>
                  <a:lnTo>
                    <a:pt x="516" y="227"/>
                  </a:lnTo>
                  <a:lnTo>
                    <a:pt x="516" y="225"/>
                  </a:lnTo>
                  <a:lnTo>
                    <a:pt x="518" y="215"/>
                  </a:lnTo>
                  <a:lnTo>
                    <a:pt x="521" y="213"/>
                  </a:lnTo>
                  <a:lnTo>
                    <a:pt x="523" y="213"/>
                  </a:lnTo>
                  <a:lnTo>
                    <a:pt x="523" y="211"/>
                  </a:lnTo>
                  <a:lnTo>
                    <a:pt x="526" y="206"/>
                  </a:lnTo>
                  <a:lnTo>
                    <a:pt x="526" y="204"/>
                  </a:lnTo>
                  <a:lnTo>
                    <a:pt x="523" y="201"/>
                  </a:lnTo>
                  <a:lnTo>
                    <a:pt x="523" y="201"/>
                  </a:lnTo>
                  <a:lnTo>
                    <a:pt x="526" y="201"/>
                  </a:lnTo>
                  <a:lnTo>
                    <a:pt x="526" y="199"/>
                  </a:lnTo>
                  <a:lnTo>
                    <a:pt x="523" y="192"/>
                  </a:lnTo>
                  <a:lnTo>
                    <a:pt x="523" y="189"/>
                  </a:lnTo>
                  <a:lnTo>
                    <a:pt x="528" y="189"/>
                  </a:lnTo>
                  <a:lnTo>
                    <a:pt x="528" y="189"/>
                  </a:lnTo>
                  <a:lnTo>
                    <a:pt x="528" y="185"/>
                  </a:lnTo>
                  <a:lnTo>
                    <a:pt x="526" y="182"/>
                  </a:lnTo>
                  <a:close/>
                  <a:moveTo>
                    <a:pt x="537" y="168"/>
                  </a:moveTo>
                  <a:lnTo>
                    <a:pt x="537" y="166"/>
                  </a:lnTo>
                  <a:lnTo>
                    <a:pt x="535" y="166"/>
                  </a:lnTo>
                  <a:lnTo>
                    <a:pt x="530" y="166"/>
                  </a:lnTo>
                  <a:lnTo>
                    <a:pt x="530" y="166"/>
                  </a:lnTo>
                  <a:lnTo>
                    <a:pt x="528" y="173"/>
                  </a:lnTo>
                  <a:lnTo>
                    <a:pt x="530" y="175"/>
                  </a:lnTo>
                  <a:lnTo>
                    <a:pt x="535" y="175"/>
                  </a:lnTo>
                  <a:lnTo>
                    <a:pt x="537" y="173"/>
                  </a:lnTo>
                  <a:lnTo>
                    <a:pt x="537" y="168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9" name="Freeform 43">
              <a:extLst>
                <a:ext uri="{FF2B5EF4-FFF2-40B4-BE49-F238E27FC236}">
                  <a16:creationId xmlns:a16="http://schemas.microsoft.com/office/drawing/2014/main" id="{69E9A3DD-5154-8358-6307-AD61806D01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42972" y="819899"/>
              <a:ext cx="566574" cy="950638"/>
            </a:xfrm>
            <a:custGeom>
              <a:avLst/>
              <a:gdLst/>
              <a:ahLst/>
              <a:cxnLst>
                <a:cxn ang="0">
                  <a:pos x="248" y="396"/>
                </a:cxn>
                <a:cxn ang="0">
                  <a:pos x="246" y="386"/>
                </a:cxn>
                <a:cxn ang="0">
                  <a:pos x="262" y="365"/>
                </a:cxn>
                <a:cxn ang="0">
                  <a:pos x="277" y="372"/>
                </a:cxn>
                <a:cxn ang="0">
                  <a:pos x="281" y="358"/>
                </a:cxn>
                <a:cxn ang="0">
                  <a:pos x="343" y="256"/>
                </a:cxn>
                <a:cxn ang="0">
                  <a:pos x="329" y="225"/>
                </a:cxn>
                <a:cxn ang="0">
                  <a:pos x="317" y="223"/>
                </a:cxn>
                <a:cxn ang="0">
                  <a:pos x="307" y="230"/>
                </a:cxn>
                <a:cxn ang="0">
                  <a:pos x="293" y="218"/>
                </a:cxn>
                <a:cxn ang="0">
                  <a:pos x="286" y="202"/>
                </a:cxn>
                <a:cxn ang="0">
                  <a:pos x="286" y="190"/>
                </a:cxn>
                <a:cxn ang="0">
                  <a:pos x="272" y="185"/>
                </a:cxn>
                <a:cxn ang="0">
                  <a:pos x="253" y="183"/>
                </a:cxn>
                <a:cxn ang="0">
                  <a:pos x="244" y="176"/>
                </a:cxn>
                <a:cxn ang="0">
                  <a:pos x="241" y="164"/>
                </a:cxn>
                <a:cxn ang="0">
                  <a:pos x="236" y="152"/>
                </a:cxn>
                <a:cxn ang="0">
                  <a:pos x="208" y="88"/>
                </a:cxn>
                <a:cxn ang="0">
                  <a:pos x="177" y="19"/>
                </a:cxn>
                <a:cxn ang="0">
                  <a:pos x="123" y="3"/>
                </a:cxn>
                <a:cxn ang="0">
                  <a:pos x="102" y="27"/>
                </a:cxn>
                <a:cxn ang="0">
                  <a:pos x="76" y="41"/>
                </a:cxn>
                <a:cxn ang="0">
                  <a:pos x="61" y="19"/>
                </a:cxn>
                <a:cxn ang="0">
                  <a:pos x="43" y="38"/>
                </a:cxn>
                <a:cxn ang="0">
                  <a:pos x="26" y="116"/>
                </a:cxn>
                <a:cxn ang="0">
                  <a:pos x="26" y="185"/>
                </a:cxn>
                <a:cxn ang="0">
                  <a:pos x="33" y="235"/>
                </a:cxn>
                <a:cxn ang="0">
                  <a:pos x="33" y="259"/>
                </a:cxn>
                <a:cxn ang="0">
                  <a:pos x="19" y="299"/>
                </a:cxn>
                <a:cxn ang="0">
                  <a:pos x="26" y="315"/>
                </a:cxn>
                <a:cxn ang="0">
                  <a:pos x="19" y="332"/>
                </a:cxn>
                <a:cxn ang="0">
                  <a:pos x="9" y="332"/>
                </a:cxn>
                <a:cxn ang="0">
                  <a:pos x="5" y="353"/>
                </a:cxn>
                <a:cxn ang="0">
                  <a:pos x="33" y="420"/>
                </a:cxn>
                <a:cxn ang="0">
                  <a:pos x="66" y="498"/>
                </a:cxn>
                <a:cxn ang="0">
                  <a:pos x="92" y="559"/>
                </a:cxn>
                <a:cxn ang="0">
                  <a:pos x="118" y="590"/>
                </a:cxn>
                <a:cxn ang="0">
                  <a:pos x="135" y="559"/>
                </a:cxn>
                <a:cxn ang="0">
                  <a:pos x="142" y="512"/>
                </a:cxn>
                <a:cxn ang="0">
                  <a:pos x="158" y="483"/>
                </a:cxn>
                <a:cxn ang="0">
                  <a:pos x="173" y="483"/>
                </a:cxn>
                <a:cxn ang="0">
                  <a:pos x="170" y="467"/>
                </a:cxn>
                <a:cxn ang="0">
                  <a:pos x="175" y="457"/>
                </a:cxn>
                <a:cxn ang="0">
                  <a:pos x="189" y="462"/>
                </a:cxn>
                <a:cxn ang="0">
                  <a:pos x="196" y="457"/>
                </a:cxn>
                <a:cxn ang="0">
                  <a:pos x="220" y="429"/>
                </a:cxn>
                <a:cxn ang="0">
                  <a:pos x="215" y="375"/>
                </a:cxn>
                <a:cxn ang="0">
                  <a:pos x="227" y="360"/>
                </a:cxn>
                <a:cxn ang="0">
                  <a:pos x="234" y="365"/>
                </a:cxn>
                <a:cxn ang="0">
                  <a:pos x="251" y="377"/>
                </a:cxn>
                <a:cxn ang="0">
                  <a:pos x="253" y="367"/>
                </a:cxn>
                <a:cxn ang="0">
                  <a:pos x="262" y="353"/>
                </a:cxn>
                <a:cxn ang="0">
                  <a:pos x="274" y="339"/>
                </a:cxn>
                <a:cxn ang="0">
                  <a:pos x="291" y="351"/>
                </a:cxn>
                <a:cxn ang="0">
                  <a:pos x="300" y="337"/>
                </a:cxn>
                <a:cxn ang="0">
                  <a:pos x="317" y="313"/>
                </a:cxn>
                <a:cxn ang="0">
                  <a:pos x="333" y="287"/>
                </a:cxn>
              </a:cxnLst>
              <a:rect l="0" t="0" r="r" b="b"/>
              <a:pathLst>
                <a:path w="357" h="599">
                  <a:moveTo>
                    <a:pt x="246" y="386"/>
                  </a:moveTo>
                  <a:lnTo>
                    <a:pt x="246" y="389"/>
                  </a:lnTo>
                  <a:lnTo>
                    <a:pt x="246" y="391"/>
                  </a:lnTo>
                  <a:lnTo>
                    <a:pt x="248" y="396"/>
                  </a:lnTo>
                  <a:lnTo>
                    <a:pt x="253" y="396"/>
                  </a:lnTo>
                  <a:lnTo>
                    <a:pt x="253" y="391"/>
                  </a:lnTo>
                  <a:lnTo>
                    <a:pt x="248" y="389"/>
                  </a:lnTo>
                  <a:lnTo>
                    <a:pt x="246" y="386"/>
                  </a:lnTo>
                  <a:close/>
                  <a:moveTo>
                    <a:pt x="274" y="348"/>
                  </a:moveTo>
                  <a:lnTo>
                    <a:pt x="267" y="348"/>
                  </a:lnTo>
                  <a:lnTo>
                    <a:pt x="265" y="353"/>
                  </a:lnTo>
                  <a:lnTo>
                    <a:pt x="262" y="365"/>
                  </a:lnTo>
                  <a:lnTo>
                    <a:pt x="267" y="372"/>
                  </a:lnTo>
                  <a:lnTo>
                    <a:pt x="270" y="375"/>
                  </a:lnTo>
                  <a:lnTo>
                    <a:pt x="277" y="375"/>
                  </a:lnTo>
                  <a:lnTo>
                    <a:pt x="277" y="372"/>
                  </a:lnTo>
                  <a:lnTo>
                    <a:pt x="274" y="365"/>
                  </a:lnTo>
                  <a:lnTo>
                    <a:pt x="279" y="365"/>
                  </a:lnTo>
                  <a:lnTo>
                    <a:pt x="284" y="360"/>
                  </a:lnTo>
                  <a:lnTo>
                    <a:pt x="281" y="358"/>
                  </a:lnTo>
                  <a:lnTo>
                    <a:pt x="274" y="348"/>
                  </a:lnTo>
                  <a:close/>
                  <a:moveTo>
                    <a:pt x="355" y="256"/>
                  </a:moveTo>
                  <a:lnTo>
                    <a:pt x="352" y="254"/>
                  </a:lnTo>
                  <a:lnTo>
                    <a:pt x="343" y="256"/>
                  </a:lnTo>
                  <a:lnTo>
                    <a:pt x="341" y="249"/>
                  </a:lnTo>
                  <a:lnTo>
                    <a:pt x="341" y="242"/>
                  </a:lnTo>
                  <a:lnTo>
                    <a:pt x="333" y="232"/>
                  </a:lnTo>
                  <a:lnTo>
                    <a:pt x="329" y="225"/>
                  </a:lnTo>
                  <a:lnTo>
                    <a:pt x="329" y="223"/>
                  </a:lnTo>
                  <a:lnTo>
                    <a:pt x="324" y="223"/>
                  </a:lnTo>
                  <a:lnTo>
                    <a:pt x="319" y="223"/>
                  </a:lnTo>
                  <a:lnTo>
                    <a:pt x="317" y="223"/>
                  </a:lnTo>
                  <a:lnTo>
                    <a:pt x="315" y="225"/>
                  </a:lnTo>
                  <a:lnTo>
                    <a:pt x="315" y="228"/>
                  </a:lnTo>
                  <a:lnTo>
                    <a:pt x="315" y="232"/>
                  </a:lnTo>
                  <a:lnTo>
                    <a:pt x="307" y="230"/>
                  </a:lnTo>
                  <a:lnTo>
                    <a:pt x="303" y="228"/>
                  </a:lnTo>
                  <a:lnTo>
                    <a:pt x="298" y="225"/>
                  </a:lnTo>
                  <a:lnTo>
                    <a:pt x="296" y="223"/>
                  </a:lnTo>
                  <a:lnTo>
                    <a:pt x="293" y="218"/>
                  </a:lnTo>
                  <a:lnTo>
                    <a:pt x="293" y="214"/>
                  </a:lnTo>
                  <a:lnTo>
                    <a:pt x="293" y="209"/>
                  </a:lnTo>
                  <a:lnTo>
                    <a:pt x="288" y="204"/>
                  </a:lnTo>
                  <a:lnTo>
                    <a:pt x="286" y="202"/>
                  </a:lnTo>
                  <a:lnTo>
                    <a:pt x="284" y="199"/>
                  </a:lnTo>
                  <a:lnTo>
                    <a:pt x="281" y="197"/>
                  </a:lnTo>
                  <a:lnTo>
                    <a:pt x="284" y="192"/>
                  </a:lnTo>
                  <a:lnTo>
                    <a:pt x="286" y="190"/>
                  </a:lnTo>
                  <a:lnTo>
                    <a:pt x="284" y="185"/>
                  </a:lnTo>
                  <a:lnTo>
                    <a:pt x="281" y="183"/>
                  </a:lnTo>
                  <a:lnTo>
                    <a:pt x="277" y="183"/>
                  </a:lnTo>
                  <a:lnTo>
                    <a:pt x="272" y="185"/>
                  </a:lnTo>
                  <a:lnTo>
                    <a:pt x="267" y="185"/>
                  </a:lnTo>
                  <a:lnTo>
                    <a:pt x="260" y="185"/>
                  </a:lnTo>
                  <a:lnTo>
                    <a:pt x="255" y="183"/>
                  </a:lnTo>
                  <a:lnTo>
                    <a:pt x="253" y="183"/>
                  </a:lnTo>
                  <a:lnTo>
                    <a:pt x="251" y="183"/>
                  </a:lnTo>
                  <a:lnTo>
                    <a:pt x="248" y="183"/>
                  </a:lnTo>
                  <a:lnTo>
                    <a:pt x="246" y="180"/>
                  </a:lnTo>
                  <a:lnTo>
                    <a:pt x="244" y="176"/>
                  </a:lnTo>
                  <a:lnTo>
                    <a:pt x="244" y="171"/>
                  </a:lnTo>
                  <a:lnTo>
                    <a:pt x="244" y="169"/>
                  </a:lnTo>
                  <a:lnTo>
                    <a:pt x="241" y="166"/>
                  </a:lnTo>
                  <a:lnTo>
                    <a:pt x="241" y="164"/>
                  </a:lnTo>
                  <a:lnTo>
                    <a:pt x="239" y="161"/>
                  </a:lnTo>
                  <a:lnTo>
                    <a:pt x="239" y="159"/>
                  </a:lnTo>
                  <a:lnTo>
                    <a:pt x="239" y="154"/>
                  </a:lnTo>
                  <a:lnTo>
                    <a:pt x="236" y="152"/>
                  </a:lnTo>
                  <a:lnTo>
                    <a:pt x="232" y="143"/>
                  </a:lnTo>
                  <a:lnTo>
                    <a:pt x="222" y="121"/>
                  </a:lnTo>
                  <a:lnTo>
                    <a:pt x="215" y="107"/>
                  </a:lnTo>
                  <a:lnTo>
                    <a:pt x="208" y="88"/>
                  </a:lnTo>
                  <a:lnTo>
                    <a:pt x="201" y="74"/>
                  </a:lnTo>
                  <a:lnTo>
                    <a:pt x="192" y="55"/>
                  </a:lnTo>
                  <a:lnTo>
                    <a:pt x="184" y="36"/>
                  </a:lnTo>
                  <a:lnTo>
                    <a:pt x="177" y="19"/>
                  </a:lnTo>
                  <a:lnTo>
                    <a:pt x="163" y="12"/>
                  </a:lnTo>
                  <a:lnTo>
                    <a:pt x="144" y="5"/>
                  </a:lnTo>
                  <a:lnTo>
                    <a:pt x="130" y="0"/>
                  </a:lnTo>
                  <a:lnTo>
                    <a:pt x="123" y="3"/>
                  </a:lnTo>
                  <a:lnTo>
                    <a:pt x="121" y="5"/>
                  </a:lnTo>
                  <a:lnTo>
                    <a:pt x="121" y="10"/>
                  </a:lnTo>
                  <a:lnTo>
                    <a:pt x="113" y="17"/>
                  </a:lnTo>
                  <a:lnTo>
                    <a:pt x="102" y="27"/>
                  </a:lnTo>
                  <a:lnTo>
                    <a:pt x="90" y="38"/>
                  </a:lnTo>
                  <a:lnTo>
                    <a:pt x="85" y="41"/>
                  </a:lnTo>
                  <a:lnTo>
                    <a:pt x="83" y="41"/>
                  </a:lnTo>
                  <a:lnTo>
                    <a:pt x="76" y="41"/>
                  </a:lnTo>
                  <a:lnTo>
                    <a:pt x="71" y="38"/>
                  </a:lnTo>
                  <a:lnTo>
                    <a:pt x="69" y="36"/>
                  </a:lnTo>
                  <a:lnTo>
                    <a:pt x="66" y="31"/>
                  </a:lnTo>
                  <a:lnTo>
                    <a:pt x="61" y="19"/>
                  </a:lnTo>
                  <a:lnTo>
                    <a:pt x="54" y="19"/>
                  </a:lnTo>
                  <a:lnTo>
                    <a:pt x="45" y="22"/>
                  </a:lnTo>
                  <a:lnTo>
                    <a:pt x="45" y="31"/>
                  </a:lnTo>
                  <a:lnTo>
                    <a:pt x="43" y="38"/>
                  </a:lnTo>
                  <a:lnTo>
                    <a:pt x="38" y="55"/>
                  </a:lnTo>
                  <a:lnTo>
                    <a:pt x="33" y="79"/>
                  </a:lnTo>
                  <a:lnTo>
                    <a:pt x="31" y="93"/>
                  </a:lnTo>
                  <a:lnTo>
                    <a:pt x="26" y="116"/>
                  </a:lnTo>
                  <a:lnTo>
                    <a:pt x="21" y="135"/>
                  </a:lnTo>
                  <a:lnTo>
                    <a:pt x="26" y="154"/>
                  </a:lnTo>
                  <a:lnTo>
                    <a:pt x="28" y="171"/>
                  </a:lnTo>
                  <a:lnTo>
                    <a:pt x="26" y="185"/>
                  </a:lnTo>
                  <a:lnTo>
                    <a:pt x="24" y="199"/>
                  </a:lnTo>
                  <a:lnTo>
                    <a:pt x="26" y="211"/>
                  </a:lnTo>
                  <a:lnTo>
                    <a:pt x="28" y="225"/>
                  </a:lnTo>
                  <a:lnTo>
                    <a:pt x="33" y="235"/>
                  </a:lnTo>
                  <a:lnTo>
                    <a:pt x="35" y="237"/>
                  </a:lnTo>
                  <a:lnTo>
                    <a:pt x="35" y="242"/>
                  </a:lnTo>
                  <a:lnTo>
                    <a:pt x="35" y="249"/>
                  </a:lnTo>
                  <a:lnTo>
                    <a:pt x="33" y="259"/>
                  </a:lnTo>
                  <a:lnTo>
                    <a:pt x="33" y="266"/>
                  </a:lnTo>
                  <a:lnTo>
                    <a:pt x="31" y="273"/>
                  </a:lnTo>
                  <a:lnTo>
                    <a:pt x="24" y="285"/>
                  </a:lnTo>
                  <a:lnTo>
                    <a:pt x="19" y="299"/>
                  </a:lnTo>
                  <a:lnTo>
                    <a:pt x="21" y="304"/>
                  </a:lnTo>
                  <a:lnTo>
                    <a:pt x="24" y="311"/>
                  </a:lnTo>
                  <a:lnTo>
                    <a:pt x="26" y="313"/>
                  </a:lnTo>
                  <a:lnTo>
                    <a:pt x="26" y="315"/>
                  </a:lnTo>
                  <a:lnTo>
                    <a:pt x="21" y="318"/>
                  </a:lnTo>
                  <a:lnTo>
                    <a:pt x="19" y="320"/>
                  </a:lnTo>
                  <a:lnTo>
                    <a:pt x="16" y="325"/>
                  </a:lnTo>
                  <a:lnTo>
                    <a:pt x="19" y="332"/>
                  </a:lnTo>
                  <a:lnTo>
                    <a:pt x="19" y="337"/>
                  </a:lnTo>
                  <a:lnTo>
                    <a:pt x="16" y="339"/>
                  </a:lnTo>
                  <a:lnTo>
                    <a:pt x="14" y="337"/>
                  </a:lnTo>
                  <a:lnTo>
                    <a:pt x="9" y="332"/>
                  </a:lnTo>
                  <a:lnTo>
                    <a:pt x="5" y="334"/>
                  </a:lnTo>
                  <a:lnTo>
                    <a:pt x="2" y="339"/>
                  </a:lnTo>
                  <a:lnTo>
                    <a:pt x="0" y="341"/>
                  </a:lnTo>
                  <a:lnTo>
                    <a:pt x="5" y="353"/>
                  </a:lnTo>
                  <a:lnTo>
                    <a:pt x="16" y="379"/>
                  </a:lnTo>
                  <a:lnTo>
                    <a:pt x="21" y="393"/>
                  </a:lnTo>
                  <a:lnTo>
                    <a:pt x="28" y="405"/>
                  </a:lnTo>
                  <a:lnTo>
                    <a:pt x="33" y="420"/>
                  </a:lnTo>
                  <a:lnTo>
                    <a:pt x="38" y="431"/>
                  </a:lnTo>
                  <a:lnTo>
                    <a:pt x="54" y="472"/>
                  </a:lnTo>
                  <a:lnTo>
                    <a:pt x="61" y="486"/>
                  </a:lnTo>
                  <a:lnTo>
                    <a:pt x="66" y="498"/>
                  </a:lnTo>
                  <a:lnTo>
                    <a:pt x="71" y="512"/>
                  </a:lnTo>
                  <a:lnTo>
                    <a:pt x="83" y="538"/>
                  </a:lnTo>
                  <a:lnTo>
                    <a:pt x="90" y="552"/>
                  </a:lnTo>
                  <a:lnTo>
                    <a:pt x="92" y="559"/>
                  </a:lnTo>
                  <a:lnTo>
                    <a:pt x="95" y="569"/>
                  </a:lnTo>
                  <a:lnTo>
                    <a:pt x="102" y="573"/>
                  </a:lnTo>
                  <a:lnTo>
                    <a:pt x="113" y="583"/>
                  </a:lnTo>
                  <a:lnTo>
                    <a:pt x="118" y="590"/>
                  </a:lnTo>
                  <a:lnTo>
                    <a:pt x="128" y="599"/>
                  </a:lnTo>
                  <a:lnTo>
                    <a:pt x="130" y="592"/>
                  </a:lnTo>
                  <a:lnTo>
                    <a:pt x="135" y="590"/>
                  </a:lnTo>
                  <a:lnTo>
                    <a:pt x="135" y="559"/>
                  </a:lnTo>
                  <a:lnTo>
                    <a:pt x="142" y="538"/>
                  </a:lnTo>
                  <a:lnTo>
                    <a:pt x="149" y="514"/>
                  </a:lnTo>
                  <a:lnTo>
                    <a:pt x="144" y="512"/>
                  </a:lnTo>
                  <a:lnTo>
                    <a:pt x="142" y="512"/>
                  </a:lnTo>
                  <a:lnTo>
                    <a:pt x="144" y="498"/>
                  </a:lnTo>
                  <a:lnTo>
                    <a:pt x="151" y="486"/>
                  </a:lnTo>
                  <a:lnTo>
                    <a:pt x="158" y="479"/>
                  </a:lnTo>
                  <a:lnTo>
                    <a:pt x="158" y="483"/>
                  </a:lnTo>
                  <a:lnTo>
                    <a:pt x="161" y="488"/>
                  </a:lnTo>
                  <a:lnTo>
                    <a:pt x="165" y="486"/>
                  </a:lnTo>
                  <a:lnTo>
                    <a:pt x="168" y="481"/>
                  </a:lnTo>
                  <a:lnTo>
                    <a:pt x="173" y="483"/>
                  </a:lnTo>
                  <a:lnTo>
                    <a:pt x="175" y="483"/>
                  </a:lnTo>
                  <a:lnTo>
                    <a:pt x="175" y="479"/>
                  </a:lnTo>
                  <a:lnTo>
                    <a:pt x="170" y="472"/>
                  </a:lnTo>
                  <a:lnTo>
                    <a:pt x="170" y="467"/>
                  </a:lnTo>
                  <a:lnTo>
                    <a:pt x="173" y="467"/>
                  </a:lnTo>
                  <a:lnTo>
                    <a:pt x="175" y="472"/>
                  </a:lnTo>
                  <a:lnTo>
                    <a:pt x="177" y="472"/>
                  </a:lnTo>
                  <a:lnTo>
                    <a:pt x="175" y="457"/>
                  </a:lnTo>
                  <a:lnTo>
                    <a:pt x="177" y="453"/>
                  </a:lnTo>
                  <a:lnTo>
                    <a:pt x="182" y="457"/>
                  </a:lnTo>
                  <a:lnTo>
                    <a:pt x="187" y="465"/>
                  </a:lnTo>
                  <a:lnTo>
                    <a:pt x="189" y="462"/>
                  </a:lnTo>
                  <a:lnTo>
                    <a:pt x="187" y="450"/>
                  </a:lnTo>
                  <a:lnTo>
                    <a:pt x="189" y="453"/>
                  </a:lnTo>
                  <a:lnTo>
                    <a:pt x="194" y="460"/>
                  </a:lnTo>
                  <a:lnTo>
                    <a:pt x="196" y="457"/>
                  </a:lnTo>
                  <a:lnTo>
                    <a:pt x="199" y="448"/>
                  </a:lnTo>
                  <a:lnTo>
                    <a:pt x="203" y="441"/>
                  </a:lnTo>
                  <a:lnTo>
                    <a:pt x="215" y="438"/>
                  </a:lnTo>
                  <a:lnTo>
                    <a:pt x="220" y="429"/>
                  </a:lnTo>
                  <a:lnTo>
                    <a:pt x="222" y="420"/>
                  </a:lnTo>
                  <a:lnTo>
                    <a:pt x="220" y="410"/>
                  </a:lnTo>
                  <a:lnTo>
                    <a:pt x="220" y="386"/>
                  </a:lnTo>
                  <a:lnTo>
                    <a:pt x="215" y="375"/>
                  </a:lnTo>
                  <a:lnTo>
                    <a:pt x="222" y="365"/>
                  </a:lnTo>
                  <a:lnTo>
                    <a:pt x="222" y="356"/>
                  </a:lnTo>
                  <a:lnTo>
                    <a:pt x="225" y="351"/>
                  </a:lnTo>
                  <a:lnTo>
                    <a:pt x="227" y="360"/>
                  </a:lnTo>
                  <a:lnTo>
                    <a:pt x="227" y="367"/>
                  </a:lnTo>
                  <a:lnTo>
                    <a:pt x="229" y="367"/>
                  </a:lnTo>
                  <a:lnTo>
                    <a:pt x="232" y="365"/>
                  </a:lnTo>
                  <a:lnTo>
                    <a:pt x="234" y="365"/>
                  </a:lnTo>
                  <a:lnTo>
                    <a:pt x="232" y="377"/>
                  </a:lnTo>
                  <a:lnTo>
                    <a:pt x="232" y="382"/>
                  </a:lnTo>
                  <a:lnTo>
                    <a:pt x="239" y="377"/>
                  </a:lnTo>
                  <a:lnTo>
                    <a:pt x="251" y="377"/>
                  </a:lnTo>
                  <a:lnTo>
                    <a:pt x="255" y="382"/>
                  </a:lnTo>
                  <a:lnTo>
                    <a:pt x="258" y="382"/>
                  </a:lnTo>
                  <a:lnTo>
                    <a:pt x="258" y="375"/>
                  </a:lnTo>
                  <a:lnTo>
                    <a:pt x="253" y="367"/>
                  </a:lnTo>
                  <a:lnTo>
                    <a:pt x="253" y="358"/>
                  </a:lnTo>
                  <a:lnTo>
                    <a:pt x="253" y="348"/>
                  </a:lnTo>
                  <a:lnTo>
                    <a:pt x="258" y="353"/>
                  </a:lnTo>
                  <a:lnTo>
                    <a:pt x="262" y="353"/>
                  </a:lnTo>
                  <a:lnTo>
                    <a:pt x="265" y="348"/>
                  </a:lnTo>
                  <a:lnTo>
                    <a:pt x="267" y="344"/>
                  </a:lnTo>
                  <a:lnTo>
                    <a:pt x="270" y="341"/>
                  </a:lnTo>
                  <a:lnTo>
                    <a:pt x="274" y="339"/>
                  </a:lnTo>
                  <a:lnTo>
                    <a:pt x="279" y="339"/>
                  </a:lnTo>
                  <a:lnTo>
                    <a:pt x="281" y="339"/>
                  </a:lnTo>
                  <a:lnTo>
                    <a:pt x="286" y="344"/>
                  </a:lnTo>
                  <a:lnTo>
                    <a:pt x="291" y="351"/>
                  </a:lnTo>
                  <a:lnTo>
                    <a:pt x="293" y="346"/>
                  </a:lnTo>
                  <a:lnTo>
                    <a:pt x="296" y="344"/>
                  </a:lnTo>
                  <a:lnTo>
                    <a:pt x="296" y="337"/>
                  </a:lnTo>
                  <a:lnTo>
                    <a:pt x="300" y="337"/>
                  </a:lnTo>
                  <a:lnTo>
                    <a:pt x="300" y="320"/>
                  </a:lnTo>
                  <a:lnTo>
                    <a:pt x="303" y="315"/>
                  </a:lnTo>
                  <a:lnTo>
                    <a:pt x="310" y="315"/>
                  </a:lnTo>
                  <a:lnTo>
                    <a:pt x="317" y="313"/>
                  </a:lnTo>
                  <a:lnTo>
                    <a:pt x="319" y="311"/>
                  </a:lnTo>
                  <a:lnTo>
                    <a:pt x="319" y="301"/>
                  </a:lnTo>
                  <a:lnTo>
                    <a:pt x="326" y="296"/>
                  </a:lnTo>
                  <a:lnTo>
                    <a:pt x="333" y="287"/>
                  </a:lnTo>
                  <a:lnTo>
                    <a:pt x="348" y="285"/>
                  </a:lnTo>
                  <a:lnTo>
                    <a:pt x="357" y="259"/>
                  </a:lnTo>
                  <a:lnTo>
                    <a:pt x="355" y="256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0" name="Freeform 44">
              <a:extLst>
                <a:ext uri="{FF2B5EF4-FFF2-40B4-BE49-F238E27FC236}">
                  <a16:creationId xmlns:a16="http://schemas.microsoft.com/office/drawing/2014/main" id="{4571FDE8-1C31-DBCA-A4F9-1C3C192D99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22357" y="1811799"/>
              <a:ext cx="555465" cy="298364"/>
            </a:xfrm>
            <a:custGeom>
              <a:avLst/>
              <a:gdLst/>
              <a:ahLst/>
              <a:cxnLst>
                <a:cxn ang="0">
                  <a:pos x="329" y="100"/>
                </a:cxn>
                <a:cxn ang="0">
                  <a:pos x="298" y="74"/>
                </a:cxn>
                <a:cxn ang="0">
                  <a:pos x="291" y="79"/>
                </a:cxn>
                <a:cxn ang="0">
                  <a:pos x="305" y="81"/>
                </a:cxn>
                <a:cxn ang="0">
                  <a:pos x="324" y="100"/>
                </a:cxn>
                <a:cxn ang="0">
                  <a:pos x="289" y="124"/>
                </a:cxn>
                <a:cxn ang="0">
                  <a:pos x="258" y="105"/>
                </a:cxn>
                <a:cxn ang="0">
                  <a:pos x="241" y="76"/>
                </a:cxn>
                <a:cxn ang="0">
                  <a:pos x="211" y="74"/>
                </a:cxn>
                <a:cxn ang="0">
                  <a:pos x="220" y="41"/>
                </a:cxn>
                <a:cxn ang="0">
                  <a:pos x="234" y="24"/>
                </a:cxn>
                <a:cxn ang="0">
                  <a:pos x="230" y="19"/>
                </a:cxn>
                <a:cxn ang="0">
                  <a:pos x="215" y="19"/>
                </a:cxn>
                <a:cxn ang="0">
                  <a:pos x="206" y="0"/>
                </a:cxn>
                <a:cxn ang="0">
                  <a:pos x="187" y="15"/>
                </a:cxn>
                <a:cxn ang="0">
                  <a:pos x="171" y="38"/>
                </a:cxn>
                <a:cxn ang="0">
                  <a:pos x="133" y="50"/>
                </a:cxn>
                <a:cxn ang="0">
                  <a:pos x="95" y="64"/>
                </a:cxn>
                <a:cxn ang="0">
                  <a:pos x="62" y="74"/>
                </a:cxn>
                <a:cxn ang="0">
                  <a:pos x="36" y="83"/>
                </a:cxn>
                <a:cxn ang="0">
                  <a:pos x="10" y="90"/>
                </a:cxn>
                <a:cxn ang="0">
                  <a:pos x="3" y="116"/>
                </a:cxn>
                <a:cxn ang="0">
                  <a:pos x="3" y="150"/>
                </a:cxn>
                <a:cxn ang="0">
                  <a:pos x="5" y="183"/>
                </a:cxn>
                <a:cxn ang="0">
                  <a:pos x="24" y="180"/>
                </a:cxn>
                <a:cxn ang="0">
                  <a:pos x="45" y="173"/>
                </a:cxn>
                <a:cxn ang="0">
                  <a:pos x="69" y="166"/>
                </a:cxn>
                <a:cxn ang="0">
                  <a:pos x="74" y="166"/>
                </a:cxn>
                <a:cxn ang="0">
                  <a:pos x="104" y="154"/>
                </a:cxn>
                <a:cxn ang="0">
                  <a:pos x="137" y="145"/>
                </a:cxn>
                <a:cxn ang="0">
                  <a:pos x="159" y="138"/>
                </a:cxn>
                <a:cxn ang="0">
                  <a:pos x="182" y="128"/>
                </a:cxn>
                <a:cxn ang="0">
                  <a:pos x="197" y="131"/>
                </a:cxn>
                <a:cxn ang="0">
                  <a:pos x="206" y="145"/>
                </a:cxn>
                <a:cxn ang="0">
                  <a:pos x="215" y="152"/>
                </a:cxn>
                <a:cxn ang="0">
                  <a:pos x="227" y="150"/>
                </a:cxn>
                <a:cxn ang="0">
                  <a:pos x="237" y="180"/>
                </a:cxn>
                <a:cxn ang="0">
                  <a:pos x="268" y="138"/>
                </a:cxn>
                <a:cxn ang="0">
                  <a:pos x="277" y="157"/>
                </a:cxn>
                <a:cxn ang="0">
                  <a:pos x="296" y="138"/>
                </a:cxn>
                <a:cxn ang="0">
                  <a:pos x="334" y="116"/>
                </a:cxn>
                <a:cxn ang="0">
                  <a:pos x="277" y="183"/>
                </a:cxn>
                <a:cxn ang="0">
                  <a:pos x="298" y="173"/>
                </a:cxn>
                <a:cxn ang="0">
                  <a:pos x="348" y="164"/>
                </a:cxn>
                <a:cxn ang="0">
                  <a:pos x="341" y="164"/>
                </a:cxn>
                <a:cxn ang="0">
                  <a:pos x="343" y="173"/>
                </a:cxn>
              </a:cxnLst>
              <a:rect l="0" t="0" r="r" b="b"/>
              <a:pathLst>
                <a:path w="350" h="188">
                  <a:moveTo>
                    <a:pt x="334" y="116"/>
                  </a:moveTo>
                  <a:lnTo>
                    <a:pt x="334" y="112"/>
                  </a:lnTo>
                  <a:lnTo>
                    <a:pt x="329" y="100"/>
                  </a:lnTo>
                  <a:lnTo>
                    <a:pt x="320" y="83"/>
                  </a:lnTo>
                  <a:lnTo>
                    <a:pt x="303" y="74"/>
                  </a:lnTo>
                  <a:lnTo>
                    <a:pt x="298" y="74"/>
                  </a:lnTo>
                  <a:lnTo>
                    <a:pt x="294" y="74"/>
                  </a:lnTo>
                  <a:lnTo>
                    <a:pt x="291" y="76"/>
                  </a:lnTo>
                  <a:lnTo>
                    <a:pt x="291" y="79"/>
                  </a:lnTo>
                  <a:lnTo>
                    <a:pt x="296" y="83"/>
                  </a:lnTo>
                  <a:lnTo>
                    <a:pt x="298" y="79"/>
                  </a:lnTo>
                  <a:lnTo>
                    <a:pt x="305" y="81"/>
                  </a:lnTo>
                  <a:lnTo>
                    <a:pt x="308" y="86"/>
                  </a:lnTo>
                  <a:lnTo>
                    <a:pt x="320" y="95"/>
                  </a:lnTo>
                  <a:lnTo>
                    <a:pt x="324" y="100"/>
                  </a:lnTo>
                  <a:lnTo>
                    <a:pt x="315" y="112"/>
                  </a:lnTo>
                  <a:lnTo>
                    <a:pt x="303" y="124"/>
                  </a:lnTo>
                  <a:lnTo>
                    <a:pt x="289" y="124"/>
                  </a:lnTo>
                  <a:lnTo>
                    <a:pt x="279" y="121"/>
                  </a:lnTo>
                  <a:lnTo>
                    <a:pt x="270" y="107"/>
                  </a:lnTo>
                  <a:lnTo>
                    <a:pt x="258" y="105"/>
                  </a:lnTo>
                  <a:lnTo>
                    <a:pt x="258" y="100"/>
                  </a:lnTo>
                  <a:lnTo>
                    <a:pt x="260" y="95"/>
                  </a:lnTo>
                  <a:lnTo>
                    <a:pt x="241" y="76"/>
                  </a:lnTo>
                  <a:lnTo>
                    <a:pt x="232" y="76"/>
                  </a:lnTo>
                  <a:lnTo>
                    <a:pt x="215" y="76"/>
                  </a:lnTo>
                  <a:lnTo>
                    <a:pt x="211" y="74"/>
                  </a:lnTo>
                  <a:lnTo>
                    <a:pt x="215" y="60"/>
                  </a:lnTo>
                  <a:lnTo>
                    <a:pt x="218" y="48"/>
                  </a:lnTo>
                  <a:lnTo>
                    <a:pt x="220" y="41"/>
                  </a:lnTo>
                  <a:lnTo>
                    <a:pt x="225" y="36"/>
                  </a:lnTo>
                  <a:lnTo>
                    <a:pt x="232" y="27"/>
                  </a:lnTo>
                  <a:lnTo>
                    <a:pt x="234" y="24"/>
                  </a:lnTo>
                  <a:lnTo>
                    <a:pt x="234" y="22"/>
                  </a:lnTo>
                  <a:lnTo>
                    <a:pt x="232" y="19"/>
                  </a:lnTo>
                  <a:lnTo>
                    <a:pt x="230" y="19"/>
                  </a:lnTo>
                  <a:lnTo>
                    <a:pt x="225" y="22"/>
                  </a:lnTo>
                  <a:lnTo>
                    <a:pt x="223" y="24"/>
                  </a:lnTo>
                  <a:lnTo>
                    <a:pt x="215" y="19"/>
                  </a:lnTo>
                  <a:lnTo>
                    <a:pt x="213" y="12"/>
                  </a:lnTo>
                  <a:lnTo>
                    <a:pt x="208" y="8"/>
                  </a:lnTo>
                  <a:lnTo>
                    <a:pt x="206" y="0"/>
                  </a:lnTo>
                  <a:lnTo>
                    <a:pt x="197" y="3"/>
                  </a:lnTo>
                  <a:lnTo>
                    <a:pt x="192" y="8"/>
                  </a:lnTo>
                  <a:lnTo>
                    <a:pt x="187" y="15"/>
                  </a:lnTo>
                  <a:lnTo>
                    <a:pt x="182" y="19"/>
                  </a:lnTo>
                  <a:lnTo>
                    <a:pt x="175" y="34"/>
                  </a:lnTo>
                  <a:lnTo>
                    <a:pt x="171" y="38"/>
                  </a:lnTo>
                  <a:lnTo>
                    <a:pt x="156" y="43"/>
                  </a:lnTo>
                  <a:lnTo>
                    <a:pt x="145" y="48"/>
                  </a:lnTo>
                  <a:lnTo>
                    <a:pt x="133" y="50"/>
                  </a:lnTo>
                  <a:lnTo>
                    <a:pt x="121" y="55"/>
                  </a:lnTo>
                  <a:lnTo>
                    <a:pt x="107" y="60"/>
                  </a:lnTo>
                  <a:lnTo>
                    <a:pt x="95" y="64"/>
                  </a:lnTo>
                  <a:lnTo>
                    <a:pt x="83" y="67"/>
                  </a:lnTo>
                  <a:lnTo>
                    <a:pt x="69" y="72"/>
                  </a:lnTo>
                  <a:lnTo>
                    <a:pt x="62" y="74"/>
                  </a:lnTo>
                  <a:lnTo>
                    <a:pt x="52" y="76"/>
                  </a:lnTo>
                  <a:lnTo>
                    <a:pt x="45" y="79"/>
                  </a:lnTo>
                  <a:lnTo>
                    <a:pt x="36" y="83"/>
                  </a:lnTo>
                  <a:lnTo>
                    <a:pt x="26" y="86"/>
                  </a:lnTo>
                  <a:lnTo>
                    <a:pt x="19" y="88"/>
                  </a:lnTo>
                  <a:lnTo>
                    <a:pt x="10" y="90"/>
                  </a:lnTo>
                  <a:lnTo>
                    <a:pt x="0" y="93"/>
                  </a:lnTo>
                  <a:lnTo>
                    <a:pt x="0" y="105"/>
                  </a:lnTo>
                  <a:lnTo>
                    <a:pt x="3" y="116"/>
                  </a:lnTo>
                  <a:lnTo>
                    <a:pt x="3" y="126"/>
                  </a:lnTo>
                  <a:lnTo>
                    <a:pt x="3" y="138"/>
                  </a:lnTo>
                  <a:lnTo>
                    <a:pt x="3" y="150"/>
                  </a:lnTo>
                  <a:lnTo>
                    <a:pt x="5" y="161"/>
                  </a:lnTo>
                  <a:lnTo>
                    <a:pt x="5" y="171"/>
                  </a:lnTo>
                  <a:lnTo>
                    <a:pt x="5" y="183"/>
                  </a:lnTo>
                  <a:lnTo>
                    <a:pt x="10" y="185"/>
                  </a:lnTo>
                  <a:lnTo>
                    <a:pt x="17" y="183"/>
                  </a:lnTo>
                  <a:lnTo>
                    <a:pt x="24" y="180"/>
                  </a:lnTo>
                  <a:lnTo>
                    <a:pt x="31" y="178"/>
                  </a:lnTo>
                  <a:lnTo>
                    <a:pt x="38" y="176"/>
                  </a:lnTo>
                  <a:lnTo>
                    <a:pt x="45" y="173"/>
                  </a:lnTo>
                  <a:lnTo>
                    <a:pt x="55" y="171"/>
                  </a:lnTo>
                  <a:lnTo>
                    <a:pt x="62" y="169"/>
                  </a:lnTo>
                  <a:lnTo>
                    <a:pt x="69" y="166"/>
                  </a:lnTo>
                  <a:lnTo>
                    <a:pt x="69" y="171"/>
                  </a:lnTo>
                  <a:lnTo>
                    <a:pt x="74" y="169"/>
                  </a:lnTo>
                  <a:lnTo>
                    <a:pt x="74" y="166"/>
                  </a:lnTo>
                  <a:lnTo>
                    <a:pt x="83" y="161"/>
                  </a:lnTo>
                  <a:lnTo>
                    <a:pt x="95" y="159"/>
                  </a:lnTo>
                  <a:lnTo>
                    <a:pt x="104" y="154"/>
                  </a:lnTo>
                  <a:lnTo>
                    <a:pt x="116" y="152"/>
                  </a:lnTo>
                  <a:lnTo>
                    <a:pt x="126" y="147"/>
                  </a:lnTo>
                  <a:lnTo>
                    <a:pt x="137" y="145"/>
                  </a:lnTo>
                  <a:lnTo>
                    <a:pt x="147" y="140"/>
                  </a:lnTo>
                  <a:lnTo>
                    <a:pt x="159" y="138"/>
                  </a:lnTo>
                  <a:lnTo>
                    <a:pt x="159" y="138"/>
                  </a:lnTo>
                  <a:lnTo>
                    <a:pt x="166" y="135"/>
                  </a:lnTo>
                  <a:lnTo>
                    <a:pt x="173" y="133"/>
                  </a:lnTo>
                  <a:lnTo>
                    <a:pt x="182" y="128"/>
                  </a:lnTo>
                  <a:lnTo>
                    <a:pt x="187" y="126"/>
                  </a:lnTo>
                  <a:lnTo>
                    <a:pt x="194" y="124"/>
                  </a:lnTo>
                  <a:lnTo>
                    <a:pt x="197" y="131"/>
                  </a:lnTo>
                  <a:lnTo>
                    <a:pt x="199" y="138"/>
                  </a:lnTo>
                  <a:lnTo>
                    <a:pt x="204" y="138"/>
                  </a:lnTo>
                  <a:lnTo>
                    <a:pt x="206" y="145"/>
                  </a:lnTo>
                  <a:lnTo>
                    <a:pt x="208" y="150"/>
                  </a:lnTo>
                  <a:lnTo>
                    <a:pt x="211" y="152"/>
                  </a:lnTo>
                  <a:lnTo>
                    <a:pt x="215" y="152"/>
                  </a:lnTo>
                  <a:lnTo>
                    <a:pt x="220" y="157"/>
                  </a:lnTo>
                  <a:lnTo>
                    <a:pt x="225" y="150"/>
                  </a:lnTo>
                  <a:lnTo>
                    <a:pt x="227" y="150"/>
                  </a:lnTo>
                  <a:lnTo>
                    <a:pt x="227" y="164"/>
                  </a:lnTo>
                  <a:lnTo>
                    <a:pt x="232" y="178"/>
                  </a:lnTo>
                  <a:lnTo>
                    <a:pt x="237" y="180"/>
                  </a:lnTo>
                  <a:lnTo>
                    <a:pt x="241" y="173"/>
                  </a:lnTo>
                  <a:lnTo>
                    <a:pt x="251" y="169"/>
                  </a:lnTo>
                  <a:lnTo>
                    <a:pt x="268" y="138"/>
                  </a:lnTo>
                  <a:lnTo>
                    <a:pt x="270" y="138"/>
                  </a:lnTo>
                  <a:lnTo>
                    <a:pt x="275" y="150"/>
                  </a:lnTo>
                  <a:lnTo>
                    <a:pt x="277" y="157"/>
                  </a:lnTo>
                  <a:lnTo>
                    <a:pt x="279" y="159"/>
                  </a:lnTo>
                  <a:lnTo>
                    <a:pt x="291" y="147"/>
                  </a:lnTo>
                  <a:lnTo>
                    <a:pt x="296" y="138"/>
                  </a:lnTo>
                  <a:lnTo>
                    <a:pt x="324" y="121"/>
                  </a:lnTo>
                  <a:lnTo>
                    <a:pt x="331" y="116"/>
                  </a:lnTo>
                  <a:lnTo>
                    <a:pt x="334" y="116"/>
                  </a:lnTo>
                  <a:close/>
                  <a:moveTo>
                    <a:pt x="286" y="166"/>
                  </a:moveTo>
                  <a:lnTo>
                    <a:pt x="282" y="169"/>
                  </a:lnTo>
                  <a:lnTo>
                    <a:pt x="277" y="183"/>
                  </a:lnTo>
                  <a:lnTo>
                    <a:pt x="272" y="185"/>
                  </a:lnTo>
                  <a:lnTo>
                    <a:pt x="277" y="188"/>
                  </a:lnTo>
                  <a:lnTo>
                    <a:pt x="298" y="173"/>
                  </a:lnTo>
                  <a:lnTo>
                    <a:pt x="296" y="169"/>
                  </a:lnTo>
                  <a:lnTo>
                    <a:pt x="286" y="166"/>
                  </a:lnTo>
                  <a:close/>
                  <a:moveTo>
                    <a:pt x="348" y="164"/>
                  </a:moveTo>
                  <a:lnTo>
                    <a:pt x="338" y="154"/>
                  </a:lnTo>
                  <a:lnTo>
                    <a:pt x="338" y="157"/>
                  </a:lnTo>
                  <a:lnTo>
                    <a:pt x="341" y="164"/>
                  </a:lnTo>
                  <a:lnTo>
                    <a:pt x="338" y="166"/>
                  </a:lnTo>
                  <a:lnTo>
                    <a:pt x="327" y="173"/>
                  </a:lnTo>
                  <a:lnTo>
                    <a:pt x="343" y="173"/>
                  </a:lnTo>
                  <a:lnTo>
                    <a:pt x="350" y="169"/>
                  </a:lnTo>
                  <a:lnTo>
                    <a:pt x="348" y="164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1" name="Freeform 45">
              <a:extLst>
                <a:ext uri="{FF2B5EF4-FFF2-40B4-BE49-F238E27FC236}">
                  <a16:creationId xmlns:a16="http://schemas.microsoft.com/office/drawing/2014/main" id="{403C6A1F-A1B7-8D9D-9F18-4A3605B8E3F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33615" y="1527719"/>
              <a:ext cx="1188694" cy="912549"/>
            </a:xfrm>
            <a:custGeom>
              <a:avLst/>
              <a:gdLst/>
              <a:ahLst/>
              <a:cxnLst>
                <a:cxn ang="0">
                  <a:pos x="49" y="388"/>
                </a:cxn>
                <a:cxn ang="0">
                  <a:pos x="45" y="397"/>
                </a:cxn>
                <a:cxn ang="0">
                  <a:pos x="567" y="570"/>
                </a:cxn>
                <a:cxn ang="0">
                  <a:pos x="255" y="165"/>
                </a:cxn>
                <a:cxn ang="0">
                  <a:pos x="250" y="168"/>
                </a:cxn>
                <a:cxn ang="0">
                  <a:pos x="579" y="530"/>
                </a:cxn>
                <a:cxn ang="0">
                  <a:pos x="591" y="492"/>
                </a:cxn>
                <a:cxn ang="0">
                  <a:pos x="600" y="466"/>
                </a:cxn>
                <a:cxn ang="0">
                  <a:pos x="584" y="423"/>
                </a:cxn>
                <a:cxn ang="0">
                  <a:pos x="570" y="364"/>
                </a:cxn>
                <a:cxn ang="0">
                  <a:pos x="563" y="317"/>
                </a:cxn>
                <a:cxn ang="0">
                  <a:pos x="556" y="265"/>
                </a:cxn>
                <a:cxn ang="0">
                  <a:pos x="539" y="210"/>
                </a:cxn>
                <a:cxn ang="0">
                  <a:pos x="518" y="168"/>
                </a:cxn>
                <a:cxn ang="0">
                  <a:pos x="511" y="170"/>
                </a:cxn>
                <a:cxn ang="0">
                  <a:pos x="492" y="116"/>
                </a:cxn>
                <a:cxn ang="0">
                  <a:pos x="489" y="78"/>
                </a:cxn>
                <a:cxn ang="0">
                  <a:pos x="463" y="7"/>
                </a:cxn>
                <a:cxn ang="0">
                  <a:pos x="350" y="37"/>
                </a:cxn>
                <a:cxn ang="0">
                  <a:pos x="310" y="63"/>
                </a:cxn>
                <a:cxn ang="0">
                  <a:pos x="276" y="135"/>
                </a:cxn>
                <a:cxn ang="0">
                  <a:pos x="246" y="198"/>
                </a:cxn>
                <a:cxn ang="0">
                  <a:pos x="258" y="194"/>
                </a:cxn>
                <a:cxn ang="0">
                  <a:pos x="267" y="198"/>
                </a:cxn>
                <a:cxn ang="0">
                  <a:pos x="260" y="220"/>
                </a:cxn>
                <a:cxn ang="0">
                  <a:pos x="258" y="224"/>
                </a:cxn>
                <a:cxn ang="0">
                  <a:pos x="269" y="246"/>
                </a:cxn>
                <a:cxn ang="0">
                  <a:pos x="269" y="260"/>
                </a:cxn>
                <a:cxn ang="0">
                  <a:pos x="239" y="288"/>
                </a:cxn>
                <a:cxn ang="0">
                  <a:pos x="217" y="310"/>
                </a:cxn>
                <a:cxn ang="0">
                  <a:pos x="189" y="317"/>
                </a:cxn>
                <a:cxn ang="0">
                  <a:pos x="137" y="324"/>
                </a:cxn>
                <a:cxn ang="0">
                  <a:pos x="30" y="364"/>
                </a:cxn>
                <a:cxn ang="0">
                  <a:pos x="52" y="388"/>
                </a:cxn>
                <a:cxn ang="0">
                  <a:pos x="61" y="414"/>
                </a:cxn>
                <a:cxn ang="0">
                  <a:pos x="47" y="449"/>
                </a:cxn>
                <a:cxn ang="0">
                  <a:pos x="4" y="501"/>
                </a:cxn>
                <a:cxn ang="0">
                  <a:pos x="19" y="537"/>
                </a:cxn>
                <a:cxn ang="0">
                  <a:pos x="82" y="520"/>
                </a:cxn>
                <a:cxn ang="0">
                  <a:pos x="144" y="504"/>
                </a:cxn>
                <a:cxn ang="0">
                  <a:pos x="208" y="485"/>
                </a:cxn>
                <a:cxn ang="0">
                  <a:pos x="269" y="468"/>
                </a:cxn>
                <a:cxn ang="0">
                  <a:pos x="331" y="449"/>
                </a:cxn>
                <a:cxn ang="0">
                  <a:pos x="392" y="430"/>
                </a:cxn>
                <a:cxn ang="0">
                  <a:pos x="435" y="440"/>
                </a:cxn>
                <a:cxn ang="0">
                  <a:pos x="447" y="466"/>
                </a:cxn>
                <a:cxn ang="0">
                  <a:pos x="485" y="483"/>
                </a:cxn>
                <a:cxn ang="0">
                  <a:pos x="530" y="497"/>
                </a:cxn>
                <a:cxn ang="0">
                  <a:pos x="572" y="506"/>
                </a:cxn>
                <a:cxn ang="0">
                  <a:pos x="572" y="499"/>
                </a:cxn>
                <a:cxn ang="0">
                  <a:pos x="253" y="201"/>
                </a:cxn>
                <a:cxn ang="0">
                  <a:pos x="253" y="201"/>
                </a:cxn>
                <a:cxn ang="0">
                  <a:pos x="716" y="454"/>
                </a:cxn>
                <a:cxn ang="0">
                  <a:pos x="697" y="466"/>
                </a:cxn>
                <a:cxn ang="0">
                  <a:pos x="688" y="468"/>
                </a:cxn>
                <a:cxn ang="0">
                  <a:pos x="631" y="497"/>
                </a:cxn>
                <a:cxn ang="0">
                  <a:pos x="605" y="506"/>
                </a:cxn>
                <a:cxn ang="0">
                  <a:pos x="591" y="523"/>
                </a:cxn>
                <a:cxn ang="0">
                  <a:pos x="579" y="561"/>
                </a:cxn>
                <a:cxn ang="0">
                  <a:pos x="596" y="549"/>
                </a:cxn>
                <a:cxn ang="0">
                  <a:pos x="648" y="527"/>
                </a:cxn>
                <a:cxn ang="0">
                  <a:pos x="709" y="475"/>
                </a:cxn>
              </a:cxnLst>
              <a:rect l="0" t="0" r="r" b="b"/>
              <a:pathLst>
                <a:path w="749" h="575">
                  <a:moveTo>
                    <a:pt x="45" y="397"/>
                  </a:moveTo>
                  <a:lnTo>
                    <a:pt x="49" y="397"/>
                  </a:lnTo>
                  <a:lnTo>
                    <a:pt x="49" y="393"/>
                  </a:lnTo>
                  <a:lnTo>
                    <a:pt x="52" y="390"/>
                  </a:lnTo>
                  <a:lnTo>
                    <a:pt x="49" y="388"/>
                  </a:lnTo>
                  <a:lnTo>
                    <a:pt x="45" y="388"/>
                  </a:lnTo>
                  <a:lnTo>
                    <a:pt x="42" y="390"/>
                  </a:lnTo>
                  <a:lnTo>
                    <a:pt x="42" y="395"/>
                  </a:lnTo>
                  <a:lnTo>
                    <a:pt x="45" y="397"/>
                  </a:lnTo>
                  <a:lnTo>
                    <a:pt x="45" y="397"/>
                  </a:lnTo>
                  <a:close/>
                  <a:moveTo>
                    <a:pt x="567" y="554"/>
                  </a:moveTo>
                  <a:lnTo>
                    <a:pt x="560" y="563"/>
                  </a:lnTo>
                  <a:lnTo>
                    <a:pt x="560" y="575"/>
                  </a:lnTo>
                  <a:lnTo>
                    <a:pt x="565" y="575"/>
                  </a:lnTo>
                  <a:lnTo>
                    <a:pt x="567" y="570"/>
                  </a:lnTo>
                  <a:lnTo>
                    <a:pt x="572" y="563"/>
                  </a:lnTo>
                  <a:lnTo>
                    <a:pt x="572" y="558"/>
                  </a:lnTo>
                  <a:lnTo>
                    <a:pt x="570" y="554"/>
                  </a:lnTo>
                  <a:lnTo>
                    <a:pt x="567" y="554"/>
                  </a:lnTo>
                  <a:close/>
                  <a:moveTo>
                    <a:pt x="255" y="165"/>
                  </a:moveTo>
                  <a:lnTo>
                    <a:pt x="255" y="163"/>
                  </a:lnTo>
                  <a:lnTo>
                    <a:pt x="255" y="161"/>
                  </a:lnTo>
                  <a:lnTo>
                    <a:pt x="253" y="163"/>
                  </a:lnTo>
                  <a:lnTo>
                    <a:pt x="250" y="165"/>
                  </a:lnTo>
                  <a:lnTo>
                    <a:pt x="250" y="168"/>
                  </a:lnTo>
                  <a:lnTo>
                    <a:pt x="253" y="168"/>
                  </a:lnTo>
                  <a:lnTo>
                    <a:pt x="255" y="165"/>
                  </a:lnTo>
                  <a:close/>
                  <a:moveTo>
                    <a:pt x="574" y="539"/>
                  </a:moveTo>
                  <a:lnTo>
                    <a:pt x="577" y="535"/>
                  </a:lnTo>
                  <a:lnTo>
                    <a:pt x="579" y="530"/>
                  </a:lnTo>
                  <a:lnTo>
                    <a:pt x="584" y="525"/>
                  </a:lnTo>
                  <a:lnTo>
                    <a:pt x="589" y="518"/>
                  </a:lnTo>
                  <a:lnTo>
                    <a:pt x="593" y="504"/>
                  </a:lnTo>
                  <a:lnTo>
                    <a:pt x="598" y="499"/>
                  </a:lnTo>
                  <a:lnTo>
                    <a:pt x="591" y="492"/>
                  </a:lnTo>
                  <a:lnTo>
                    <a:pt x="584" y="487"/>
                  </a:lnTo>
                  <a:lnTo>
                    <a:pt x="591" y="480"/>
                  </a:lnTo>
                  <a:lnTo>
                    <a:pt x="596" y="475"/>
                  </a:lnTo>
                  <a:lnTo>
                    <a:pt x="598" y="471"/>
                  </a:lnTo>
                  <a:lnTo>
                    <a:pt x="600" y="466"/>
                  </a:lnTo>
                  <a:lnTo>
                    <a:pt x="598" y="464"/>
                  </a:lnTo>
                  <a:lnTo>
                    <a:pt x="593" y="459"/>
                  </a:lnTo>
                  <a:lnTo>
                    <a:pt x="591" y="447"/>
                  </a:lnTo>
                  <a:lnTo>
                    <a:pt x="586" y="435"/>
                  </a:lnTo>
                  <a:lnTo>
                    <a:pt x="584" y="423"/>
                  </a:lnTo>
                  <a:lnTo>
                    <a:pt x="582" y="411"/>
                  </a:lnTo>
                  <a:lnTo>
                    <a:pt x="577" y="400"/>
                  </a:lnTo>
                  <a:lnTo>
                    <a:pt x="574" y="388"/>
                  </a:lnTo>
                  <a:lnTo>
                    <a:pt x="572" y="376"/>
                  </a:lnTo>
                  <a:lnTo>
                    <a:pt x="570" y="364"/>
                  </a:lnTo>
                  <a:lnTo>
                    <a:pt x="565" y="362"/>
                  </a:lnTo>
                  <a:lnTo>
                    <a:pt x="565" y="350"/>
                  </a:lnTo>
                  <a:lnTo>
                    <a:pt x="565" y="340"/>
                  </a:lnTo>
                  <a:lnTo>
                    <a:pt x="563" y="329"/>
                  </a:lnTo>
                  <a:lnTo>
                    <a:pt x="563" y="317"/>
                  </a:lnTo>
                  <a:lnTo>
                    <a:pt x="563" y="305"/>
                  </a:lnTo>
                  <a:lnTo>
                    <a:pt x="563" y="295"/>
                  </a:lnTo>
                  <a:lnTo>
                    <a:pt x="560" y="284"/>
                  </a:lnTo>
                  <a:lnTo>
                    <a:pt x="560" y="272"/>
                  </a:lnTo>
                  <a:lnTo>
                    <a:pt x="556" y="265"/>
                  </a:lnTo>
                  <a:lnTo>
                    <a:pt x="556" y="258"/>
                  </a:lnTo>
                  <a:lnTo>
                    <a:pt x="553" y="251"/>
                  </a:lnTo>
                  <a:lnTo>
                    <a:pt x="548" y="239"/>
                  </a:lnTo>
                  <a:lnTo>
                    <a:pt x="546" y="227"/>
                  </a:lnTo>
                  <a:lnTo>
                    <a:pt x="539" y="210"/>
                  </a:lnTo>
                  <a:lnTo>
                    <a:pt x="537" y="198"/>
                  </a:lnTo>
                  <a:lnTo>
                    <a:pt x="532" y="189"/>
                  </a:lnTo>
                  <a:lnTo>
                    <a:pt x="530" y="175"/>
                  </a:lnTo>
                  <a:lnTo>
                    <a:pt x="520" y="168"/>
                  </a:lnTo>
                  <a:lnTo>
                    <a:pt x="518" y="168"/>
                  </a:lnTo>
                  <a:lnTo>
                    <a:pt x="518" y="168"/>
                  </a:lnTo>
                  <a:lnTo>
                    <a:pt x="515" y="175"/>
                  </a:lnTo>
                  <a:lnTo>
                    <a:pt x="513" y="175"/>
                  </a:lnTo>
                  <a:lnTo>
                    <a:pt x="513" y="175"/>
                  </a:lnTo>
                  <a:lnTo>
                    <a:pt x="511" y="170"/>
                  </a:lnTo>
                  <a:lnTo>
                    <a:pt x="508" y="153"/>
                  </a:lnTo>
                  <a:lnTo>
                    <a:pt x="508" y="146"/>
                  </a:lnTo>
                  <a:lnTo>
                    <a:pt x="503" y="139"/>
                  </a:lnTo>
                  <a:lnTo>
                    <a:pt x="494" y="120"/>
                  </a:lnTo>
                  <a:lnTo>
                    <a:pt x="492" y="116"/>
                  </a:lnTo>
                  <a:lnTo>
                    <a:pt x="492" y="108"/>
                  </a:lnTo>
                  <a:lnTo>
                    <a:pt x="492" y="101"/>
                  </a:lnTo>
                  <a:lnTo>
                    <a:pt x="494" y="92"/>
                  </a:lnTo>
                  <a:lnTo>
                    <a:pt x="494" y="90"/>
                  </a:lnTo>
                  <a:lnTo>
                    <a:pt x="489" y="78"/>
                  </a:lnTo>
                  <a:lnTo>
                    <a:pt x="487" y="66"/>
                  </a:lnTo>
                  <a:lnTo>
                    <a:pt x="475" y="49"/>
                  </a:lnTo>
                  <a:lnTo>
                    <a:pt x="470" y="28"/>
                  </a:lnTo>
                  <a:lnTo>
                    <a:pt x="466" y="19"/>
                  </a:lnTo>
                  <a:lnTo>
                    <a:pt x="463" y="7"/>
                  </a:lnTo>
                  <a:lnTo>
                    <a:pt x="461" y="0"/>
                  </a:lnTo>
                  <a:lnTo>
                    <a:pt x="440" y="7"/>
                  </a:lnTo>
                  <a:lnTo>
                    <a:pt x="404" y="19"/>
                  </a:lnTo>
                  <a:lnTo>
                    <a:pt x="369" y="30"/>
                  </a:lnTo>
                  <a:lnTo>
                    <a:pt x="350" y="37"/>
                  </a:lnTo>
                  <a:lnTo>
                    <a:pt x="345" y="40"/>
                  </a:lnTo>
                  <a:lnTo>
                    <a:pt x="343" y="40"/>
                  </a:lnTo>
                  <a:lnTo>
                    <a:pt x="333" y="42"/>
                  </a:lnTo>
                  <a:lnTo>
                    <a:pt x="324" y="52"/>
                  </a:lnTo>
                  <a:lnTo>
                    <a:pt x="310" y="63"/>
                  </a:lnTo>
                  <a:lnTo>
                    <a:pt x="295" y="87"/>
                  </a:lnTo>
                  <a:lnTo>
                    <a:pt x="274" y="130"/>
                  </a:lnTo>
                  <a:lnTo>
                    <a:pt x="274" y="132"/>
                  </a:lnTo>
                  <a:lnTo>
                    <a:pt x="274" y="132"/>
                  </a:lnTo>
                  <a:lnTo>
                    <a:pt x="276" y="135"/>
                  </a:lnTo>
                  <a:lnTo>
                    <a:pt x="276" y="139"/>
                  </a:lnTo>
                  <a:lnTo>
                    <a:pt x="274" y="144"/>
                  </a:lnTo>
                  <a:lnTo>
                    <a:pt x="246" y="182"/>
                  </a:lnTo>
                  <a:lnTo>
                    <a:pt x="239" y="194"/>
                  </a:lnTo>
                  <a:lnTo>
                    <a:pt x="246" y="198"/>
                  </a:lnTo>
                  <a:lnTo>
                    <a:pt x="246" y="201"/>
                  </a:lnTo>
                  <a:lnTo>
                    <a:pt x="248" y="198"/>
                  </a:lnTo>
                  <a:lnTo>
                    <a:pt x="253" y="191"/>
                  </a:lnTo>
                  <a:lnTo>
                    <a:pt x="255" y="191"/>
                  </a:lnTo>
                  <a:lnTo>
                    <a:pt x="258" y="194"/>
                  </a:lnTo>
                  <a:lnTo>
                    <a:pt x="260" y="196"/>
                  </a:lnTo>
                  <a:lnTo>
                    <a:pt x="258" y="203"/>
                  </a:lnTo>
                  <a:lnTo>
                    <a:pt x="260" y="203"/>
                  </a:lnTo>
                  <a:lnTo>
                    <a:pt x="265" y="201"/>
                  </a:lnTo>
                  <a:lnTo>
                    <a:pt x="267" y="198"/>
                  </a:lnTo>
                  <a:lnTo>
                    <a:pt x="267" y="203"/>
                  </a:lnTo>
                  <a:lnTo>
                    <a:pt x="265" y="208"/>
                  </a:lnTo>
                  <a:lnTo>
                    <a:pt x="265" y="210"/>
                  </a:lnTo>
                  <a:lnTo>
                    <a:pt x="262" y="217"/>
                  </a:lnTo>
                  <a:lnTo>
                    <a:pt x="260" y="220"/>
                  </a:lnTo>
                  <a:lnTo>
                    <a:pt x="258" y="220"/>
                  </a:lnTo>
                  <a:lnTo>
                    <a:pt x="258" y="217"/>
                  </a:lnTo>
                  <a:lnTo>
                    <a:pt x="255" y="222"/>
                  </a:lnTo>
                  <a:lnTo>
                    <a:pt x="255" y="224"/>
                  </a:lnTo>
                  <a:lnTo>
                    <a:pt x="258" y="224"/>
                  </a:lnTo>
                  <a:lnTo>
                    <a:pt x="260" y="229"/>
                  </a:lnTo>
                  <a:lnTo>
                    <a:pt x="265" y="234"/>
                  </a:lnTo>
                  <a:lnTo>
                    <a:pt x="267" y="243"/>
                  </a:lnTo>
                  <a:lnTo>
                    <a:pt x="269" y="246"/>
                  </a:lnTo>
                  <a:lnTo>
                    <a:pt x="269" y="246"/>
                  </a:lnTo>
                  <a:lnTo>
                    <a:pt x="269" y="248"/>
                  </a:lnTo>
                  <a:lnTo>
                    <a:pt x="269" y="251"/>
                  </a:lnTo>
                  <a:lnTo>
                    <a:pt x="272" y="253"/>
                  </a:lnTo>
                  <a:lnTo>
                    <a:pt x="272" y="255"/>
                  </a:lnTo>
                  <a:lnTo>
                    <a:pt x="269" y="260"/>
                  </a:lnTo>
                  <a:lnTo>
                    <a:pt x="265" y="262"/>
                  </a:lnTo>
                  <a:lnTo>
                    <a:pt x="258" y="265"/>
                  </a:lnTo>
                  <a:lnTo>
                    <a:pt x="250" y="272"/>
                  </a:lnTo>
                  <a:lnTo>
                    <a:pt x="243" y="281"/>
                  </a:lnTo>
                  <a:lnTo>
                    <a:pt x="239" y="288"/>
                  </a:lnTo>
                  <a:lnTo>
                    <a:pt x="236" y="295"/>
                  </a:lnTo>
                  <a:lnTo>
                    <a:pt x="234" y="298"/>
                  </a:lnTo>
                  <a:lnTo>
                    <a:pt x="234" y="298"/>
                  </a:lnTo>
                  <a:lnTo>
                    <a:pt x="222" y="305"/>
                  </a:lnTo>
                  <a:lnTo>
                    <a:pt x="217" y="310"/>
                  </a:lnTo>
                  <a:lnTo>
                    <a:pt x="217" y="312"/>
                  </a:lnTo>
                  <a:lnTo>
                    <a:pt x="217" y="314"/>
                  </a:lnTo>
                  <a:lnTo>
                    <a:pt x="215" y="312"/>
                  </a:lnTo>
                  <a:lnTo>
                    <a:pt x="205" y="314"/>
                  </a:lnTo>
                  <a:lnTo>
                    <a:pt x="189" y="317"/>
                  </a:lnTo>
                  <a:lnTo>
                    <a:pt x="175" y="322"/>
                  </a:lnTo>
                  <a:lnTo>
                    <a:pt x="165" y="329"/>
                  </a:lnTo>
                  <a:lnTo>
                    <a:pt x="158" y="329"/>
                  </a:lnTo>
                  <a:lnTo>
                    <a:pt x="149" y="326"/>
                  </a:lnTo>
                  <a:lnTo>
                    <a:pt x="137" y="324"/>
                  </a:lnTo>
                  <a:lnTo>
                    <a:pt x="106" y="329"/>
                  </a:lnTo>
                  <a:lnTo>
                    <a:pt x="80" y="336"/>
                  </a:lnTo>
                  <a:lnTo>
                    <a:pt x="61" y="345"/>
                  </a:lnTo>
                  <a:lnTo>
                    <a:pt x="30" y="362"/>
                  </a:lnTo>
                  <a:lnTo>
                    <a:pt x="30" y="364"/>
                  </a:lnTo>
                  <a:lnTo>
                    <a:pt x="30" y="364"/>
                  </a:lnTo>
                  <a:lnTo>
                    <a:pt x="35" y="385"/>
                  </a:lnTo>
                  <a:lnTo>
                    <a:pt x="35" y="385"/>
                  </a:lnTo>
                  <a:lnTo>
                    <a:pt x="52" y="385"/>
                  </a:lnTo>
                  <a:lnTo>
                    <a:pt x="52" y="388"/>
                  </a:lnTo>
                  <a:lnTo>
                    <a:pt x="52" y="390"/>
                  </a:lnTo>
                  <a:lnTo>
                    <a:pt x="52" y="395"/>
                  </a:lnTo>
                  <a:lnTo>
                    <a:pt x="54" y="402"/>
                  </a:lnTo>
                  <a:lnTo>
                    <a:pt x="59" y="409"/>
                  </a:lnTo>
                  <a:lnTo>
                    <a:pt x="61" y="414"/>
                  </a:lnTo>
                  <a:lnTo>
                    <a:pt x="61" y="419"/>
                  </a:lnTo>
                  <a:lnTo>
                    <a:pt x="59" y="423"/>
                  </a:lnTo>
                  <a:lnTo>
                    <a:pt x="54" y="430"/>
                  </a:lnTo>
                  <a:lnTo>
                    <a:pt x="49" y="438"/>
                  </a:lnTo>
                  <a:lnTo>
                    <a:pt x="47" y="449"/>
                  </a:lnTo>
                  <a:lnTo>
                    <a:pt x="40" y="456"/>
                  </a:lnTo>
                  <a:lnTo>
                    <a:pt x="33" y="466"/>
                  </a:lnTo>
                  <a:lnTo>
                    <a:pt x="23" y="475"/>
                  </a:lnTo>
                  <a:lnTo>
                    <a:pt x="19" y="485"/>
                  </a:lnTo>
                  <a:lnTo>
                    <a:pt x="4" y="501"/>
                  </a:lnTo>
                  <a:lnTo>
                    <a:pt x="0" y="506"/>
                  </a:lnTo>
                  <a:lnTo>
                    <a:pt x="0" y="506"/>
                  </a:lnTo>
                  <a:lnTo>
                    <a:pt x="2" y="523"/>
                  </a:lnTo>
                  <a:lnTo>
                    <a:pt x="7" y="539"/>
                  </a:lnTo>
                  <a:lnTo>
                    <a:pt x="19" y="537"/>
                  </a:lnTo>
                  <a:lnTo>
                    <a:pt x="33" y="532"/>
                  </a:lnTo>
                  <a:lnTo>
                    <a:pt x="45" y="530"/>
                  </a:lnTo>
                  <a:lnTo>
                    <a:pt x="56" y="527"/>
                  </a:lnTo>
                  <a:lnTo>
                    <a:pt x="71" y="523"/>
                  </a:lnTo>
                  <a:lnTo>
                    <a:pt x="82" y="520"/>
                  </a:lnTo>
                  <a:lnTo>
                    <a:pt x="94" y="516"/>
                  </a:lnTo>
                  <a:lnTo>
                    <a:pt x="106" y="513"/>
                  </a:lnTo>
                  <a:lnTo>
                    <a:pt x="120" y="509"/>
                  </a:lnTo>
                  <a:lnTo>
                    <a:pt x="132" y="506"/>
                  </a:lnTo>
                  <a:lnTo>
                    <a:pt x="144" y="504"/>
                  </a:lnTo>
                  <a:lnTo>
                    <a:pt x="158" y="499"/>
                  </a:lnTo>
                  <a:lnTo>
                    <a:pt x="170" y="497"/>
                  </a:lnTo>
                  <a:lnTo>
                    <a:pt x="182" y="492"/>
                  </a:lnTo>
                  <a:lnTo>
                    <a:pt x="194" y="490"/>
                  </a:lnTo>
                  <a:lnTo>
                    <a:pt x="208" y="485"/>
                  </a:lnTo>
                  <a:lnTo>
                    <a:pt x="220" y="483"/>
                  </a:lnTo>
                  <a:lnTo>
                    <a:pt x="231" y="478"/>
                  </a:lnTo>
                  <a:lnTo>
                    <a:pt x="243" y="475"/>
                  </a:lnTo>
                  <a:lnTo>
                    <a:pt x="258" y="471"/>
                  </a:lnTo>
                  <a:lnTo>
                    <a:pt x="269" y="468"/>
                  </a:lnTo>
                  <a:lnTo>
                    <a:pt x="281" y="464"/>
                  </a:lnTo>
                  <a:lnTo>
                    <a:pt x="293" y="461"/>
                  </a:lnTo>
                  <a:lnTo>
                    <a:pt x="307" y="456"/>
                  </a:lnTo>
                  <a:lnTo>
                    <a:pt x="319" y="452"/>
                  </a:lnTo>
                  <a:lnTo>
                    <a:pt x="331" y="449"/>
                  </a:lnTo>
                  <a:lnTo>
                    <a:pt x="343" y="445"/>
                  </a:lnTo>
                  <a:lnTo>
                    <a:pt x="354" y="442"/>
                  </a:lnTo>
                  <a:lnTo>
                    <a:pt x="369" y="438"/>
                  </a:lnTo>
                  <a:lnTo>
                    <a:pt x="380" y="433"/>
                  </a:lnTo>
                  <a:lnTo>
                    <a:pt x="392" y="430"/>
                  </a:lnTo>
                  <a:lnTo>
                    <a:pt x="404" y="426"/>
                  </a:lnTo>
                  <a:lnTo>
                    <a:pt x="414" y="430"/>
                  </a:lnTo>
                  <a:lnTo>
                    <a:pt x="418" y="435"/>
                  </a:lnTo>
                  <a:lnTo>
                    <a:pt x="430" y="438"/>
                  </a:lnTo>
                  <a:lnTo>
                    <a:pt x="435" y="440"/>
                  </a:lnTo>
                  <a:lnTo>
                    <a:pt x="435" y="442"/>
                  </a:lnTo>
                  <a:lnTo>
                    <a:pt x="440" y="447"/>
                  </a:lnTo>
                  <a:lnTo>
                    <a:pt x="440" y="454"/>
                  </a:lnTo>
                  <a:lnTo>
                    <a:pt x="442" y="459"/>
                  </a:lnTo>
                  <a:lnTo>
                    <a:pt x="447" y="466"/>
                  </a:lnTo>
                  <a:lnTo>
                    <a:pt x="451" y="471"/>
                  </a:lnTo>
                  <a:lnTo>
                    <a:pt x="456" y="475"/>
                  </a:lnTo>
                  <a:lnTo>
                    <a:pt x="461" y="478"/>
                  </a:lnTo>
                  <a:lnTo>
                    <a:pt x="480" y="480"/>
                  </a:lnTo>
                  <a:lnTo>
                    <a:pt x="485" y="483"/>
                  </a:lnTo>
                  <a:lnTo>
                    <a:pt x="487" y="487"/>
                  </a:lnTo>
                  <a:lnTo>
                    <a:pt x="499" y="490"/>
                  </a:lnTo>
                  <a:lnTo>
                    <a:pt x="508" y="492"/>
                  </a:lnTo>
                  <a:lnTo>
                    <a:pt x="520" y="494"/>
                  </a:lnTo>
                  <a:lnTo>
                    <a:pt x="530" y="497"/>
                  </a:lnTo>
                  <a:lnTo>
                    <a:pt x="541" y="499"/>
                  </a:lnTo>
                  <a:lnTo>
                    <a:pt x="551" y="501"/>
                  </a:lnTo>
                  <a:lnTo>
                    <a:pt x="563" y="506"/>
                  </a:lnTo>
                  <a:lnTo>
                    <a:pt x="572" y="509"/>
                  </a:lnTo>
                  <a:lnTo>
                    <a:pt x="572" y="506"/>
                  </a:lnTo>
                  <a:lnTo>
                    <a:pt x="565" y="490"/>
                  </a:lnTo>
                  <a:lnTo>
                    <a:pt x="556" y="478"/>
                  </a:lnTo>
                  <a:lnTo>
                    <a:pt x="563" y="480"/>
                  </a:lnTo>
                  <a:lnTo>
                    <a:pt x="567" y="485"/>
                  </a:lnTo>
                  <a:lnTo>
                    <a:pt x="572" y="499"/>
                  </a:lnTo>
                  <a:lnTo>
                    <a:pt x="574" y="518"/>
                  </a:lnTo>
                  <a:lnTo>
                    <a:pt x="574" y="527"/>
                  </a:lnTo>
                  <a:lnTo>
                    <a:pt x="574" y="539"/>
                  </a:lnTo>
                  <a:close/>
                  <a:moveTo>
                    <a:pt x="253" y="201"/>
                  </a:moveTo>
                  <a:lnTo>
                    <a:pt x="253" y="201"/>
                  </a:lnTo>
                  <a:lnTo>
                    <a:pt x="250" y="201"/>
                  </a:lnTo>
                  <a:lnTo>
                    <a:pt x="250" y="203"/>
                  </a:lnTo>
                  <a:lnTo>
                    <a:pt x="250" y="206"/>
                  </a:lnTo>
                  <a:lnTo>
                    <a:pt x="250" y="206"/>
                  </a:lnTo>
                  <a:lnTo>
                    <a:pt x="253" y="201"/>
                  </a:lnTo>
                  <a:close/>
                  <a:moveTo>
                    <a:pt x="740" y="442"/>
                  </a:moveTo>
                  <a:lnTo>
                    <a:pt x="733" y="449"/>
                  </a:lnTo>
                  <a:lnTo>
                    <a:pt x="728" y="445"/>
                  </a:lnTo>
                  <a:lnTo>
                    <a:pt x="723" y="447"/>
                  </a:lnTo>
                  <a:lnTo>
                    <a:pt x="716" y="454"/>
                  </a:lnTo>
                  <a:lnTo>
                    <a:pt x="707" y="464"/>
                  </a:lnTo>
                  <a:lnTo>
                    <a:pt x="705" y="471"/>
                  </a:lnTo>
                  <a:lnTo>
                    <a:pt x="700" y="473"/>
                  </a:lnTo>
                  <a:lnTo>
                    <a:pt x="695" y="475"/>
                  </a:lnTo>
                  <a:lnTo>
                    <a:pt x="697" y="466"/>
                  </a:lnTo>
                  <a:lnTo>
                    <a:pt x="702" y="456"/>
                  </a:lnTo>
                  <a:lnTo>
                    <a:pt x="712" y="438"/>
                  </a:lnTo>
                  <a:lnTo>
                    <a:pt x="705" y="445"/>
                  </a:lnTo>
                  <a:lnTo>
                    <a:pt x="693" y="461"/>
                  </a:lnTo>
                  <a:lnTo>
                    <a:pt x="688" y="468"/>
                  </a:lnTo>
                  <a:lnTo>
                    <a:pt x="669" y="478"/>
                  </a:lnTo>
                  <a:lnTo>
                    <a:pt x="652" y="485"/>
                  </a:lnTo>
                  <a:lnTo>
                    <a:pt x="645" y="487"/>
                  </a:lnTo>
                  <a:lnTo>
                    <a:pt x="641" y="494"/>
                  </a:lnTo>
                  <a:lnTo>
                    <a:pt x="631" y="497"/>
                  </a:lnTo>
                  <a:lnTo>
                    <a:pt x="622" y="497"/>
                  </a:lnTo>
                  <a:lnTo>
                    <a:pt x="619" y="499"/>
                  </a:lnTo>
                  <a:lnTo>
                    <a:pt x="617" y="501"/>
                  </a:lnTo>
                  <a:lnTo>
                    <a:pt x="612" y="504"/>
                  </a:lnTo>
                  <a:lnTo>
                    <a:pt x="605" y="506"/>
                  </a:lnTo>
                  <a:lnTo>
                    <a:pt x="603" y="509"/>
                  </a:lnTo>
                  <a:lnTo>
                    <a:pt x="600" y="513"/>
                  </a:lnTo>
                  <a:lnTo>
                    <a:pt x="600" y="518"/>
                  </a:lnTo>
                  <a:lnTo>
                    <a:pt x="596" y="516"/>
                  </a:lnTo>
                  <a:lnTo>
                    <a:pt x="591" y="523"/>
                  </a:lnTo>
                  <a:lnTo>
                    <a:pt x="582" y="532"/>
                  </a:lnTo>
                  <a:lnTo>
                    <a:pt x="577" y="542"/>
                  </a:lnTo>
                  <a:lnTo>
                    <a:pt x="574" y="549"/>
                  </a:lnTo>
                  <a:lnTo>
                    <a:pt x="574" y="556"/>
                  </a:lnTo>
                  <a:lnTo>
                    <a:pt x="579" y="561"/>
                  </a:lnTo>
                  <a:lnTo>
                    <a:pt x="586" y="556"/>
                  </a:lnTo>
                  <a:lnTo>
                    <a:pt x="589" y="549"/>
                  </a:lnTo>
                  <a:lnTo>
                    <a:pt x="593" y="546"/>
                  </a:lnTo>
                  <a:lnTo>
                    <a:pt x="596" y="546"/>
                  </a:lnTo>
                  <a:lnTo>
                    <a:pt x="596" y="549"/>
                  </a:lnTo>
                  <a:lnTo>
                    <a:pt x="589" y="558"/>
                  </a:lnTo>
                  <a:lnTo>
                    <a:pt x="600" y="554"/>
                  </a:lnTo>
                  <a:lnTo>
                    <a:pt x="612" y="546"/>
                  </a:lnTo>
                  <a:lnTo>
                    <a:pt x="643" y="527"/>
                  </a:lnTo>
                  <a:lnTo>
                    <a:pt x="648" y="527"/>
                  </a:lnTo>
                  <a:lnTo>
                    <a:pt x="650" y="527"/>
                  </a:lnTo>
                  <a:lnTo>
                    <a:pt x="683" y="499"/>
                  </a:lnTo>
                  <a:lnTo>
                    <a:pt x="690" y="494"/>
                  </a:lnTo>
                  <a:lnTo>
                    <a:pt x="700" y="487"/>
                  </a:lnTo>
                  <a:lnTo>
                    <a:pt x="709" y="475"/>
                  </a:lnTo>
                  <a:lnTo>
                    <a:pt x="716" y="471"/>
                  </a:lnTo>
                  <a:lnTo>
                    <a:pt x="749" y="438"/>
                  </a:lnTo>
                  <a:lnTo>
                    <a:pt x="740" y="442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2" name="Freeform 46">
              <a:extLst>
                <a:ext uri="{FF2B5EF4-FFF2-40B4-BE49-F238E27FC236}">
                  <a16:creationId xmlns:a16="http://schemas.microsoft.com/office/drawing/2014/main" id="{A74916F6-4B70-4DAA-141F-2C546CD705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68415" y="2300609"/>
              <a:ext cx="222185" cy="480873"/>
            </a:xfrm>
            <a:custGeom>
              <a:avLst/>
              <a:gdLst/>
              <a:ahLst/>
              <a:cxnLst>
                <a:cxn ang="0">
                  <a:pos x="130" y="152"/>
                </a:cxn>
                <a:cxn ang="0">
                  <a:pos x="137" y="168"/>
                </a:cxn>
                <a:cxn ang="0">
                  <a:pos x="137" y="157"/>
                </a:cxn>
                <a:cxn ang="0">
                  <a:pos x="133" y="123"/>
                </a:cxn>
                <a:cxn ang="0">
                  <a:pos x="130" y="104"/>
                </a:cxn>
                <a:cxn ang="0">
                  <a:pos x="121" y="90"/>
                </a:cxn>
                <a:cxn ang="0">
                  <a:pos x="100" y="97"/>
                </a:cxn>
                <a:cxn ang="0">
                  <a:pos x="95" y="78"/>
                </a:cxn>
                <a:cxn ang="0">
                  <a:pos x="100" y="67"/>
                </a:cxn>
                <a:cxn ang="0">
                  <a:pos x="104" y="59"/>
                </a:cxn>
                <a:cxn ang="0">
                  <a:pos x="111" y="31"/>
                </a:cxn>
                <a:cxn ang="0">
                  <a:pos x="100" y="19"/>
                </a:cxn>
                <a:cxn ang="0">
                  <a:pos x="78" y="12"/>
                </a:cxn>
                <a:cxn ang="0">
                  <a:pos x="57" y="7"/>
                </a:cxn>
                <a:cxn ang="0">
                  <a:pos x="36" y="3"/>
                </a:cxn>
                <a:cxn ang="0">
                  <a:pos x="19" y="5"/>
                </a:cxn>
                <a:cxn ang="0">
                  <a:pos x="14" y="14"/>
                </a:cxn>
                <a:cxn ang="0">
                  <a:pos x="5" y="48"/>
                </a:cxn>
                <a:cxn ang="0">
                  <a:pos x="0" y="59"/>
                </a:cxn>
                <a:cxn ang="0">
                  <a:pos x="10" y="71"/>
                </a:cxn>
                <a:cxn ang="0">
                  <a:pos x="3" y="85"/>
                </a:cxn>
                <a:cxn ang="0">
                  <a:pos x="5" y="95"/>
                </a:cxn>
                <a:cxn ang="0">
                  <a:pos x="10" y="109"/>
                </a:cxn>
                <a:cxn ang="0">
                  <a:pos x="29" y="123"/>
                </a:cxn>
                <a:cxn ang="0">
                  <a:pos x="67" y="149"/>
                </a:cxn>
                <a:cxn ang="0">
                  <a:pos x="45" y="173"/>
                </a:cxn>
                <a:cxn ang="0">
                  <a:pos x="40" y="187"/>
                </a:cxn>
                <a:cxn ang="0">
                  <a:pos x="22" y="206"/>
                </a:cxn>
                <a:cxn ang="0">
                  <a:pos x="14" y="225"/>
                </a:cxn>
                <a:cxn ang="0">
                  <a:pos x="17" y="249"/>
                </a:cxn>
                <a:cxn ang="0">
                  <a:pos x="38" y="268"/>
                </a:cxn>
                <a:cxn ang="0">
                  <a:pos x="62" y="277"/>
                </a:cxn>
                <a:cxn ang="0">
                  <a:pos x="78" y="275"/>
                </a:cxn>
                <a:cxn ang="0">
                  <a:pos x="88" y="291"/>
                </a:cxn>
                <a:cxn ang="0">
                  <a:pos x="93" y="303"/>
                </a:cxn>
                <a:cxn ang="0">
                  <a:pos x="109" y="263"/>
                </a:cxn>
                <a:cxn ang="0">
                  <a:pos x="109" y="251"/>
                </a:cxn>
                <a:cxn ang="0">
                  <a:pos x="116" y="242"/>
                </a:cxn>
                <a:cxn ang="0">
                  <a:pos x="121" y="235"/>
                </a:cxn>
                <a:cxn ang="0">
                  <a:pos x="121" y="220"/>
                </a:cxn>
                <a:cxn ang="0">
                  <a:pos x="126" y="213"/>
                </a:cxn>
                <a:cxn ang="0">
                  <a:pos x="133" y="185"/>
                </a:cxn>
                <a:cxn ang="0">
                  <a:pos x="133" y="206"/>
                </a:cxn>
                <a:cxn ang="0">
                  <a:pos x="137" y="190"/>
                </a:cxn>
                <a:cxn ang="0">
                  <a:pos x="133" y="206"/>
                </a:cxn>
              </a:cxnLst>
              <a:rect l="0" t="0" r="r" b="b"/>
              <a:pathLst>
                <a:path w="140" h="303">
                  <a:moveTo>
                    <a:pt x="130" y="157"/>
                  </a:moveTo>
                  <a:lnTo>
                    <a:pt x="130" y="152"/>
                  </a:lnTo>
                  <a:lnTo>
                    <a:pt x="133" y="147"/>
                  </a:lnTo>
                  <a:lnTo>
                    <a:pt x="137" y="168"/>
                  </a:lnTo>
                  <a:lnTo>
                    <a:pt x="140" y="173"/>
                  </a:lnTo>
                  <a:lnTo>
                    <a:pt x="137" y="157"/>
                  </a:lnTo>
                  <a:lnTo>
                    <a:pt x="133" y="138"/>
                  </a:lnTo>
                  <a:lnTo>
                    <a:pt x="133" y="123"/>
                  </a:lnTo>
                  <a:lnTo>
                    <a:pt x="133" y="114"/>
                  </a:lnTo>
                  <a:lnTo>
                    <a:pt x="130" y="104"/>
                  </a:lnTo>
                  <a:lnTo>
                    <a:pt x="126" y="95"/>
                  </a:lnTo>
                  <a:lnTo>
                    <a:pt x="121" y="90"/>
                  </a:lnTo>
                  <a:lnTo>
                    <a:pt x="119" y="95"/>
                  </a:lnTo>
                  <a:lnTo>
                    <a:pt x="100" y="97"/>
                  </a:lnTo>
                  <a:lnTo>
                    <a:pt x="95" y="88"/>
                  </a:lnTo>
                  <a:lnTo>
                    <a:pt x="95" y="78"/>
                  </a:lnTo>
                  <a:lnTo>
                    <a:pt x="97" y="71"/>
                  </a:lnTo>
                  <a:lnTo>
                    <a:pt x="100" y="67"/>
                  </a:lnTo>
                  <a:lnTo>
                    <a:pt x="102" y="64"/>
                  </a:lnTo>
                  <a:lnTo>
                    <a:pt x="104" y="59"/>
                  </a:lnTo>
                  <a:lnTo>
                    <a:pt x="107" y="52"/>
                  </a:lnTo>
                  <a:lnTo>
                    <a:pt x="111" y="31"/>
                  </a:lnTo>
                  <a:lnTo>
                    <a:pt x="109" y="22"/>
                  </a:lnTo>
                  <a:lnTo>
                    <a:pt x="100" y="19"/>
                  </a:lnTo>
                  <a:lnTo>
                    <a:pt x="88" y="14"/>
                  </a:lnTo>
                  <a:lnTo>
                    <a:pt x="78" y="12"/>
                  </a:lnTo>
                  <a:lnTo>
                    <a:pt x="67" y="10"/>
                  </a:lnTo>
                  <a:lnTo>
                    <a:pt x="57" y="7"/>
                  </a:lnTo>
                  <a:lnTo>
                    <a:pt x="45" y="5"/>
                  </a:lnTo>
                  <a:lnTo>
                    <a:pt x="36" y="3"/>
                  </a:lnTo>
                  <a:lnTo>
                    <a:pt x="24" y="0"/>
                  </a:lnTo>
                  <a:lnTo>
                    <a:pt x="19" y="5"/>
                  </a:lnTo>
                  <a:lnTo>
                    <a:pt x="17" y="10"/>
                  </a:lnTo>
                  <a:lnTo>
                    <a:pt x="14" y="14"/>
                  </a:lnTo>
                  <a:lnTo>
                    <a:pt x="12" y="31"/>
                  </a:lnTo>
                  <a:lnTo>
                    <a:pt x="5" y="48"/>
                  </a:lnTo>
                  <a:lnTo>
                    <a:pt x="0" y="55"/>
                  </a:lnTo>
                  <a:lnTo>
                    <a:pt x="0" y="59"/>
                  </a:lnTo>
                  <a:lnTo>
                    <a:pt x="7" y="69"/>
                  </a:lnTo>
                  <a:lnTo>
                    <a:pt x="10" y="71"/>
                  </a:lnTo>
                  <a:lnTo>
                    <a:pt x="7" y="81"/>
                  </a:lnTo>
                  <a:lnTo>
                    <a:pt x="3" y="85"/>
                  </a:lnTo>
                  <a:lnTo>
                    <a:pt x="3" y="88"/>
                  </a:lnTo>
                  <a:lnTo>
                    <a:pt x="5" y="95"/>
                  </a:lnTo>
                  <a:lnTo>
                    <a:pt x="7" y="107"/>
                  </a:lnTo>
                  <a:lnTo>
                    <a:pt x="10" y="109"/>
                  </a:lnTo>
                  <a:lnTo>
                    <a:pt x="19" y="112"/>
                  </a:lnTo>
                  <a:lnTo>
                    <a:pt x="29" y="123"/>
                  </a:lnTo>
                  <a:lnTo>
                    <a:pt x="33" y="123"/>
                  </a:lnTo>
                  <a:lnTo>
                    <a:pt x="67" y="149"/>
                  </a:lnTo>
                  <a:lnTo>
                    <a:pt x="52" y="164"/>
                  </a:lnTo>
                  <a:lnTo>
                    <a:pt x="45" y="173"/>
                  </a:lnTo>
                  <a:lnTo>
                    <a:pt x="40" y="180"/>
                  </a:lnTo>
                  <a:lnTo>
                    <a:pt x="40" y="187"/>
                  </a:lnTo>
                  <a:lnTo>
                    <a:pt x="38" y="197"/>
                  </a:lnTo>
                  <a:lnTo>
                    <a:pt x="22" y="206"/>
                  </a:lnTo>
                  <a:lnTo>
                    <a:pt x="14" y="213"/>
                  </a:lnTo>
                  <a:lnTo>
                    <a:pt x="14" y="225"/>
                  </a:lnTo>
                  <a:lnTo>
                    <a:pt x="12" y="239"/>
                  </a:lnTo>
                  <a:lnTo>
                    <a:pt x="17" y="249"/>
                  </a:lnTo>
                  <a:lnTo>
                    <a:pt x="17" y="254"/>
                  </a:lnTo>
                  <a:lnTo>
                    <a:pt x="38" y="268"/>
                  </a:lnTo>
                  <a:lnTo>
                    <a:pt x="52" y="270"/>
                  </a:lnTo>
                  <a:lnTo>
                    <a:pt x="62" y="277"/>
                  </a:lnTo>
                  <a:lnTo>
                    <a:pt x="71" y="275"/>
                  </a:lnTo>
                  <a:lnTo>
                    <a:pt x="78" y="275"/>
                  </a:lnTo>
                  <a:lnTo>
                    <a:pt x="88" y="277"/>
                  </a:lnTo>
                  <a:lnTo>
                    <a:pt x="88" y="291"/>
                  </a:lnTo>
                  <a:lnTo>
                    <a:pt x="90" y="303"/>
                  </a:lnTo>
                  <a:lnTo>
                    <a:pt x="93" y="303"/>
                  </a:lnTo>
                  <a:lnTo>
                    <a:pt x="102" y="291"/>
                  </a:lnTo>
                  <a:lnTo>
                    <a:pt x="109" y="263"/>
                  </a:lnTo>
                  <a:lnTo>
                    <a:pt x="111" y="256"/>
                  </a:lnTo>
                  <a:lnTo>
                    <a:pt x="109" y="251"/>
                  </a:lnTo>
                  <a:lnTo>
                    <a:pt x="111" y="246"/>
                  </a:lnTo>
                  <a:lnTo>
                    <a:pt x="116" y="242"/>
                  </a:lnTo>
                  <a:lnTo>
                    <a:pt x="119" y="242"/>
                  </a:lnTo>
                  <a:lnTo>
                    <a:pt x="121" y="235"/>
                  </a:lnTo>
                  <a:lnTo>
                    <a:pt x="121" y="225"/>
                  </a:lnTo>
                  <a:lnTo>
                    <a:pt x="121" y="220"/>
                  </a:lnTo>
                  <a:lnTo>
                    <a:pt x="119" y="213"/>
                  </a:lnTo>
                  <a:lnTo>
                    <a:pt x="126" y="213"/>
                  </a:lnTo>
                  <a:lnTo>
                    <a:pt x="130" y="201"/>
                  </a:lnTo>
                  <a:lnTo>
                    <a:pt x="133" y="185"/>
                  </a:lnTo>
                  <a:lnTo>
                    <a:pt x="130" y="157"/>
                  </a:lnTo>
                  <a:close/>
                  <a:moveTo>
                    <a:pt x="133" y="206"/>
                  </a:moveTo>
                  <a:lnTo>
                    <a:pt x="133" y="211"/>
                  </a:lnTo>
                  <a:lnTo>
                    <a:pt x="137" y="190"/>
                  </a:lnTo>
                  <a:lnTo>
                    <a:pt x="137" y="180"/>
                  </a:lnTo>
                  <a:lnTo>
                    <a:pt x="133" y="206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3" name="Freeform 47">
              <a:extLst>
                <a:ext uri="{FF2B5EF4-FFF2-40B4-BE49-F238E27FC236}">
                  <a16:creationId xmlns:a16="http://schemas.microsoft.com/office/drawing/2014/main" id="{78EE91A2-4990-5758-D972-DD71DA0B63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93906" y="2668802"/>
              <a:ext cx="733213" cy="345975"/>
            </a:xfrm>
            <a:custGeom>
              <a:avLst/>
              <a:gdLst/>
              <a:ahLst/>
              <a:cxnLst>
                <a:cxn ang="0">
                  <a:pos x="457" y="140"/>
                </a:cxn>
                <a:cxn ang="0">
                  <a:pos x="462" y="138"/>
                </a:cxn>
                <a:cxn ang="0">
                  <a:pos x="410" y="152"/>
                </a:cxn>
                <a:cxn ang="0">
                  <a:pos x="398" y="154"/>
                </a:cxn>
                <a:cxn ang="0">
                  <a:pos x="398" y="154"/>
                </a:cxn>
                <a:cxn ang="0">
                  <a:pos x="372" y="78"/>
                </a:cxn>
                <a:cxn ang="0">
                  <a:pos x="346" y="0"/>
                </a:cxn>
                <a:cxn ang="0">
                  <a:pos x="261" y="26"/>
                </a:cxn>
                <a:cxn ang="0">
                  <a:pos x="175" y="50"/>
                </a:cxn>
                <a:cxn ang="0">
                  <a:pos x="88" y="74"/>
                </a:cxn>
                <a:cxn ang="0">
                  <a:pos x="0" y="97"/>
                </a:cxn>
                <a:cxn ang="0">
                  <a:pos x="26" y="149"/>
                </a:cxn>
                <a:cxn ang="0">
                  <a:pos x="57" y="119"/>
                </a:cxn>
                <a:cxn ang="0">
                  <a:pos x="71" y="93"/>
                </a:cxn>
                <a:cxn ang="0">
                  <a:pos x="81" y="100"/>
                </a:cxn>
                <a:cxn ang="0">
                  <a:pos x="102" y="93"/>
                </a:cxn>
                <a:cxn ang="0">
                  <a:pos x="123" y="69"/>
                </a:cxn>
                <a:cxn ang="0">
                  <a:pos x="154" y="71"/>
                </a:cxn>
                <a:cxn ang="0">
                  <a:pos x="166" y="81"/>
                </a:cxn>
                <a:cxn ang="0">
                  <a:pos x="171" y="90"/>
                </a:cxn>
                <a:cxn ang="0">
                  <a:pos x="185" y="102"/>
                </a:cxn>
                <a:cxn ang="0">
                  <a:pos x="204" y="119"/>
                </a:cxn>
                <a:cxn ang="0">
                  <a:pos x="249" y="133"/>
                </a:cxn>
                <a:cxn ang="0">
                  <a:pos x="263" y="147"/>
                </a:cxn>
                <a:cxn ang="0">
                  <a:pos x="256" y="171"/>
                </a:cxn>
                <a:cxn ang="0">
                  <a:pos x="263" y="201"/>
                </a:cxn>
                <a:cxn ang="0">
                  <a:pos x="284" y="204"/>
                </a:cxn>
                <a:cxn ang="0">
                  <a:pos x="303" y="209"/>
                </a:cxn>
                <a:cxn ang="0">
                  <a:pos x="350" y="218"/>
                </a:cxn>
                <a:cxn ang="0">
                  <a:pos x="310" y="180"/>
                </a:cxn>
                <a:cxn ang="0">
                  <a:pos x="306" y="171"/>
                </a:cxn>
                <a:cxn ang="0">
                  <a:pos x="336" y="185"/>
                </a:cxn>
                <a:cxn ang="0">
                  <a:pos x="310" y="142"/>
                </a:cxn>
                <a:cxn ang="0">
                  <a:pos x="308" y="116"/>
                </a:cxn>
                <a:cxn ang="0">
                  <a:pos x="306" y="104"/>
                </a:cxn>
                <a:cxn ang="0">
                  <a:pos x="289" y="81"/>
                </a:cxn>
                <a:cxn ang="0">
                  <a:pos x="303" y="69"/>
                </a:cxn>
                <a:cxn ang="0">
                  <a:pos x="306" y="55"/>
                </a:cxn>
                <a:cxn ang="0">
                  <a:pos x="315" y="50"/>
                </a:cxn>
                <a:cxn ang="0">
                  <a:pos x="327" y="41"/>
                </a:cxn>
                <a:cxn ang="0">
                  <a:pos x="334" y="22"/>
                </a:cxn>
                <a:cxn ang="0">
                  <a:pos x="339" y="38"/>
                </a:cxn>
                <a:cxn ang="0">
                  <a:pos x="341" y="50"/>
                </a:cxn>
                <a:cxn ang="0">
                  <a:pos x="329" y="95"/>
                </a:cxn>
                <a:cxn ang="0">
                  <a:pos x="329" y="102"/>
                </a:cxn>
                <a:cxn ang="0">
                  <a:pos x="332" y="109"/>
                </a:cxn>
                <a:cxn ang="0">
                  <a:pos x="329" y="126"/>
                </a:cxn>
                <a:cxn ang="0">
                  <a:pos x="339" y="130"/>
                </a:cxn>
                <a:cxn ang="0">
                  <a:pos x="365" y="145"/>
                </a:cxn>
                <a:cxn ang="0">
                  <a:pos x="341" y="166"/>
                </a:cxn>
                <a:cxn ang="0">
                  <a:pos x="372" y="185"/>
                </a:cxn>
                <a:cxn ang="0">
                  <a:pos x="379" y="183"/>
                </a:cxn>
                <a:cxn ang="0">
                  <a:pos x="386" y="175"/>
                </a:cxn>
                <a:cxn ang="0">
                  <a:pos x="391" y="197"/>
                </a:cxn>
                <a:cxn ang="0">
                  <a:pos x="400" y="218"/>
                </a:cxn>
                <a:cxn ang="0">
                  <a:pos x="436" y="201"/>
                </a:cxn>
                <a:cxn ang="0">
                  <a:pos x="450" y="166"/>
                </a:cxn>
                <a:cxn ang="0">
                  <a:pos x="457" y="187"/>
                </a:cxn>
                <a:cxn ang="0">
                  <a:pos x="462" y="171"/>
                </a:cxn>
              </a:cxnLst>
              <a:rect l="0" t="0" r="r" b="b"/>
              <a:pathLst>
                <a:path w="462" h="218">
                  <a:moveTo>
                    <a:pt x="457" y="157"/>
                  </a:moveTo>
                  <a:lnTo>
                    <a:pt x="455" y="147"/>
                  </a:lnTo>
                  <a:lnTo>
                    <a:pt x="455" y="142"/>
                  </a:lnTo>
                  <a:lnTo>
                    <a:pt x="457" y="140"/>
                  </a:lnTo>
                  <a:lnTo>
                    <a:pt x="459" y="142"/>
                  </a:lnTo>
                  <a:lnTo>
                    <a:pt x="462" y="147"/>
                  </a:lnTo>
                  <a:lnTo>
                    <a:pt x="462" y="145"/>
                  </a:lnTo>
                  <a:lnTo>
                    <a:pt x="462" y="138"/>
                  </a:lnTo>
                  <a:lnTo>
                    <a:pt x="462" y="135"/>
                  </a:lnTo>
                  <a:lnTo>
                    <a:pt x="450" y="138"/>
                  </a:lnTo>
                  <a:lnTo>
                    <a:pt x="431" y="145"/>
                  </a:lnTo>
                  <a:lnTo>
                    <a:pt x="410" y="152"/>
                  </a:lnTo>
                  <a:lnTo>
                    <a:pt x="400" y="154"/>
                  </a:lnTo>
                  <a:lnTo>
                    <a:pt x="400" y="154"/>
                  </a:lnTo>
                  <a:lnTo>
                    <a:pt x="400" y="154"/>
                  </a:lnTo>
                  <a:lnTo>
                    <a:pt x="398" y="154"/>
                  </a:lnTo>
                  <a:lnTo>
                    <a:pt x="398" y="154"/>
                  </a:lnTo>
                  <a:lnTo>
                    <a:pt x="398" y="154"/>
                  </a:lnTo>
                  <a:lnTo>
                    <a:pt x="398" y="154"/>
                  </a:lnTo>
                  <a:lnTo>
                    <a:pt x="398" y="154"/>
                  </a:lnTo>
                  <a:lnTo>
                    <a:pt x="391" y="135"/>
                  </a:lnTo>
                  <a:lnTo>
                    <a:pt x="386" y="116"/>
                  </a:lnTo>
                  <a:lnTo>
                    <a:pt x="379" y="97"/>
                  </a:lnTo>
                  <a:lnTo>
                    <a:pt x="372" y="78"/>
                  </a:lnTo>
                  <a:lnTo>
                    <a:pt x="365" y="57"/>
                  </a:lnTo>
                  <a:lnTo>
                    <a:pt x="360" y="38"/>
                  </a:lnTo>
                  <a:lnTo>
                    <a:pt x="353" y="19"/>
                  </a:lnTo>
                  <a:lnTo>
                    <a:pt x="346" y="0"/>
                  </a:lnTo>
                  <a:lnTo>
                    <a:pt x="324" y="7"/>
                  </a:lnTo>
                  <a:lnTo>
                    <a:pt x="303" y="12"/>
                  </a:lnTo>
                  <a:lnTo>
                    <a:pt x="282" y="19"/>
                  </a:lnTo>
                  <a:lnTo>
                    <a:pt x="261" y="26"/>
                  </a:lnTo>
                  <a:lnTo>
                    <a:pt x="239" y="31"/>
                  </a:lnTo>
                  <a:lnTo>
                    <a:pt x="218" y="38"/>
                  </a:lnTo>
                  <a:lnTo>
                    <a:pt x="197" y="45"/>
                  </a:lnTo>
                  <a:lnTo>
                    <a:pt x="175" y="50"/>
                  </a:lnTo>
                  <a:lnTo>
                    <a:pt x="152" y="57"/>
                  </a:lnTo>
                  <a:lnTo>
                    <a:pt x="130" y="62"/>
                  </a:lnTo>
                  <a:lnTo>
                    <a:pt x="109" y="69"/>
                  </a:lnTo>
                  <a:lnTo>
                    <a:pt x="88" y="74"/>
                  </a:lnTo>
                  <a:lnTo>
                    <a:pt x="67" y="81"/>
                  </a:lnTo>
                  <a:lnTo>
                    <a:pt x="45" y="85"/>
                  </a:lnTo>
                  <a:lnTo>
                    <a:pt x="22" y="93"/>
                  </a:lnTo>
                  <a:lnTo>
                    <a:pt x="0" y="97"/>
                  </a:lnTo>
                  <a:lnTo>
                    <a:pt x="5" y="114"/>
                  </a:lnTo>
                  <a:lnTo>
                    <a:pt x="7" y="128"/>
                  </a:lnTo>
                  <a:lnTo>
                    <a:pt x="15" y="161"/>
                  </a:lnTo>
                  <a:lnTo>
                    <a:pt x="26" y="149"/>
                  </a:lnTo>
                  <a:lnTo>
                    <a:pt x="31" y="145"/>
                  </a:lnTo>
                  <a:lnTo>
                    <a:pt x="45" y="119"/>
                  </a:lnTo>
                  <a:lnTo>
                    <a:pt x="50" y="116"/>
                  </a:lnTo>
                  <a:lnTo>
                    <a:pt x="57" y="119"/>
                  </a:lnTo>
                  <a:lnTo>
                    <a:pt x="69" y="100"/>
                  </a:lnTo>
                  <a:lnTo>
                    <a:pt x="69" y="95"/>
                  </a:lnTo>
                  <a:lnTo>
                    <a:pt x="69" y="93"/>
                  </a:lnTo>
                  <a:lnTo>
                    <a:pt x="71" y="93"/>
                  </a:lnTo>
                  <a:lnTo>
                    <a:pt x="74" y="93"/>
                  </a:lnTo>
                  <a:lnTo>
                    <a:pt x="74" y="95"/>
                  </a:lnTo>
                  <a:lnTo>
                    <a:pt x="74" y="97"/>
                  </a:lnTo>
                  <a:lnTo>
                    <a:pt x="81" y="100"/>
                  </a:lnTo>
                  <a:lnTo>
                    <a:pt x="90" y="100"/>
                  </a:lnTo>
                  <a:lnTo>
                    <a:pt x="93" y="100"/>
                  </a:lnTo>
                  <a:lnTo>
                    <a:pt x="100" y="97"/>
                  </a:lnTo>
                  <a:lnTo>
                    <a:pt x="102" y="93"/>
                  </a:lnTo>
                  <a:lnTo>
                    <a:pt x="102" y="88"/>
                  </a:lnTo>
                  <a:lnTo>
                    <a:pt x="104" y="83"/>
                  </a:lnTo>
                  <a:lnTo>
                    <a:pt x="112" y="78"/>
                  </a:lnTo>
                  <a:lnTo>
                    <a:pt x="123" y="69"/>
                  </a:lnTo>
                  <a:lnTo>
                    <a:pt x="133" y="69"/>
                  </a:lnTo>
                  <a:lnTo>
                    <a:pt x="140" y="71"/>
                  </a:lnTo>
                  <a:lnTo>
                    <a:pt x="147" y="74"/>
                  </a:lnTo>
                  <a:lnTo>
                    <a:pt x="154" y="71"/>
                  </a:lnTo>
                  <a:lnTo>
                    <a:pt x="157" y="71"/>
                  </a:lnTo>
                  <a:lnTo>
                    <a:pt x="157" y="76"/>
                  </a:lnTo>
                  <a:lnTo>
                    <a:pt x="159" y="78"/>
                  </a:lnTo>
                  <a:lnTo>
                    <a:pt x="166" y="81"/>
                  </a:lnTo>
                  <a:lnTo>
                    <a:pt x="168" y="83"/>
                  </a:lnTo>
                  <a:lnTo>
                    <a:pt x="168" y="88"/>
                  </a:lnTo>
                  <a:lnTo>
                    <a:pt x="168" y="90"/>
                  </a:lnTo>
                  <a:lnTo>
                    <a:pt x="171" y="90"/>
                  </a:lnTo>
                  <a:lnTo>
                    <a:pt x="173" y="93"/>
                  </a:lnTo>
                  <a:lnTo>
                    <a:pt x="175" y="100"/>
                  </a:lnTo>
                  <a:lnTo>
                    <a:pt x="178" y="100"/>
                  </a:lnTo>
                  <a:lnTo>
                    <a:pt x="185" y="102"/>
                  </a:lnTo>
                  <a:lnTo>
                    <a:pt x="199" y="104"/>
                  </a:lnTo>
                  <a:lnTo>
                    <a:pt x="204" y="109"/>
                  </a:lnTo>
                  <a:lnTo>
                    <a:pt x="204" y="116"/>
                  </a:lnTo>
                  <a:lnTo>
                    <a:pt x="204" y="119"/>
                  </a:lnTo>
                  <a:lnTo>
                    <a:pt x="209" y="123"/>
                  </a:lnTo>
                  <a:lnTo>
                    <a:pt x="227" y="126"/>
                  </a:lnTo>
                  <a:lnTo>
                    <a:pt x="239" y="133"/>
                  </a:lnTo>
                  <a:lnTo>
                    <a:pt x="249" y="133"/>
                  </a:lnTo>
                  <a:lnTo>
                    <a:pt x="253" y="123"/>
                  </a:lnTo>
                  <a:lnTo>
                    <a:pt x="261" y="128"/>
                  </a:lnTo>
                  <a:lnTo>
                    <a:pt x="268" y="135"/>
                  </a:lnTo>
                  <a:lnTo>
                    <a:pt x="263" y="147"/>
                  </a:lnTo>
                  <a:lnTo>
                    <a:pt x="258" y="138"/>
                  </a:lnTo>
                  <a:lnTo>
                    <a:pt x="263" y="152"/>
                  </a:lnTo>
                  <a:lnTo>
                    <a:pt x="263" y="161"/>
                  </a:lnTo>
                  <a:lnTo>
                    <a:pt x="256" y="171"/>
                  </a:lnTo>
                  <a:lnTo>
                    <a:pt x="251" y="187"/>
                  </a:lnTo>
                  <a:lnTo>
                    <a:pt x="251" y="192"/>
                  </a:lnTo>
                  <a:lnTo>
                    <a:pt x="256" y="204"/>
                  </a:lnTo>
                  <a:lnTo>
                    <a:pt x="263" y="201"/>
                  </a:lnTo>
                  <a:lnTo>
                    <a:pt x="268" y="194"/>
                  </a:lnTo>
                  <a:lnTo>
                    <a:pt x="275" y="192"/>
                  </a:lnTo>
                  <a:lnTo>
                    <a:pt x="279" y="199"/>
                  </a:lnTo>
                  <a:lnTo>
                    <a:pt x="284" y="204"/>
                  </a:lnTo>
                  <a:lnTo>
                    <a:pt x="291" y="209"/>
                  </a:lnTo>
                  <a:lnTo>
                    <a:pt x="291" y="201"/>
                  </a:lnTo>
                  <a:lnTo>
                    <a:pt x="289" y="194"/>
                  </a:lnTo>
                  <a:lnTo>
                    <a:pt x="303" y="209"/>
                  </a:lnTo>
                  <a:lnTo>
                    <a:pt x="322" y="209"/>
                  </a:lnTo>
                  <a:lnTo>
                    <a:pt x="336" y="211"/>
                  </a:lnTo>
                  <a:lnTo>
                    <a:pt x="343" y="216"/>
                  </a:lnTo>
                  <a:lnTo>
                    <a:pt x="350" y="218"/>
                  </a:lnTo>
                  <a:lnTo>
                    <a:pt x="348" y="211"/>
                  </a:lnTo>
                  <a:lnTo>
                    <a:pt x="343" y="206"/>
                  </a:lnTo>
                  <a:lnTo>
                    <a:pt x="339" y="197"/>
                  </a:lnTo>
                  <a:lnTo>
                    <a:pt x="310" y="180"/>
                  </a:lnTo>
                  <a:lnTo>
                    <a:pt x="303" y="171"/>
                  </a:lnTo>
                  <a:lnTo>
                    <a:pt x="301" y="164"/>
                  </a:lnTo>
                  <a:lnTo>
                    <a:pt x="303" y="166"/>
                  </a:lnTo>
                  <a:lnTo>
                    <a:pt x="306" y="171"/>
                  </a:lnTo>
                  <a:lnTo>
                    <a:pt x="317" y="183"/>
                  </a:lnTo>
                  <a:lnTo>
                    <a:pt x="324" y="183"/>
                  </a:lnTo>
                  <a:lnTo>
                    <a:pt x="332" y="187"/>
                  </a:lnTo>
                  <a:lnTo>
                    <a:pt x="336" y="185"/>
                  </a:lnTo>
                  <a:lnTo>
                    <a:pt x="332" y="180"/>
                  </a:lnTo>
                  <a:lnTo>
                    <a:pt x="327" y="173"/>
                  </a:lnTo>
                  <a:lnTo>
                    <a:pt x="320" y="168"/>
                  </a:lnTo>
                  <a:lnTo>
                    <a:pt x="310" y="142"/>
                  </a:lnTo>
                  <a:lnTo>
                    <a:pt x="310" y="135"/>
                  </a:lnTo>
                  <a:lnTo>
                    <a:pt x="308" y="130"/>
                  </a:lnTo>
                  <a:lnTo>
                    <a:pt x="306" y="123"/>
                  </a:lnTo>
                  <a:lnTo>
                    <a:pt x="308" y="116"/>
                  </a:lnTo>
                  <a:lnTo>
                    <a:pt x="303" y="109"/>
                  </a:lnTo>
                  <a:lnTo>
                    <a:pt x="296" y="102"/>
                  </a:lnTo>
                  <a:lnTo>
                    <a:pt x="298" y="102"/>
                  </a:lnTo>
                  <a:lnTo>
                    <a:pt x="306" y="104"/>
                  </a:lnTo>
                  <a:lnTo>
                    <a:pt x="310" y="97"/>
                  </a:lnTo>
                  <a:lnTo>
                    <a:pt x="308" y="93"/>
                  </a:lnTo>
                  <a:lnTo>
                    <a:pt x="301" y="90"/>
                  </a:lnTo>
                  <a:lnTo>
                    <a:pt x="289" y="81"/>
                  </a:lnTo>
                  <a:lnTo>
                    <a:pt x="289" y="78"/>
                  </a:lnTo>
                  <a:lnTo>
                    <a:pt x="303" y="78"/>
                  </a:lnTo>
                  <a:lnTo>
                    <a:pt x="306" y="76"/>
                  </a:lnTo>
                  <a:lnTo>
                    <a:pt x="303" y="69"/>
                  </a:lnTo>
                  <a:lnTo>
                    <a:pt x="306" y="67"/>
                  </a:lnTo>
                  <a:lnTo>
                    <a:pt x="306" y="59"/>
                  </a:lnTo>
                  <a:lnTo>
                    <a:pt x="306" y="57"/>
                  </a:lnTo>
                  <a:lnTo>
                    <a:pt x="306" y="55"/>
                  </a:lnTo>
                  <a:lnTo>
                    <a:pt x="315" y="64"/>
                  </a:lnTo>
                  <a:lnTo>
                    <a:pt x="315" y="59"/>
                  </a:lnTo>
                  <a:lnTo>
                    <a:pt x="313" y="48"/>
                  </a:lnTo>
                  <a:lnTo>
                    <a:pt x="315" y="50"/>
                  </a:lnTo>
                  <a:lnTo>
                    <a:pt x="317" y="55"/>
                  </a:lnTo>
                  <a:lnTo>
                    <a:pt x="324" y="50"/>
                  </a:lnTo>
                  <a:lnTo>
                    <a:pt x="327" y="45"/>
                  </a:lnTo>
                  <a:lnTo>
                    <a:pt x="327" y="41"/>
                  </a:lnTo>
                  <a:lnTo>
                    <a:pt x="324" y="33"/>
                  </a:lnTo>
                  <a:lnTo>
                    <a:pt x="327" y="29"/>
                  </a:lnTo>
                  <a:lnTo>
                    <a:pt x="332" y="26"/>
                  </a:lnTo>
                  <a:lnTo>
                    <a:pt x="334" y="22"/>
                  </a:lnTo>
                  <a:lnTo>
                    <a:pt x="336" y="33"/>
                  </a:lnTo>
                  <a:lnTo>
                    <a:pt x="346" y="29"/>
                  </a:lnTo>
                  <a:lnTo>
                    <a:pt x="343" y="36"/>
                  </a:lnTo>
                  <a:lnTo>
                    <a:pt x="339" y="38"/>
                  </a:lnTo>
                  <a:lnTo>
                    <a:pt x="336" y="45"/>
                  </a:lnTo>
                  <a:lnTo>
                    <a:pt x="343" y="45"/>
                  </a:lnTo>
                  <a:lnTo>
                    <a:pt x="350" y="45"/>
                  </a:lnTo>
                  <a:lnTo>
                    <a:pt x="341" y="50"/>
                  </a:lnTo>
                  <a:lnTo>
                    <a:pt x="332" y="52"/>
                  </a:lnTo>
                  <a:lnTo>
                    <a:pt x="327" y="62"/>
                  </a:lnTo>
                  <a:lnTo>
                    <a:pt x="322" y="78"/>
                  </a:lnTo>
                  <a:lnTo>
                    <a:pt x="329" y="95"/>
                  </a:lnTo>
                  <a:lnTo>
                    <a:pt x="334" y="83"/>
                  </a:lnTo>
                  <a:lnTo>
                    <a:pt x="336" y="90"/>
                  </a:lnTo>
                  <a:lnTo>
                    <a:pt x="334" y="102"/>
                  </a:lnTo>
                  <a:lnTo>
                    <a:pt x="329" y="102"/>
                  </a:lnTo>
                  <a:lnTo>
                    <a:pt x="322" y="102"/>
                  </a:lnTo>
                  <a:lnTo>
                    <a:pt x="322" y="112"/>
                  </a:lnTo>
                  <a:lnTo>
                    <a:pt x="324" y="116"/>
                  </a:lnTo>
                  <a:lnTo>
                    <a:pt x="332" y="109"/>
                  </a:lnTo>
                  <a:lnTo>
                    <a:pt x="336" y="112"/>
                  </a:lnTo>
                  <a:lnTo>
                    <a:pt x="341" y="119"/>
                  </a:lnTo>
                  <a:lnTo>
                    <a:pt x="334" y="123"/>
                  </a:lnTo>
                  <a:lnTo>
                    <a:pt x="329" y="126"/>
                  </a:lnTo>
                  <a:lnTo>
                    <a:pt x="329" y="140"/>
                  </a:lnTo>
                  <a:lnTo>
                    <a:pt x="332" y="138"/>
                  </a:lnTo>
                  <a:lnTo>
                    <a:pt x="334" y="130"/>
                  </a:lnTo>
                  <a:lnTo>
                    <a:pt x="339" y="130"/>
                  </a:lnTo>
                  <a:lnTo>
                    <a:pt x="346" y="138"/>
                  </a:lnTo>
                  <a:lnTo>
                    <a:pt x="360" y="145"/>
                  </a:lnTo>
                  <a:lnTo>
                    <a:pt x="362" y="142"/>
                  </a:lnTo>
                  <a:lnTo>
                    <a:pt x="365" y="145"/>
                  </a:lnTo>
                  <a:lnTo>
                    <a:pt x="355" y="147"/>
                  </a:lnTo>
                  <a:lnTo>
                    <a:pt x="346" y="149"/>
                  </a:lnTo>
                  <a:lnTo>
                    <a:pt x="341" y="152"/>
                  </a:lnTo>
                  <a:lnTo>
                    <a:pt x="341" y="166"/>
                  </a:lnTo>
                  <a:lnTo>
                    <a:pt x="346" y="173"/>
                  </a:lnTo>
                  <a:lnTo>
                    <a:pt x="353" y="180"/>
                  </a:lnTo>
                  <a:lnTo>
                    <a:pt x="365" y="183"/>
                  </a:lnTo>
                  <a:lnTo>
                    <a:pt x="372" y="185"/>
                  </a:lnTo>
                  <a:lnTo>
                    <a:pt x="374" y="183"/>
                  </a:lnTo>
                  <a:lnTo>
                    <a:pt x="374" y="180"/>
                  </a:lnTo>
                  <a:lnTo>
                    <a:pt x="376" y="178"/>
                  </a:lnTo>
                  <a:lnTo>
                    <a:pt x="379" y="183"/>
                  </a:lnTo>
                  <a:lnTo>
                    <a:pt x="381" y="180"/>
                  </a:lnTo>
                  <a:lnTo>
                    <a:pt x="384" y="173"/>
                  </a:lnTo>
                  <a:lnTo>
                    <a:pt x="386" y="171"/>
                  </a:lnTo>
                  <a:lnTo>
                    <a:pt x="386" y="175"/>
                  </a:lnTo>
                  <a:lnTo>
                    <a:pt x="391" y="183"/>
                  </a:lnTo>
                  <a:lnTo>
                    <a:pt x="388" y="190"/>
                  </a:lnTo>
                  <a:lnTo>
                    <a:pt x="386" y="197"/>
                  </a:lnTo>
                  <a:lnTo>
                    <a:pt x="391" y="197"/>
                  </a:lnTo>
                  <a:lnTo>
                    <a:pt x="395" y="197"/>
                  </a:lnTo>
                  <a:lnTo>
                    <a:pt x="402" y="201"/>
                  </a:lnTo>
                  <a:lnTo>
                    <a:pt x="400" y="211"/>
                  </a:lnTo>
                  <a:lnTo>
                    <a:pt x="400" y="218"/>
                  </a:lnTo>
                  <a:lnTo>
                    <a:pt x="412" y="216"/>
                  </a:lnTo>
                  <a:lnTo>
                    <a:pt x="419" y="216"/>
                  </a:lnTo>
                  <a:lnTo>
                    <a:pt x="421" y="209"/>
                  </a:lnTo>
                  <a:lnTo>
                    <a:pt x="436" y="201"/>
                  </a:lnTo>
                  <a:lnTo>
                    <a:pt x="445" y="199"/>
                  </a:lnTo>
                  <a:lnTo>
                    <a:pt x="445" y="192"/>
                  </a:lnTo>
                  <a:lnTo>
                    <a:pt x="447" y="183"/>
                  </a:lnTo>
                  <a:lnTo>
                    <a:pt x="450" y="166"/>
                  </a:lnTo>
                  <a:lnTo>
                    <a:pt x="457" y="164"/>
                  </a:lnTo>
                  <a:lnTo>
                    <a:pt x="457" y="157"/>
                  </a:lnTo>
                  <a:close/>
                  <a:moveTo>
                    <a:pt x="459" y="164"/>
                  </a:moveTo>
                  <a:lnTo>
                    <a:pt x="457" y="187"/>
                  </a:lnTo>
                  <a:lnTo>
                    <a:pt x="455" y="192"/>
                  </a:lnTo>
                  <a:lnTo>
                    <a:pt x="457" y="192"/>
                  </a:lnTo>
                  <a:lnTo>
                    <a:pt x="459" y="187"/>
                  </a:lnTo>
                  <a:lnTo>
                    <a:pt x="462" y="171"/>
                  </a:lnTo>
                  <a:lnTo>
                    <a:pt x="462" y="157"/>
                  </a:lnTo>
                  <a:lnTo>
                    <a:pt x="459" y="164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4" name="Freeform 48">
              <a:extLst>
                <a:ext uri="{FF2B5EF4-FFF2-40B4-BE49-F238E27FC236}">
                  <a16:creationId xmlns:a16="http://schemas.microsoft.com/office/drawing/2014/main" id="{93AF1E53-46A1-D4AA-2C30-1D0C3C4295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79705" y="2827506"/>
              <a:ext cx="1239478" cy="761779"/>
            </a:xfrm>
            <a:custGeom>
              <a:avLst/>
              <a:gdLst/>
              <a:ahLst/>
              <a:cxnLst>
                <a:cxn ang="0">
                  <a:pos x="748" y="184"/>
                </a:cxn>
                <a:cxn ang="0">
                  <a:pos x="764" y="161"/>
                </a:cxn>
                <a:cxn ang="0">
                  <a:pos x="745" y="109"/>
                </a:cxn>
                <a:cxn ang="0">
                  <a:pos x="734" y="163"/>
                </a:cxn>
                <a:cxn ang="0">
                  <a:pos x="779" y="92"/>
                </a:cxn>
                <a:cxn ang="0">
                  <a:pos x="781" y="92"/>
                </a:cxn>
                <a:cxn ang="0">
                  <a:pos x="745" y="253"/>
                </a:cxn>
                <a:cxn ang="0">
                  <a:pos x="700" y="270"/>
                </a:cxn>
                <a:cxn ang="0">
                  <a:pos x="663" y="241"/>
                </a:cxn>
                <a:cxn ang="0">
                  <a:pos x="615" y="239"/>
                </a:cxn>
                <a:cxn ang="0">
                  <a:pos x="674" y="234"/>
                </a:cxn>
                <a:cxn ang="0">
                  <a:pos x="705" y="255"/>
                </a:cxn>
                <a:cxn ang="0">
                  <a:pos x="708" y="234"/>
                </a:cxn>
                <a:cxn ang="0">
                  <a:pos x="658" y="208"/>
                </a:cxn>
                <a:cxn ang="0">
                  <a:pos x="691" y="222"/>
                </a:cxn>
                <a:cxn ang="0">
                  <a:pos x="705" y="206"/>
                </a:cxn>
                <a:cxn ang="0">
                  <a:pos x="696" y="182"/>
                </a:cxn>
                <a:cxn ang="0">
                  <a:pos x="648" y="163"/>
                </a:cxn>
                <a:cxn ang="0">
                  <a:pos x="601" y="128"/>
                </a:cxn>
                <a:cxn ang="0">
                  <a:pos x="672" y="173"/>
                </a:cxn>
                <a:cxn ang="0">
                  <a:pos x="689" y="154"/>
                </a:cxn>
                <a:cxn ang="0">
                  <a:pos x="665" y="132"/>
                </a:cxn>
                <a:cxn ang="0">
                  <a:pos x="599" y="104"/>
                </a:cxn>
                <a:cxn ang="0">
                  <a:pos x="570" y="106"/>
                </a:cxn>
                <a:cxn ang="0">
                  <a:pos x="582" y="61"/>
                </a:cxn>
                <a:cxn ang="0">
                  <a:pos x="573" y="35"/>
                </a:cxn>
                <a:cxn ang="0">
                  <a:pos x="533" y="23"/>
                </a:cxn>
                <a:cxn ang="0">
                  <a:pos x="523" y="4"/>
                </a:cxn>
                <a:cxn ang="0">
                  <a:pos x="497" y="28"/>
                </a:cxn>
                <a:cxn ang="0">
                  <a:pos x="443" y="2"/>
                </a:cxn>
                <a:cxn ang="0">
                  <a:pos x="440" y="42"/>
                </a:cxn>
                <a:cxn ang="0">
                  <a:pos x="419" y="80"/>
                </a:cxn>
                <a:cxn ang="0">
                  <a:pos x="395" y="104"/>
                </a:cxn>
                <a:cxn ang="0">
                  <a:pos x="386" y="139"/>
                </a:cxn>
                <a:cxn ang="0">
                  <a:pos x="360" y="151"/>
                </a:cxn>
                <a:cxn ang="0">
                  <a:pos x="343" y="144"/>
                </a:cxn>
                <a:cxn ang="0">
                  <a:pos x="336" y="187"/>
                </a:cxn>
                <a:cxn ang="0">
                  <a:pos x="308" y="262"/>
                </a:cxn>
                <a:cxn ang="0">
                  <a:pos x="310" y="286"/>
                </a:cxn>
                <a:cxn ang="0">
                  <a:pos x="291" y="303"/>
                </a:cxn>
                <a:cxn ang="0">
                  <a:pos x="261" y="317"/>
                </a:cxn>
                <a:cxn ang="0">
                  <a:pos x="258" y="326"/>
                </a:cxn>
                <a:cxn ang="0">
                  <a:pos x="230" y="343"/>
                </a:cxn>
                <a:cxn ang="0">
                  <a:pos x="201" y="352"/>
                </a:cxn>
                <a:cxn ang="0">
                  <a:pos x="173" y="355"/>
                </a:cxn>
                <a:cxn ang="0">
                  <a:pos x="152" y="341"/>
                </a:cxn>
                <a:cxn ang="0">
                  <a:pos x="114" y="367"/>
                </a:cxn>
                <a:cxn ang="0">
                  <a:pos x="83" y="405"/>
                </a:cxn>
                <a:cxn ang="0">
                  <a:pos x="48" y="450"/>
                </a:cxn>
                <a:cxn ang="0">
                  <a:pos x="22" y="476"/>
                </a:cxn>
                <a:cxn ang="0">
                  <a:pos x="149" y="450"/>
                </a:cxn>
                <a:cxn ang="0">
                  <a:pos x="199" y="435"/>
                </a:cxn>
                <a:cxn ang="0">
                  <a:pos x="310" y="414"/>
                </a:cxn>
                <a:cxn ang="0">
                  <a:pos x="452" y="381"/>
                </a:cxn>
                <a:cxn ang="0">
                  <a:pos x="596" y="343"/>
                </a:cxn>
                <a:cxn ang="0">
                  <a:pos x="738" y="305"/>
                </a:cxn>
                <a:cxn ang="0">
                  <a:pos x="764" y="281"/>
                </a:cxn>
              </a:cxnLst>
              <a:rect l="0" t="0" r="r" b="b"/>
              <a:pathLst>
                <a:path w="781" h="480">
                  <a:moveTo>
                    <a:pt x="738" y="215"/>
                  </a:moveTo>
                  <a:lnTo>
                    <a:pt x="745" y="222"/>
                  </a:lnTo>
                  <a:lnTo>
                    <a:pt x="748" y="201"/>
                  </a:lnTo>
                  <a:lnTo>
                    <a:pt x="748" y="184"/>
                  </a:lnTo>
                  <a:lnTo>
                    <a:pt x="750" y="177"/>
                  </a:lnTo>
                  <a:lnTo>
                    <a:pt x="755" y="170"/>
                  </a:lnTo>
                  <a:lnTo>
                    <a:pt x="760" y="165"/>
                  </a:lnTo>
                  <a:lnTo>
                    <a:pt x="764" y="161"/>
                  </a:lnTo>
                  <a:lnTo>
                    <a:pt x="762" y="154"/>
                  </a:lnTo>
                  <a:lnTo>
                    <a:pt x="769" y="99"/>
                  </a:lnTo>
                  <a:lnTo>
                    <a:pt x="760" y="101"/>
                  </a:lnTo>
                  <a:lnTo>
                    <a:pt x="745" y="109"/>
                  </a:lnTo>
                  <a:lnTo>
                    <a:pt x="743" y="116"/>
                  </a:lnTo>
                  <a:lnTo>
                    <a:pt x="743" y="132"/>
                  </a:lnTo>
                  <a:lnTo>
                    <a:pt x="738" y="144"/>
                  </a:lnTo>
                  <a:lnTo>
                    <a:pt x="734" y="163"/>
                  </a:lnTo>
                  <a:lnTo>
                    <a:pt x="734" y="194"/>
                  </a:lnTo>
                  <a:lnTo>
                    <a:pt x="736" y="210"/>
                  </a:lnTo>
                  <a:lnTo>
                    <a:pt x="738" y="215"/>
                  </a:lnTo>
                  <a:close/>
                  <a:moveTo>
                    <a:pt x="779" y="92"/>
                  </a:moveTo>
                  <a:lnTo>
                    <a:pt x="774" y="118"/>
                  </a:lnTo>
                  <a:lnTo>
                    <a:pt x="776" y="113"/>
                  </a:lnTo>
                  <a:lnTo>
                    <a:pt x="781" y="92"/>
                  </a:lnTo>
                  <a:lnTo>
                    <a:pt x="781" y="92"/>
                  </a:lnTo>
                  <a:lnTo>
                    <a:pt x="779" y="92"/>
                  </a:lnTo>
                  <a:close/>
                  <a:moveTo>
                    <a:pt x="757" y="270"/>
                  </a:moveTo>
                  <a:lnTo>
                    <a:pt x="750" y="260"/>
                  </a:lnTo>
                  <a:lnTo>
                    <a:pt x="745" y="253"/>
                  </a:lnTo>
                  <a:lnTo>
                    <a:pt x="731" y="255"/>
                  </a:lnTo>
                  <a:lnTo>
                    <a:pt x="722" y="255"/>
                  </a:lnTo>
                  <a:lnTo>
                    <a:pt x="708" y="267"/>
                  </a:lnTo>
                  <a:lnTo>
                    <a:pt x="700" y="270"/>
                  </a:lnTo>
                  <a:lnTo>
                    <a:pt x="696" y="262"/>
                  </a:lnTo>
                  <a:lnTo>
                    <a:pt x="682" y="255"/>
                  </a:lnTo>
                  <a:lnTo>
                    <a:pt x="672" y="241"/>
                  </a:lnTo>
                  <a:lnTo>
                    <a:pt x="663" y="241"/>
                  </a:lnTo>
                  <a:lnTo>
                    <a:pt x="646" y="241"/>
                  </a:lnTo>
                  <a:lnTo>
                    <a:pt x="637" y="239"/>
                  </a:lnTo>
                  <a:lnTo>
                    <a:pt x="618" y="241"/>
                  </a:lnTo>
                  <a:lnTo>
                    <a:pt x="615" y="239"/>
                  </a:lnTo>
                  <a:lnTo>
                    <a:pt x="611" y="236"/>
                  </a:lnTo>
                  <a:lnTo>
                    <a:pt x="637" y="232"/>
                  </a:lnTo>
                  <a:lnTo>
                    <a:pt x="667" y="236"/>
                  </a:lnTo>
                  <a:lnTo>
                    <a:pt x="674" y="234"/>
                  </a:lnTo>
                  <a:lnTo>
                    <a:pt x="682" y="244"/>
                  </a:lnTo>
                  <a:lnTo>
                    <a:pt x="691" y="248"/>
                  </a:lnTo>
                  <a:lnTo>
                    <a:pt x="698" y="253"/>
                  </a:lnTo>
                  <a:lnTo>
                    <a:pt x="705" y="255"/>
                  </a:lnTo>
                  <a:lnTo>
                    <a:pt x="710" y="251"/>
                  </a:lnTo>
                  <a:lnTo>
                    <a:pt x="715" y="244"/>
                  </a:lnTo>
                  <a:lnTo>
                    <a:pt x="710" y="239"/>
                  </a:lnTo>
                  <a:lnTo>
                    <a:pt x="708" y="234"/>
                  </a:lnTo>
                  <a:lnTo>
                    <a:pt x="698" y="227"/>
                  </a:lnTo>
                  <a:lnTo>
                    <a:pt x="686" y="227"/>
                  </a:lnTo>
                  <a:lnTo>
                    <a:pt x="674" y="220"/>
                  </a:lnTo>
                  <a:lnTo>
                    <a:pt x="658" y="208"/>
                  </a:lnTo>
                  <a:lnTo>
                    <a:pt x="656" y="206"/>
                  </a:lnTo>
                  <a:lnTo>
                    <a:pt x="653" y="201"/>
                  </a:lnTo>
                  <a:lnTo>
                    <a:pt x="682" y="220"/>
                  </a:lnTo>
                  <a:lnTo>
                    <a:pt x="691" y="222"/>
                  </a:lnTo>
                  <a:lnTo>
                    <a:pt x="696" y="217"/>
                  </a:lnTo>
                  <a:lnTo>
                    <a:pt x="693" y="213"/>
                  </a:lnTo>
                  <a:lnTo>
                    <a:pt x="691" y="206"/>
                  </a:lnTo>
                  <a:lnTo>
                    <a:pt x="705" y="206"/>
                  </a:lnTo>
                  <a:lnTo>
                    <a:pt x="705" y="196"/>
                  </a:lnTo>
                  <a:lnTo>
                    <a:pt x="700" y="189"/>
                  </a:lnTo>
                  <a:lnTo>
                    <a:pt x="691" y="187"/>
                  </a:lnTo>
                  <a:lnTo>
                    <a:pt x="696" y="182"/>
                  </a:lnTo>
                  <a:lnTo>
                    <a:pt x="677" y="180"/>
                  </a:lnTo>
                  <a:lnTo>
                    <a:pt x="667" y="175"/>
                  </a:lnTo>
                  <a:lnTo>
                    <a:pt x="658" y="168"/>
                  </a:lnTo>
                  <a:lnTo>
                    <a:pt x="648" y="163"/>
                  </a:lnTo>
                  <a:lnTo>
                    <a:pt x="630" y="151"/>
                  </a:lnTo>
                  <a:lnTo>
                    <a:pt x="620" y="142"/>
                  </a:lnTo>
                  <a:lnTo>
                    <a:pt x="599" y="130"/>
                  </a:lnTo>
                  <a:lnTo>
                    <a:pt x="601" y="128"/>
                  </a:lnTo>
                  <a:lnTo>
                    <a:pt x="618" y="135"/>
                  </a:lnTo>
                  <a:lnTo>
                    <a:pt x="632" y="146"/>
                  </a:lnTo>
                  <a:lnTo>
                    <a:pt x="637" y="149"/>
                  </a:lnTo>
                  <a:lnTo>
                    <a:pt x="672" y="173"/>
                  </a:lnTo>
                  <a:lnTo>
                    <a:pt x="679" y="173"/>
                  </a:lnTo>
                  <a:lnTo>
                    <a:pt x="689" y="170"/>
                  </a:lnTo>
                  <a:lnTo>
                    <a:pt x="691" y="163"/>
                  </a:lnTo>
                  <a:lnTo>
                    <a:pt x="689" y="154"/>
                  </a:lnTo>
                  <a:lnTo>
                    <a:pt x="689" y="146"/>
                  </a:lnTo>
                  <a:lnTo>
                    <a:pt x="689" y="139"/>
                  </a:lnTo>
                  <a:lnTo>
                    <a:pt x="677" y="135"/>
                  </a:lnTo>
                  <a:lnTo>
                    <a:pt x="665" y="132"/>
                  </a:lnTo>
                  <a:lnTo>
                    <a:pt x="653" y="123"/>
                  </a:lnTo>
                  <a:lnTo>
                    <a:pt x="644" y="120"/>
                  </a:lnTo>
                  <a:lnTo>
                    <a:pt x="618" y="120"/>
                  </a:lnTo>
                  <a:lnTo>
                    <a:pt x="599" y="104"/>
                  </a:lnTo>
                  <a:lnTo>
                    <a:pt x="592" y="104"/>
                  </a:lnTo>
                  <a:lnTo>
                    <a:pt x="580" y="111"/>
                  </a:lnTo>
                  <a:lnTo>
                    <a:pt x="577" y="111"/>
                  </a:lnTo>
                  <a:lnTo>
                    <a:pt x="570" y="106"/>
                  </a:lnTo>
                  <a:lnTo>
                    <a:pt x="570" y="90"/>
                  </a:lnTo>
                  <a:lnTo>
                    <a:pt x="570" y="80"/>
                  </a:lnTo>
                  <a:lnTo>
                    <a:pt x="577" y="68"/>
                  </a:lnTo>
                  <a:lnTo>
                    <a:pt x="582" y="61"/>
                  </a:lnTo>
                  <a:lnTo>
                    <a:pt x="585" y="52"/>
                  </a:lnTo>
                  <a:lnTo>
                    <a:pt x="582" y="38"/>
                  </a:lnTo>
                  <a:lnTo>
                    <a:pt x="580" y="35"/>
                  </a:lnTo>
                  <a:lnTo>
                    <a:pt x="573" y="35"/>
                  </a:lnTo>
                  <a:lnTo>
                    <a:pt x="573" y="33"/>
                  </a:lnTo>
                  <a:lnTo>
                    <a:pt x="563" y="33"/>
                  </a:lnTo>
                  <a:lnTo>
                    <a:pt x="551" y="26"/>
                  </a:lnTo>
                  <a:lnTo>
                    <a:pt x="533" y="23"/>
                  </a:lnTo>
                  <a:lnTo>
                    <a:pt x="528" y="19"/>
                  </a:lnTo>
                  <a:lnTo>
                    <a:pt x="528" y="16"/>
                  </a:lnTo>
                  <a:lnTo>
                    <a:pt x="528" y="9"/>
                  </a:lnTo>
                  <a:lnTo>
                    <a:pt x="523" y="4"/>
                  </a:lnTo>
                  <a:lnTo>
                    <a:pt x="509" y="2"/>
                  </a:lnTo>
                  <a:lnTo>
                    <a:pt x="502" y="0"/>
                  </a:lnTo>
                  <a:lnTo>
                    <a:pt x="499" y="16"/>
                  </a:lnTo>
                  <a:lnTo>
                    <a:pt x="497" y="28"/>
                  </a:lnTo>
                  <a:lnTo>
                    <a:pt x="485" y="21"/>
                  </a:lnTo>
                  <a:lnTo>
                    <a:pt x="466" y="14"/>
                  </a:lnTo>
                  <a:lnTo>
                    <a:pt x="457" y="9"/>
                  </a:lnTo>
                  <a:lnTo>
                    <a:pt x="443" y="2"/>
                  </a:lnTo>
                  <a:lnTo>
                    <a:pt x="440" y="9"/>
                  </a:lnTo>
                  <a:lnTo>
                    <a:pt x="443" y="19"/>
                  </a:lnTo>
                  <a:lnTo>
                    <a:pt x="440" y="28"/>
                  </a:lnTo>
                  <a:lnTo>
                    <a:pt x="440" y="42"/>
                  </a:lnTo>
                  <a:lnTo>
                    <a:pt x="431" y="66"/>
                  </a:lnTo>
                  <a:lnTo>
                    <a:pt x="424" y="78"/>
                  </a:lnTo>
                  <a:lnTo>
                    <a:pt x="421" y="78"/>
                  </a:lnTo>
                  <a:lnTo>
                    <a:pt x="419" y="80"/>
                  </a:lnTo>
                  <a:lnTo>
                    <a:pt x="414" y="87"/>
                  </a:lnTo>
                  <a:lnTo>
                    <a:pt x="410" y="94"/>
                  </a:lnTo>
                  <a:lnTo>
                    <a:pt x="398" y="97"/>
                  </a:lnTo>
                  <a:lnTo>
                    <a:pt x="395" y="104"/>
                  </a:lnTo>
                  <a:lnTo>
                    <a:pt x="393" y="109"/>
                  </a:lnTo>
                  <a:lnTo>
                    <a:pt x="393" y="118"/>
                  </a:lnTo>
                  <a:lnTo>
                    <a:pt x="388" y="128"/>
                  </a:lnTo>
                  <a:lnTo>
                    <a:pt x="386" y="139"/>
                  </a:lnTo>
                  <a:lnTo>
                    <a:pt x="384" y="146"/>
                  </a:lnTo>
                  <a:lnTo>
                    <a:pt x="379" y="151"/>
                  </a:lnTo>
                  <a:lnTo>
                    <a:pt x="369" y="154"/>
                  </a:lnTo>
                  <a:lnTo>
                    <a:pt x="360" y="151"/>
                  </a:lnTo>
                  <a:lnTo>
                    <a:pt x="355" y="146"/>
                  </a:lnTo>
                  <a:lnTo>
                    <a:pt x="353" y="144"/>
                  </a:lnTo>
                  <a:lnTo>
                    <a:pt x="348" y="142"/>
                  </a:lnTo>
                  <a:lnTo>
                    <a:pt x="343" y="144"/>
                  </a:lnTo>
                  <a:lnTo>
                    <a:pt x="341" y="149"/>
                  </a:lnTo>
                  <a:lnTo>
                    <a:pt x="341" y="168"/>
                  </a:lnTo>
                  <a:lnTo>
                    <a:pt x="336" y="177"/>
                  </a:lnTo>
                  <a:lnTo>
                    <a:pt x="336" y="187"/>
                  </a:lnTo>
                  <a:lnTo>
                    <a:pt x="329" y="199"/>
                  </a:lnTo>
                  <a:lnTo>
                    <a:pt x="327" y="217"/>
                  </a:lnTo>
                  <a:lnTo>
                    <a:pt x="313" y="251"/>
                  </a:lnTo>
                  <a:lnTo>
                    <a:pt x="308" y="262"/>
                  </a:lnTo>
                  <a:lnTo>
                    <a:pt x="308" y="272"/>
                  </a:lnTo>
                  <a:lnTo>
                    <a:pt x="310" y="274"/>
                  </a:lnTo>
                  <a:lnTo>
                    <a:pt x="313" y="277"/>
                  </a:lnTo>
                  <a:lnTo>
                    <a:pt x="310" y="286"/>
                  </a:lnTo>
                  <a:lnTo>
                    <a:pt x="308" y="293"/>
                  </a:lnTo>
                  <a:lnTo>
                    <a:pt x="303" y="300"/>
                  </a:lnTo>
                  <a:lnTo>
                    <a:pt x="296" y="307"/>
                  </a:lnTo>
                  <a:lnTo>
                    <a:pt x="291" y="303"/>
                  </a:lnTo>
                  <a:lnTo>
                    <a:pt x="291" y="303"/>
                  </a:lnTo>
                  <a:lnTo>
                    <a:pt x="272" y="317"/>
                  </a:lnTo>
                  <a:lnTo>
                    <a:pt x="268" y="317"/>
                  </a:lnTo>
                  <a:lnTo>
                    <a:pt x="261" y="317"/>
                  </a:lnTo>
                  <a:lnTo>
                    <a:pt x="258" y="317"/>
                  </a:lnTo>
                  <a:lnTo>
                    <a:pt x="258" y="317"/>
                  </a:lnTo>
                  <a:lnTo>
                    <a:pt x="256" y="319"/>
                  </a:lnTo>
                  <a:lnTo>
                    <a:pt x="258" y="326"/>
                  </a:lnTo>
                  <a:lnTo>
                    <a:pt x="256" y="331"/>
                  </a:lnTo>
                  <a:lnTo>
                    <a:pt x="253" y="333"/>
                  </a:lnTo>
                  <a:lnTo>
                    <a:pt x="242" y="338"/>
                  </a:lnTo>
                  <a:lnTo>
                    <a:pt x="230" y="343"/>
                  </a:lnTo>
                  <a:lnTo>
                    <a:pt x="225" y="345"/>
                  </a:lnTo>
                  <a:lnTo>
                    <a:pt x="211" y="338"/>
                  </a:lnTo>
                  <a:lnTo>
                    <a:pt x="206" y="348"/>
                  </a:lnTo>
                  <a:lnTo>
                    <a:pt x="201" y="352"/>
                  </a:lnTo>
                  <a:lnTo>
                    <a:pt x="194" y="360"/>
                  </a:lnTo>
                  <a:lnTo>
                    <a:pt x="192" y="360"/>
                  </a:lnTo>
                  <a:lnTo>
                    <a:pt x="185" y="360"/>
                  </a:lnTo>
                  <a:lnTo>
                    <a:pt x="173" y="355"/>
                  </a:lnTo>
                  <a:lnTo>
                    <a:pt x="166" y="355"/>
                  </a:lnTo>
                  <a:lnTo>
                    <a:pt x="161" y="352"/>
                  </a:lnTo>
                  <a:lnTo>
                    <a:pt x="156" y="348"/>
                  </a:lnTo>
                  <a:lnTo>
                    <a:pt x="152" y="341"/>
                  </a:lnTo>
                  <a:lnTo>
                    <a:pt x="147" y="336"/>
                  </a:lnTo>
                  <a:lnTo>
                    <a:pt x="147" y="331"/>
                  </a:lnTo>
                  <a:lnTo>
                    <a:pt x="147" y="326"/>
                  </a:lnTo>
                  <a:lnTo>
                    <a:pt x="114" y="367"/>
                  </a:lnTo>
                  <a:lnTo>
                    <a:pt x="100" y="381"/>
                  </a:lnTo>
                  <a:lnTo>
                    <a:pt x="86" y="393"/>
                  </a:lnTo>
                  <a:lnTo>
                    <a:pt x="86" y="395"/>
                  </a:lnTo>
                  <a:lnTo>
                    <a:pt x="83" y="405"/>
                  </a:lnTo>
                  <a:lnTo>
                    <a:pt x="74" y="416"/>
                  </a:lnTo>
                  <a:lnTo>
                    <a:pt x="69" y="426"/>
                  </a:lnTo>
                  <a:lnTo>
                    <a:pt x="57" y="438"/>
                  </a:lnTo>
                  <a:lnTo>
                    <a:pt x="48" y="450"/>
                  </a:lnTo>
                  <a:lnTo>
                    <a:pt x="24" y="466"/>
                  </a:lnTo>
                  <a:lnTo>
                    <a:pt x="10" y="471"/>
                  </a:lnTo>
                  <a:lnTo>
                    <a:pt x="0" y="480"/>
                  </a:lnTo>
                  <a:lnTo>
                    <a:pt x="22" y="476"/>
                  </a:lnTo>
                  <a:lnTo>
                    <a:pt x="71" y="466"/>
                  </a:lnTo>
                  <a:lnTo>
                    <a:pt x="104" y="459"/>
                  </a:lnTo>
                  <a:lnTo>
                    <a:pt x="133" y="452"/>
                  </a:lnTo>
                  <a:lnTo>
                    <a:pt x="149" y="450"/>
                  </a:lnTo>
                  <a:lnTo>
                    <a:pt x="171" y="445"/>
                  </a:lnTo>
                  <a:lnTo>
                    <a:pt x="175" y="440"/>
                  </a:lnTo>
                  <a:lnTo>
                    <a:pt x="185" y="440"/>
                  </a:lnTo>
                  <a:lnTo>
                    <a:pt x="199" y="435"/>
                  </a:lnTo>
                  <a:lnTo>
                    <a:pt x="201" y="438"/>
                  </a:lnTo>
                  <a:lnTo>
                    <a:pt x="239" y="431"/>
                  </a:lnTo>
                  <a:lnTo>
                    <a:pt x="275" y="421"/>
                  </a:lnTo>
                  <a:lnTo>
                    <a:pt x="310" y="414"/>
                  </a:lnTo>
                  <a:lnTo>
                    <a:pt x="346" y="407"/>
                  </a:lnTo>
                  <a:lnTo>
                    <a:pt x="381" y="397"/>
                  </a:lnTo>
                  <a:lnTo>
                    <a:pt x="417" y="388"/>
                  </a:lnTo>
                  <a:lnTo>
                    <a:pt x="452" y="381"/>
                  </a:lnTo>
                  <a:lnTo>
                    <a:pt x="490" y="371"/>
                  </a:lnTo>
                  <a:lnTo>
                    <a:pt x="525" y="362"/>
                  </a:lnTo>
                  <a:lnTo>
                    <a:pt x="561" y="352"/>
                  </a:lnTo>
                  <a:lnTo>
                    <a:pt x="596" y="343"/>
                  </a:lnTo>
                  <a:lnTo>
                    <a:pt x="632" y="333"/>
                  </a:lnTo>
                  <a:lnTo>
                    <a:pt x="667" y="324"/>
                  </a:lnTo>
                  <a:lnTo>
                    <a:pt x="703" y="315"/>
                  </a:lnTo>
                  <a:lnTo>
                    <a:pt x="738" y="305"/>
                  </a:lnTo>
                  <a:lnTo>
                    <a:pt x="762" y="298"/>
                  </a:lnTo>
                  <a:lnTo>
                    <a:pt x="769" y="296"/>
                  </a:lnTo>
                  <a:lnTo>
                    <a:pt x="771" y="293"/>
                  </a:lnTo>
                  <a:lnTo>
                    <a:pt x="764" y="281"/>
                  </a:lnTo>
                  <a:lnTo>
                    <a:pt x="757" y="270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5" name="Freeform 49">
              <a:extLst>
                <a:ext uri="{FF2B5EF4-FFF2-40B4-BE49-F238E27FC236}">
                  <a16:creationId xmlns:a16="http://schemas.microsoft.com/office/drawing/2014/main" id="{7FB2A702-B7EC-06FE-C8C4-A85F770C49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27332" y="3292509"/>
              <a:ext cx="1399770" cy="650687"/>
            </a:xfrm>
            <a:custGeom>
              <a:avLst/>
              <a:gdLst/>
              <a:ahLst/>
              <a:cxnLst>
                <a:cxn ang="0">
                  <a:pos x="800" y="256"/>
                </a:cxn>
                <a:cxn ang="0">
                  <a:pos x="804" y="256"/>
                </a:cxn>
                <a:cxn ang="0">
                  <a:pos x="842" y="95"/>
                </a:cxn>
                <a:cxn ang="0">
                  <a:pos x="816" y="85"/>
                </a:cxn>
                <a:cxn ang="0">
                  <a:pos x="807" y="90"/>
                </a:cxn>
                <a:cxn ang="0">
                  <a:pos x="762" y="93"/>
                </a:cxn>
                <a:cxn ang="0">
                  <a:pos x="731" y="67"/>
                </a:cxn>
                <a:cxn ang="0">
                  <a:pos x="767" y="78"/>
                </a:cxn>
                <a:cxn ang="0">
                  <a:pos x="783" y="59"/>
                </a:cxn>
                <a:cxn ang="0">
                  <a:pos x="807" y="45"/>
                </a:cxn>
                <a:cxn ang="0">
                  <a:pos x="797" y="19"/>
                </a:cxn>
                <a:cxn ang="0">
                  <a:pos x="700" y="31"/>
                </a:cxn>
                <a:cxn ang="0">
                  <a:pos x="523" y="78"/>
                </a:cxn>
                <a:cxn ang="0">
                  <a:pos x="343" y="121"/>
                </a:cxn>
                <a:cxn ang="0">
                  <a:pos x="230" y="154"/>
                </a:cxn>
                <a:cxn ang="0">
                  <a:pos x="220" y="183"/>
                </a:cxn>
                <a:cxn ang="0">
                  <a:pos x="182" y="218"/>
                </a:cxn>
                <a:cxn ang="0">
                  <a:pos x="156" y="244"/>
                </a:cxn>
                <a:cxn ang="0">
                  <a:pos x="142" y="239"/>
                </a:cxn>
                <a:cxn ang="0">
                  <a:pos x="126" y="263"/>
                </a:cxn>
                <a:cxn ang="0">
                  <a:pos x="71" y="310"/>
                </a:cxn>
                <a:cxn ang="0">
                  <a:pos x="22" y="360"/>
                </a:cxn>
                <a:cxn ang="0">
                  <a:pos x="3" y="403"/>
                </a:cxn>
                <a:cxn ang="0">
                  <a:pos x="128" y="377"/>
                </a:cxn>
                <a:cxn ang="0">
                  <a:pos x="187" y="341"/>
                </a:cxn>
                <a:cxn ang="0">
                  <a:pos x="246" y="327"/>
                </a:cxn>
                <a:cxn ang="0">
                  <a:pos x="327" y="313"/>
                </a:cxn>
                <a:cxn ang="0">
                  <a:pos x="343" y="315"/>
                </a:cxn>
                <a:cxn ang="0">
                  <a:pos x="381" y="344"/>
                </a:cxn>
                <a:cxn ang="0">
                  <a:pos x="454" y="329"/>
                </a:cxn>
                <a:cxn ang="0">
                  <a:pos x="532" y="355"/>
                </a:cxn>
                <a:cxn ang="0">
                  <a:pos x="618" y="410"/>
                </a:cxn>
                <a:cxn ang="0">
                  <a:pos x="677" y="367"/>
                </a:cxn>
                <a:cxn ang="0">
                  <a:pos x="689" y="336"/>
                </a:cxn>
                <a:cxn ang="0">
                  <a:pos x="717" y="294"/>
                </a:cxn>
                <a:cxn ang="0">
                  <a:pos x="726" y="284"/>
                </a:cxn>
                <a:cxn ang="0">
                  <a:pos x="771" y="258"/>
                </a:cxn>
                <a:cxn ang="0">
                  <a:pos x="804" y="230"/>
                </a:cxn>
                <a:cxn ang="0">
                  <a:pos x="745" y="223"/>
                </a:cxn>
                <a:cxn ang="0">
                  <a:pos x="778" y="201"/>
                </a:cxn>
                <a:cxn ang="0">
                  <a:pos x="774" y="173"/>
                </a:cxn>
                <a:cxn ang="0">
                  <a:pos x="764" y="159"/>
                </a:cxn>
                <a:cxn ang="0">
                  <a:pos x="781" y="164"/>
                </a:cxn>
                <a:cxn ang="0">
                  <a:pos x="819" y="154"/>
                </a:cxn>
                <a:cxn ang="0">
                  <a:pos x="804" y="0"/>
                </a:cxn>
                <a:cxn ang="0">
                  <a:pos x="861" y="83"/>
                </a:cxn>
                <a:cxn ang="0">
                  <a:pos x="871" y="93"/>
                </a:cxn>
                <a:cxn ang="0">
                  <a:pos x="880" y="149"/>
                </a:cxn>
                <a:cxn ang="0">
                  <a:pos x="880" y="126"/>
                </a:cxn>
                <a:cxn ang="0">
                  <a:pos x="849" y="83"/>
                </a:cxn>
                <a:cxn ang="0">
                  <a:pos x="849" y="171"/>
                </a:cxn>
              </a:cxnLst>
              <a:rect l="0" t="0" r="r" b="b"/>
              <a:pathLst>
                <a:path w="882" h="410">
                  <a:moveTo>
                    <a:pt x="786" y="254"/>
                  </a:moveTo>
                  <a:lnTo>
                    <a:pt x="786" y="256"/>
                  </a:lnTo>
                  <a:lnTo>
                    <a:pt x="793" y="256"/>
                  </a:lnTo>
                  <a:lnTo>
                    <a:pt x="797" y="256"/>
                  </a:lnTo>
                  <a:lnTo>
                    <a:pt x="800" y="256"/>
                  </a:lnTo>
                  <a:lnTo>
                    <a:pt x="790" y="254"/>
                  </a:lnTo>
                  <a:lnTo>
                    <a:pt x="786" y="254"/>
                  </a:lnTo>
                  <a:close/>
                  <a:moveTo>
                    <a:pt x="807" y="239"/>
                  </a:moveTo>
                  <a:lnTo>
                    <a:pt x="802" y="258"/>
                  </a:lnTo>
                  <a:lnTo>
                    <a:pt x="804" y="256"/>
                  </a:lnTo>
                  <a:lnTo>
                    <a:pt x="814" y="232"/>
                  </a:lnTo>
                  <a:lnTo>
                    <a:pt x="823" y="211"/>
                  </a:lnTo>
                  <a:lnTo>
                    <a:pt x="819" y="216"/>
                  </a:lnTo>
                  <a:lnTo>
                    <a:pt x="807" y="239"/>
                  </a:lnTo>
                  <a:close/>
                  <a:moveTo>
                    <a:pt x="842" y="95"/>
                  </a:moveTo>
                  <a:lnTo>
                    <a:pt x="838" y="85"/>
                  </a:lnTo>
                  <a:lnTo>
                    <a:pt x="835" y="78"/>
                  </a:lnTo>
                  <a:lnTo>
                    <a:pt x="830" y="74"/>
                  </a:lnTo>
                  <a:lnTo>
                    <a:pt x="826" y="74"/>
                  </a:lnTo>
                  <a:lnTo>
                    <a:pt x="816" y="85"/>
                  </a:lnTo>
                  <a:lnTo>
                    <a:pt x="819" y="109"/>
                  </a:lnTo>
                  <a:lnTo>
                    <a:pt x="816" y="114"/>
                  </a:lnTo>
                  <a:lnTo>
                    <a:pt x="812" y="114"/>
                  </a:lnTo>
                  <a:lnTo>
                    <a:pt x="809" y="102"/>
                  </a:lnTo>
                  <a:lnTo>
                    <a:pt x="807" y="90"/>
                  </a:lnTo>
                  <a:lnTo>
                    <a:pt x="804" y="78"/>
                  </a:lnTo>
                  <a:lnTo>
                    <a:pt x="790" y="81"/>
                  </a:lnTo>
                  <a:lnTo>
                    <a:pt x="786" y="85"/>
                  </a:lnTo>
                  <a:lnTo>
                    <a:pt x="776" y="90"/>
                  </a:lnTo>
                  <a:lnTo>
                    <a:pt x="762" y="93"/>
                  </a:lnTo>
                  <a:lnTo>
                    <a:pt x="752" y="97"/>
                  </a:lnTo>
                  <a:lnTo>
                    <a:pt x="741" y="100"/>
                  </a:lnTo>
                  <a:lnTo>
                    <a:pt x="738" y="90"/>
                  </a:lnTo>
                  <a:lnTo>
                    <a:pt x="733" y="78"/>
                  </a:lnTo>
                  <a:lnTo>
                    <a:pt x="731" y="67"/>
                  </a:lnTo>
                  <a:lnTo>
                    <a:pt x="733" y="76"/>
                  </a:lnTo>
                  <a:lnTo>
                    <a:pt x="741" y="83"/>
                  </a:lnTo>
                  <a:lnTo>
                    <a:pt x="755" y="88"/>
                  </a:lnTo>
                  <a:lnTo>
                    <a:pt x="762" y="83"/>
                  </a:lnTo>
                  <a:lnTo>
                    <a:pt x="767" y="78"/>
                  </a:lnTo>
                  <a:lnTo>
                    <a:pt x="767" y="69"/>
                  </a:lnTo>
                  <a:lnTo>
                    <a:pt x="774" y="67"/>
                  </a:lnTo>
                  <a:lnTo>
                    <a:pt x="783" y="67"/>
                  </a:lnTo>
                  <a:lnTo>
                    <a:pt x="776" y="57"/>
                  </a:lnTo>
                  <a:lnTo>
                    <a:pt x="783" y="59"/>
                  </a:lnTo>
                  <a:lnTo>
                    <a:pt x="790" y="59"/>
                  </a:lnTo>
                  <a:lnTo>
                    <a:pt x="788" y="50"/>
                  </a:lnTo>
                  <a:lnTo>
                    <a:pt x="786" y="43"/>
                  </a:lnTo>
                  <a:lnTo>
                    <a:pt x="797" y="45"/>
                  </a:lnTo>
                  <a:lnTo>
                    <a:pt x="807" y="45"/>
                  </a:lnTo>
                  <a:lnTo>
                    <a:pt x="816" y="48"/>
                  </a:lnTo>
                  <a:lnTo>
                    <a:pt x="823" y="55"/>
                  </a:lnTo>
                  <a:lnTo>
                    <a:pt x="814" y="36"/>
                  </a:lnTo>
                  <a:lnTo>
                    <a:pt x="804" y="24"/>
                  </a:lnTo>
                  <a:lnTo>
                    <a:pt x="797" y="19"/>
                  </a:lnTo>
                  <a:lnTo>
                    <a:pt x="795" y="14"/>
                  </a:lnTo>
                  <a:lnTo>
                    <a:pt x="795" y="5"/>
                  </a:lnTo>
                  <a:lnTo>
                    <a:pt x="771" y="12"/>
                  </a:lnTo>
                  <a:lnTo>
                    <a:pt x="736" y="22"/>
                  </a:lnTo>
                  <a:lnTo>
                    <a:pt x="700" y="31"/>
                  </a:lnTo>
                  <a:lnTo>
                    <a:pt x="665" y="40"/>
                  </a:lnTo>
                  <a:lnTo>
                    <a:pt x="629" y="50"/>
                  </a:lnTo>
                  <a:lnTo>
                    <a:pt x="594" y="59"/>
                  </a:lnTo>
                  <a:lnTo>
                    <a:pt x="558" y="69"/>
                  </a:lnTo>
                  <a:lnTo>
                    <a:pt x="523" y="78"/>
                  </a:lnTo>
                  <a:lnTo>
                    <a:pt x="485" y="88"/>
                  </a:lnTo>
                  <a:lnTo>
                    <a:pt x="450" y="95"/>
                  </a:lnTo>
                  <a:lnTo>
                    <a:pt x="414" y="104"/>
                  </a:lnTo>
                  <a:lnTo>
                    <a:pt x="379" y="114"/>
                  </a:lnTo>
                  <a:lnTo>
                    <a:pt x="343" y="121"/>
                  </a:lnTo>
                  <a:lnTo>
                    <a:pt x="308" y="128"/>
                  </a:lnTo>
                  <a:lnTo>
                    <a:pt x="272" y="138"/>
                  </a:lnTo>
                  <a:lnTo>
                    <a:pt x="234" y="145"/>
                  </a:lnTo>
                  <a:lnTo>
                    <a:pt x="232" y="142"/>
                  </a:lnTo>
                  <a:lnTo>
                    <a:pt x="230" y="154"/>
                  </a:lnTo>
                  <a:lnTo>
                    <a:pt x="232" y="161"/>
                  </a:lnTo>
                  <a:lnTo>
                    <a:pt x="230" y="171"/>
                  </a:lnTo>
                  <a:lnTo>
                    <a:pt x="232" y="178"/>
                  </a:lnTo>
                  <a:lnTo>
                    <a:pt x="225" y="180"/>
                  </a:lnTo>
                  <a:lnTo>
                    <a:pt x="220" y="183"/>
                  </a:lnTo>
                  <a:lnTo>
                    <a:pt x="215" y="187"/>
                  </a:lnTo>
                  <a:lnTo>
                    <a:pt x="206" y="213"/>
                  </a:lnTo>
                  <a:lnTo>
                    <a:pt x="201" y="216"/>
                  </a:lnTo>
                  <a:lnTo>
                    <a:pt x="192" y="213"/>
                  </a:lnTo>
                  <a:lnTo>
                    <a:pt x="182" y="218"/>
                  </a:lnTo>
                  <a:lnTo>
                    <a:pt x="175" y="223"/>
                  </a:lnTo>
                  <a:lnTo>
                    <a:pt x="166" y="237"/>
                  </a:lnTo>
                  <a:lnTo>
                    <a:pt x="163" y="242"/>
                  </a:lnTo>
                  <a:lnTo>
                    <a:pt x="159" y="244"/>
                  </a:lnTo>
                  <a:lnTo>
                    <a:pt x="156" y="244"/>
                  </a:lnTo>
                  <a:lnTo>
                    <a:pt x="156" y="242"/>
                  </a:lnTo>
                  <a:lnTo>
                    <a:pt x="154" y="237"/>
                  </a:lnTo>
                  <a:lnTo>
                    <a:pt x="152" y="235"/>
                  </a:lnTo>
                  <a:lnTo>
                    <a:pt x="149" y="235"/>
                  </a:lnTo>
                  <a:lnTo>
                    <a:pt x="142" y="239"/>
                  </a:lnTo>
                  <a:lnTo>
                    <a:pt x="137" y="244"/>
                  </a:lnTo>
                  <a:lnTo>
                    <a:pt x="133" y="251"/>
                  </a:lnTo>
                  <a:lnTo>
                    <a:pt x="126" y="254"/>
                  </a:lnTo>
                  <a:lnTo>
                    <a:pt x="126" y="254"/>
                  </a:lnTo>
                  <a:lnTo>
                    <a:pt x="126" y="263"/>
                  </a:lnTo>
                  <a:lnTo>
                    <a:pt x="123" y="268"/>
                  </a:lnTo>
                  <a:lnTo>
                    <a:pt x="119" y="273"/>
                  </a:lnTo>
                  <a:lnTo>
                    <a:pt x="107" y="280"/>
                  </a:lnTo>
                  <a:lnTo>
                    <a:pt x="92" y="294"/>
                  </a:lnTo>
                  <a:lnTo>
                    <a:pt x="71" y="310"/>
                  </a:lnTo>
                  <a:lnTo>
                    <a:pt x="50" y="320"/>
                  </a:lnTo>
                  <a:lnTo>
                    <a:pt x="43" y="322"/>
                  </a:lnTo>
                  <a:lnTo>
                    <a:pt x="36" y="327"/>
                  </a:lnTo>
                  <a:lnTo>
                    <a:pt x="26" y="344"/>
                  </a:lnTo>
                  <a:lnTo>
                    <a:pt x="22" y="360"/>
                  </a:lnTo>
                  <a:lnTo>
                    <a:pt x="17" y="365"/>
                  </a:lnTo>
                  <a:lnTo>
                    <a:pt x="5" y="367"/>
                  </a:lnTo>
                  <a:lnTo>
                    <a:pt x="3" y="367"/>
                  </a:lnTo>
                  <a:lnTo>
                    <a:pt x="0" y="374"/>
                  </a:lnTo>
                  <a:lnTo>
                    <a:pt x="3" y="403"/>
                  </a:lnTo>
                  <a:lnTo>
                    <a:pt x="33" y="396"/>
                  </a:lnTo>
                  <a:lnTo>
                    <a:pt x="64" y="389"/>
                  </a:lnTo>
                  <a:lnTo>
                    <a:pt x="95" y="384"/>
                  </a:lnTo>
                  <a:lnTo>
                    <a:pt x="126" y="377"/>
                  </a:lnTo>
                  <a:lnTo>
                    <a:pt x="128" y="377"/>
                  </a:lnTo>
                  <a:lnTo>
                    <a:pt x="142" y="367"/>
                  </a:lnTo>
                  <a:lnTo>
                    <a:pt x="159" y="358"/>
                  </a:lnTo>
                  <a:lnTo>
                    <a:pt x="161" y="358"/>
                  </a:lnTo>
                  <a:lnTo>
                    <a:pt x="171" y="351"/>
                  </a:lnTo>
                  <a:lnTo>
                    <a:pt x="187" y="341"/>
                  </a:lnTo>
                  <a:lnTo>
                    <a:pt x="194" y="334"/>
                  </a:lnTo>
                  <a:lnTo>
                    <a:pt x="199" y="334"/>
                  </a:lnTo>
                  <a:lnTo>
                    <a:pt x="213" y="332"/>
                  </a:lnTo>
                  <a:lnTo>
                    <a:pt x="230" y="329"/>
                  </a:lnTo>
                  <a:lnTo>
                    <a:pt x="246" y="327"/>
                  </a:lnTo>
                  <a:lnTo>
                    <a:pt x="263" y="325"/>
                  </a:lnTo>
                  <a:lnTo>
                    <a:pt x="279" y="322"/>
                  </a:lnTo>
                  <a:lnTo>
                    <a:pt x="296" y="317"/>
                  </a:lnTo>
                  <a:lnTo>
                    <a:pt x="312" y="315"/>
                  </a:lnTo>
                  <a:lnTo>
                    <a:pt x="327" y="313"/>
                  </a:lnTo>
                  <a:lnTo>
                    <a:pt x="331" y="313"/>
                  </a:lnTo>
                  <a:lnTo>
                    <a:pt x="331" y="315"/>
                  </a:lnTo>
                  <a:lnTo>
                    <a:pt x="334" y="320"/>
                  </a:lnTo>
                  <a:lnTo>
                    <a:pt x="334" y="322"/>
                  </a:lnTo>
                  <a:lnTo>
                    <a:pt x="343" y="315"/>
                  </a:lnTo>
                  <a:lnTo>
                    <a:pt x="350" y="320"/>
                  </a:lnTo>
                  <a:lnTo>
                    <a:pt x="362" y="329"/>
                  </a:lnTo>
                  <a:lnTo>
                    <a:pt x="364" y="336"/>
                  </a:lnTo>
                  <a:lnTo>
                    <a:pt x="367" y="346"/>
                  </a:lnTo>
                  <a:lnTo>
                    <a:pt x="381" y="344"/>
                  </a:lnTo>
                  <a:lnTo>
                    <a:pt x="395" y="341"/>
                  </a:lnTo>
                  <a:lnTo>
                    <a:pt x="409" y="336"/>
                  </a:lnTo>
                  <a:lnTo>
                    <a:pt x="424" y="334"/>
                  </a:lnTo>
                  <a:lnTo>
                    <a:pt x="438" y="332"/>
                  </a:lnTo>
                  <a:lnTo>
                    <a:pt x="454" y="329"/>
                  </a:lnTo>
                  <a:lnTo>
                    <a:pt x="469" y="325"/>
                  </a:lnTo>
                  <a:lnTo>
                    <a:pt x="483" y="322"/>
                  </a:lnTo>
                  <a:lnTo>
                    <a:pt x="499" y="334"/>
                  </a:lnTo>
                  <a:lnTo>
                    <a:pt x="516" y="344"/>
                  </a:lnTo>
                  <a:lnTo>
                    <a:pt x="532" y="355"/>
                  </a:lnTo>
                  <a:lnTo>
                    <a:pt x="549" y="365"/>
                  </a:lnTo>
                  <a:lnTo>
                    <a:pt x="566" y="377"/>
                  </a:lnTo>
                  <a:lnTo>
                    <a:pt x="584" y="386"/>
                  </a:lnTo>
                  <a:lnTo>
                    <a:pt x="601" y="398"/>
                  </a:lnTo>
                  <a:lnTo>
                    <a:pt x="618" y="410"/>
                  </a:lnTo>
                  <a:lnTo>
                    <a:pt x="634" y="400"/>
                  </a:lnTo>
                  <a:lnTo>
                    <a:pt x="674" y="389"/>
                  </a:lnTo>
                  <a:lnTo>
                    <a:pt x="674" y="379"/>
                  </a:lnTo>
                  <a:lnTo>
                    <a:pt x="672" y="355"/>
                  </a:lnTo>
                  <a:lnTo>
                    <a:pt x="677" y="367"/>
                  </a:lnTo>
                  <a:lnTo>
                    <a:pt x="679" y="377"/>
                  </a:lnTo>
                  <a:lnTo>
                    <a:pt x="681" y="384"/>
                  </a:lnTo>
                  <a:lnTo>
                    <a:pt x="681" y="370"/>
                  </a:lnTo>
                  <a:lnTo>
                    <a:pt x="681" y="355"/>
                  </a:lnTo>
                  <a:lnTo>
                    <a:pt x="689" y="336"/>
                  </a:lnTo>
                  <a:lnTo>
                    <a:pt x="693" y="329"/>
                  </a:lnTo>
                  <a:lnTo>
                    <a:pt x="698" y="325"/>
                  </a:lnTo>
                  <a:lnTo>
                    <a:pt x="707" y="308"/>
                  </a:lnTo>
                  <a:lnTo>
                    <a:pt x="719" y="296"/>
                  </a:lnTo>
                  <a:lnTo>
                    <a:pt x="717" y="294"/>
                  </a:lnTo>
                  <a:lnTo>
                    <a:pt x="715" y="289"/>
                  </a:lnTo>
                  <a:lnTo>
                    <a:pt x="710" y="270"/>
                  </a:lnTo>
                  <a:lnTo>
                    <a:pt x="715" y="275"/>
                  </a:lnTo>
                  <a:lnTo>
                    <a:pt x="719" y="284"/>
                  </a:lnTo>
                  <a:lnTo>
                    <a:pt x="726" y="284"/>
                  </a:lnTo>
                  <a:lnTo>
                    <a:pt x="729" y="282"/>
                  </a:lnTo>
                  <a:lnTo>
                    <a:pt x="738" y="265"/>
                  </a:lnTo>
                  <a:lnTo>
                    <a:pt x="748" y="265"/>
                  </a:lnTo>
                  <a:lnTo>
                    <a:pt x="762" y="261"/>
                  </a:lnTo>
                  <a:lnTo>
                    <a:pt x="771" y="258"/>
                  </a:lnTo>
                  <a:lnTo>
                    <a:pt x="778" y="256"/>
                  </a:lnTo>
                  <a:lnTo>
                    <a:pt x="781" y="249"/>
                  </a:lnTo>
                  <a:lnTo>
                    <a:pt x="788" y="244"/>
                  </a:lnTo>
                  <a:lnTo>
                    <a:pt x="797" y="239"/>
                  </a:lnTo>
                  <a:lnTo>
                    <a:pt x="804" y="230"/>
                  </a:lnTo>
                  <a:lnTo>
                    <a:pt x="809" y="216"/>
                  </a:lnTo>
                  <a:lnTo>
                    <a:pt x="797" y="211"/>
                  </a:lnTo>
                  <a:lnTo>
                    <a:pt x="769" y="228"/>
                  </a:lnTo>
                  <a:lnTo>
                    <a:pt x="755" y="228"/>
                  </a:lnTo>
                  <a:lnTo>
                    <a:pt x="745" y="223"/>
                  </a:lnTo>
                  <a:lnTo>
                    <a:pt x="731" y="209"/>
                  </a:lnTo>
                  <a:lnTo>
                    <a:pt x="757" y="223"/>
                  </a:lnTo>
                  <a:lnTo>
                    <a:pt x="764" y="220"/>
                  </a:lnTo>
                  <a:lnTo>
                    <a:pt x="778" y="206"/>
                  </a:lnTo>
                  <a:lnTo>
                    <a:pt x="778" y="201"/>
                  </a:lnTo>
                  <a:lnTo>
                    <a:pt x="776" y="197"/>
                  </a:lnTo>
                  <a:lnTo>
                    <a:pt x="778" y="187"/>
                  </a:lnTo>
                  <a:lnTo>
                    <a:pt x="783" y="178"/>
                  </a:lnTo>
                  <a:lnTo>
                    <a:pt x="778" y="175"/>
                  </a:lnTo>
                  <a:lnTo>
                    <a:pt x="774" y="173"/>
                  </a:lnTo>
                  <a:lnTo>
                    <a:pt x="731" y="168"/>
                  </a:lnTo>
                  <a:lnTo>
                    <a:pt x="722" y="161"/>
                  </a:lnTo>
                  <a:lnTo>
                    <a:pt x="741" y="166"/>
                  </a:lnTo>
                  <a:lnTo>
                    <a:pt x="755" y="166"/>
                  </a:lnTo>
                  <a:lnTo>
                    <a:pt x="764" y="159"/>
                  </a:lnTo>
                  <a:lnTo>
                    <a:pt x="764" y="149"/>
                  </a:lnTo>
                  <a:lnTo>
                    <a:pt x="769" y="149"/>
                  </a:lnTo>
                  <a:lnTo>
                    <a:pt x="774" y="149"/>
                  </a:lnTo>
                  <a:lnTo>
                    <a:pt x="776" y="159"/>
                  </a:lnTo>
                  <a:lnTo>
                    <a:pt x="781" y="164"/>
                  </a:lnTo>
                  <a:lnTo>
                    <a:pt x="786" y="159"/>
                  </a:lnTo>
                  <a:lnTo>
                    <a:pt x="790" y="159"/>
                  </a:lnTo>
                  <a:lnTo>
                    <a:pt x="802" y="159"/>
                  </a:lnTo>
                  <a:lnTo>
                    <a:pt x="814" y="159"/>
                  </a:lnTo>
                  <a:lnTo>
                    <a:pt x="819" y="154"/>
                  </a:lnTo>
                  <a:lnTo>
                    <a:pt x="828" y="133"/>
                  </a:lnTo>
                  <a:lnTo>
                    <a:pt x="845" y="112"/>
                  </a:lnTo>
                  <a:lnTo>
                    <a:pt x="842" y="95"/>
                  </a:lnTo>
                  <a:close/>
                  <a:moveTo>
                    <a:pt x="826" y="38"/>
                  </a:moveTo>
                  <a:lnTo>
                    <a:pt x="804" y="0"/>
                  </a:lnTo>
                  <a:lnTo>
                    <a:pt x="802" y="3"/>
                  </a:lnTo>
                  <a:lnTo>
                    <a:pt x="819" y="33"/>
                  </a:lnTo>
                  <a:lnTo>
                    <a:pt x="833" y="52"/>
                  </a:lnTo>
                  <a:lnTo>
                    <a:pt x="854" y="76"/>
                  </a:lnTo>
                  <a:lnTo>
                    <a:pt x="861" y="83"/>
                  </a:lnTo>
                  <a:lnTo>
                    <a:pt x="856" y="76"/>
                  </a:lnTo>
                  <a:lnTo>
                    <a:pt x="826" y="38"/>
                  </a:lnTo>
                  <a:close/>
                  <a:moveTo>
                    <a:pt x="880" y="126"/>
                  </a:moveTo>
                  <a:lnTo>
                    <a:pt x="878" y="112"/>
                  </a:lnTo>
                  <a:lnTo>
                    <a:pt x="871" y="93"/>
                  </a:lnTo>
                  <a:lnTo>
                    <a:pt x="866" y="88"/>
                  </a:lnTo>
                  <a:lnTo>
                    <a:pt x="866" y="93"/>
                  </a:lnTo>
                  <a:lnTo>
                    <a:pt x="875" y="112"/>
                  </a:lnTo>
                  <a:lnTo>
                    <a:pt x="878" y="123"/>
                  </a:lnTo>
                  <a:lnTo>
                    <a:pt x="880" y="149"/>
                  </a:lnTo>
                  <a:lnTo>
                    <a:pt x="866" y="161"/>
                  </a:lnTo>
                  <a:lnTo>
                    <a:pt x="868" y="161"/>
                  </a:lnTo>
                  <a:lnTo>
                    <a:pt x="880" y="154"/>
                  </a:lnTo>
                  <a:lnTo>
                    <a:pt x="882" y="147"/>
                  </a:lnTo>
                  <a:lnTo>
                    <a:pt x="880" y="126"/>
                  </a:lnTo>
                  <a:close/>
                  <a:moveTo>
                    <a:pt x="849" y="81"/>
                  </a:moveTo>
                  <a:lnTo>
                    <a:pt x="849" y="78"/>
                  </a:lnTo>
                  <a:lnTo>
                    <a:pt x="847" y="74"/>
                  </a:lnTo>
                  <a:lnTo>
                    <a:pt x="840" y="71"/>
                  </a:lnTo>
                  <a:lnTo>
                    <a:pt x="849" y="83"/>
                  </a:lnTo>
                  <a:lnTo>
                    <a:pt x="849" y="81"/>
                  </a:lnTo>
                  <a:close/>
                  <a:moveTo>
                    <a:pt x="840" y="183"/>
                  </a:moveTo>
                  <a:lnTo>
                    <a:pt x="842" y="183"/>
                  </a:lnTo>
                  <a:lnTo>
                    <a:pt x="859" y="168"/>
                  </a:lnTo>
                  <a:lnTo>
                    <a:pt x="849" y="171"/>
                  </a:lnTo>
                  <a:lnTo>
                    <a:pt x="840" y="183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Freeform 50">
              <a:extLst>
                <a:ext uri="{FF2B5EF4-FFF2-40B4-BE49-F238E27FC236}">
                  <a16:creationId xmlns:a16="http://schemas.microsoft.com/office/drawing/2014/main" id="{6CC1ABF2-D281-B50B-DD91-26391719DB9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00417" y="4679583"/>
              <a:ext cx="1471187" cy="1236305"/>
            </a:xfrm>
            <a:custGeom>
              <a:avLst/>
              <a:gdLst/>
              <a:ahLst/>
              <a:cxnLst>
                <a:cxn ang="0">
                  <a:pos x="690" y="535"/>
                </a:cxn>
                <a:cxn ang="0">
                  <a:pos x="697" y="547"/>
                </a:cxn>
                <a:cxn ang="0">
                  <a:pos x="766" y="779"/>
                </a:cxn>
                <a:cxn ang="0">
                  <a:pos x="887" y="398"/>
                </a:cxn>
                <a:cxn ang="0">
                  <a:pos x="319" y="206"/>
                </a:cxn>
                <a:cxn ang="0">
                  <a:pos x="333" y="196"/>
                </a:cxn>
                <a:cxn ang="0">
                  <a:pos x="790" y="767"/>
                </a:cxn>
                <a:cxn ang="0">
                  <a:pos x="910" y="665"/>
                </a:cxn>
                <a:cxn ang="0">
                  <a:pos x="922" y="641"/>
                </a:cxn>
                <a:cxn ang="0">
                  <a:pos x="889" y="701"/>
                </a:cxn>
                <a:cxn ang="0">
                  <a:pos x="898" y="421"/>
                </a:cxn>
                <a:cxn ang="0">
                  <a:pos x="785" y="246"/>
                </a:cxn>
                <a:cxn ang="0">
                  <a:pos x="799" y="246"/>
                </a:cxn>
                <a:cxn ang="0">
                  <a:pos x="806" y="265"/>
                </a:cxn>
                <a:cxn ang="0">
                  <a:pos x="842" y="329"/>
                </a:cxn>
                <a:cxn ang="0">
                  <a:pos x="820" y="258"/>
                </a:cxn>
                <a:cxn ang="0">
                  <a:pos x="686" y="57"/>
                </a:cxn>
                <a:cxn ang="0">
                  <a:pos x="612" y="0"/>
                </a:cxn>
                <a:cxn ang="0">
                  <a:pos x="610" y="45"/>
                </a:cxn>
                <a:cxn ang="0">
                  <a:pos x="591" y="50"/>
                </a:cxn>
                <a:cxn ang="0">
                  <a:pos x="518" y="47"/>
                </a:cxn>
                <a:cxn ang="0">
                  <a:pos x="414" y="61"/>
                </a:cxn>
                <a:cxn ang="0">
                  <a:pos x="309" y="73"/>
                </a:cxn>
                <a:cxn ang="0">
                  <a:pos x="210" y="54"/>
                </a:cxn>
                <a:cxn ang="0">
                  <a:pos x="0" y="87"/>
                </a:cxn>
                <a:cxn ang="0">
                  <a:pos x="23" y="142"/>
                </a:cxn>
                <a:cxn ang="0">
                  <a:pos x="26" y="166"/>
                </a:cxn>
                <a:cxn ang="0">
                  <a:pos x="54" y="137"/>
                </a:cxn>
                <a:cxn ang="0">
                  <a:pos x="75" y="149"/>
                </a:cxn>
                <a:cxn ang="0">
                  <a:pos x="116" y="142"/>
                </a:cxn>
                <a:cxn ang="0">
                  <a:pos x="168" y="132"/>
                </a:cxn>
                <a:cxn ang="0">
                  <a:pos x="210" y="161"/>
                </a:cxn>
                <a:cxn ang="0">
                  <a:pos x="224" y="149"/>
                </a:cxn>
                <a:cxn ang="0">
                  <a:pos x="262" y="189"/>
                </a:cxn>
                <a:cxn ang="0">
                  <a:pos x="257" y="203"/>
                </a:cxn>
                <a:cxn ang="0">
                  <a:pos x="317" y="192"/>
                </a:cxn>
                <a:cxn ang="0">
                  <a:pos x="369" y="156"/>
                </a:cxn>
                <a:cxn ang="0">
                  <a:pos x="563" y="239"/>
                </a:cxn>
                <a:cxn ang="0">
                  <a:pos x="579" y="390"/>
                </a:cxn>
                <a:cxn ang="0">
                  <a:pos x="605" y="400"/>
                </a:cxn>
                <a:cxn ang="0">
                  <a:pos x="605" y="372"/>
                </a:cxn>
                <a:cxn ang="0">
                  <a:pos x="626" y="393"/>
                </a:cxn>
                <a:cxn ang="0">
                  <a:pos x="612" y="443"/>
                </a:cxn>
                <a:cxn ang="0">
                  <a:pos x="674" y="497"/>
                </a:cxn>
                <a:cxn ang="0">
                  <a:pos x="695" y="535"/>
                </a:cxn>
                <a:cxn ang="0">
                  <a:pos x="712" y="525"/>
                </a:cxn>
                <a:cxn ang="0">
                  <a:pos x="764" y="606"/>
                </a:cxn>
                <a:cxn ang="0">
                  <a:pos x="842" y="663"/>
                </a:cxn>
                <a:cxn ang="0">
                  <a:pos x="823" y="679"/>
                </a:cxn>
                <a:cxn ang="0">
                  <a:pos x="901" y="660"/>
                </a:cxn>
                <a:cxn ang="0">
                  <a:pos x="924" y="573"/>
                </a:cxn>
                <a:cxn ang="0">
                  <a:pos x="846" y="738"/>
                </a:cxn>
                <a:cxn ang="0">
                  <a:pos x="868" y="722"/>
                </a:cxn>
                <a:cxn ang="0">
                  <a:pos x="804" y="743"/>
                </a:cxn>
                <a:cxn ang="0">
                  <a:pos x="816" y="753"/>
                </a:cxn>
              </a:cxnLst>
              <a:rect l="0" t="0" r="r" b="b"/>
              <a:pathLst>
                <a:path w="927" h="779">
                  <a:moveTo>
                    <a:pt x="690" y="535"/>
                  </a:moveTo>
                  <a:lnTo>
                    <a:pt x="683" y="523"/>
                  </a:lnTo>
                  <a:lnTo>
                    <a:pt x="678" y="518"/>
                  </a:lnTo>
                  <a:lnTo>
                    <a:pt x="683" y="533"/>
                  </a:lnTo>
                  <a:lnTo>
                    <a:pt x="693" y="542"/>
                  </a:lnTo>
                  <a:lnTo>
                    <a:pt x="690" y="535"/>
                  </a:lnTo>
                  <a:close/>
                  <a:moveTo>
                    <a:pt x="686" y="547"/>
                  </a:moveTo>
                  <a:lnTo>
                    <a:pt x="678" y="540"/>
                  </a:lnTo>
                  <a:lnTo>
                    <a:pt x="681" y="547"/>
                  </a:lnTo>
                  <a:lnTo>
                    <a:pt x="686" y="549"/>
                  </a:lnTo>
                  <a:lnTo>
                    <a:pt x="695" y="551"/>
                  </a:lnTo>
                  <a:lnTo>
                    <a:pt x="697" y="547"/>
                  </a:lnTo>
                  <a:lnTo>
                    <a:pt x="688" y="547"/>
                  </a:lnTo>
                  <a:lnTo>
                    <a:pt x="686" y="547"/>
                  </a:lnTo>
                  <a:close/>
                  <a:moveTo>
                    <a:pt x="768" y="774"/>
                  </a:moveTo>
                  <a:lnTo>
                    <a:pt x="764" y="776"/>
                  </a:lnTo>
                  <a:lnTo>
                    <a:pt x="764" y="779"/>
                  </a:lnTo>
                  <a:lnTo>
                    <a:pt x="766" y="779"/>
                  </a:lnTo>
                  <a:lnTo>
                    <a:pt x="771" y="776"/>
                  </a:lnTo>
                  <a:lnTo>
                    <a:pt x="771" y="774"/>
                  </a:lnTo>
                  <a:lnTo>
                    <a:pt x="768" y="774"/>
                  </a:lnTo>
                  <a:close/>
                  <a:moveTo>
                    <a:pt x="875" y="388"/>
                  </a:moveTo>
                  <a:lnTo>
                    <a:pt x="889" y="407"/>
                  </a:lnTo>
                  <a:lnTo>
                    <a:pt x="887" y="398"/>
                  </a:lnTo>
                  <a:lnTo>
                    <a:pt x="858" y="353"/>
                  </a:lnTo>
                  <a:lnTo>
                    <a:pt x="851" y="341"/>
                  </a:lnTo>
                  <a:lnTo>
                    <a:pt x="844" y="334"/>
                  </a:lnTo>
                  <a:lnTo>
                    <a:pt x="856" y="357"/>
                  </a:lnTo>
                  <a:lnTo>
                    <a:pt x="875" y="388"/>
                  </a:lnTo>
                  <a:close/>
                  <a:moveTo>
                    <a:pt x="319" y="206"/>
                  </a:moveTo>
                  <a:lnTo>
                    <a:pt x="307" y="213"/>
                  </a:lnTo>
                  <a:lnTo>
                    <a:pt x="300" y="213"/>
                  </a:lnTo>
                  <a:lnTo>
                    <a:pt x="293" y="215"/>
                  </a:lnTo>
                  <a:lnTo>
                    <a:pt x="305" y="218"/>
                  </a:lnTo>
                  <a:lnTo>
                    <a:pt x="317" y="211"/>
                  </a:lnTo>
                  <a:lnTo>
                    <a:pt x="333" y="196"/>
                  </a:lnTo>
                  <a:lnTo>
                    <a:pt x="326" y="199"/>
                  </a:lnTo>
                  <a:lnTo>
                    <a:pt x="319" y="206"/>
                  </a:lnTo>
                  <a:close/>
                  <a:moveTo>
                    <a:pt x="790" y="755"/>
                  </a:moveTo>
                  <a:lnTo>
                    <a:pt x="787" y="762"/>
                  </a:lnTo>
                  <a:lnTo>
                    <a:pt x="783" y="769"/>
                  </a:lnTo>
                  <a:lnTo>
                    <a:pt x="790" y="767"/>
                  </a:lnTo>
                  <a:lnTo>
                    <a:pt x="794" y="765"/>
                  </a:lnTo>
                  <a:lnTo>
                    <a:pt x="792" y="760"/>
                  </a:lnTo>
                  <a:lnTo>
                    <a:pt x="790" y="755"/>
                  </a:lnTo>
                  <a:close/>
                  <a:moveTo>
                    <a:pt x="913" y="649"/>
                  </a:moveTo>
                  <a:lnTo>
                    <a:pt x="915" y="658"/>
                  </a:lnTo>
                  <a:lnTo>
                    <a:pt x="910" y="665"/>
                  </a:lnTo>
                  <a:lnTo>
                    <a:pt x="905" y="670"/>
                  </a:lnTo>
                  <a:lnTo>
                    <a:pt x="903" y="677"/>
                  </a:lnTo>
                  <a:lnTo>
                    <a:pt x="896" y="691"/>
                  </a:lnTo>
                  <a:lnTo>
                    <a:pt x="894" y="698"/>
                  </a:lnTo>
                  <a:lnTo>
                    <a:pt x="913" y="670"/>
                  </a:lnTo>
                  <a:lnTo>
                    <a:pt x="922" y="641"/>
                  </a:lnTo>
                  <a:lnTo>
                    <a:pt x="920" y="641"/>
                  </a:lnTo>
                  <a:lnTo>
                    <a:pt x="913" y="649"/>
                  </a:lnTo>
                  <a:close/>
                  <a:moveTo>
                    <a:pt x="887" y="708"/>
                  </a:moveTo>
                  <a:lnTo>
                    <a:pt x="889" y="705"/>
                  </a:lnTo>
                  <a:lnTo>
                    <a:pt x="891" y="701"/>
                  </a:lnTo>
                  <a:lnTo>
                    <a:pt x="889" y="701"/>
                  </a:lnTo>
                  <a:lnTo>
                    <a:pt x="887" y="708"/>
                  </a:lnTo>
                  <a:close/>
                  <a:moveTo>
                    <a:pt x="922" y="540"/>
                  </a:moveTo>
                  <a:lnTo>
                    <a:pt x="920" y="483"/>
                  </a:lnTo>
                  <a:lnTo>
                    <a:pt x="913" y="454"/>
                  </a:lnTo>
                  <a:lnTo>
                    <a:pt x="903" y="431"/>
                  </a:lnTo>
                  <a:lnTo>
                    <a:pt x="898" y="421"/>
                  </a:lnTo>
                  <a:lnTo>
                    <a:pt x="884" y="409"/>
                  </a:lnTo>
                  <a:lnTo>
                    <a:pt x="813" y="298"/>
                  </a:lnTo>
                  <a:lnTo>
                    <a:pt x="809" y="289"/>
                  </a:lnTo>
                  <a:lnTo>
                    <a:pt x="799" y="274"/>
                  </a:lnTo>
                  <a:lnTo>
                    <a:pt x="790" y="253"/>
                  </a:lnTo>
                  <a:lnTo>
                    <a:pt x="785" y="246"/>
                  </a:lnTo>
                  <a:lnTo>
                    <a:pt x="780" y="232"/>
                  </a:lnTo>
                  <a:lnTo>
                    <a:pt x="783" y="229"/>
                  </a:lnTo>
                  <a:lnTo>
                    <a:pt x="787" y="232"/>
                  </a:lnTo>
                  <a:lnTo>
                    <a:pt x="787" y="239"/>
                  </a:lnTo>
                  <a:lnTo>
                    <a:pt x="790" y="244"/>
                  </a:lnTo>
                  <a:lnTo>
                    <a:pt x="799" y="246"/>
                  </a:lnTo>
                  <a:lnTo>
                    <a:pt x="801" y="248"/>
                  </a:lnTo>
                  <a:lnTo>
                    <a:pt x="797" y="258"/>
                  </a:lnTo>
                  <a:lnTo>
                    <a:pt x="799" y="265"/>
                  </a:lnTo>
                  <a:lnTo>
                    <a:pt x="806" y="279"/>
                  </a:lnTo>
                  <a:lnTo>
                    <a:pt x="809" y="274"/>
                  </a:lnTo>
                  <a:lnTo>
                    <a:pt x="806" y="265"/>
                  </a:lnTo>
                  <a:lnTo>
                    <a:pt x="809" y="256"/>
                  </a:lnTo>
                  <a:lnTo>
                    <a:pt x="811" y="256"/>
                  </a:lnTo>
                  <a:lnTo>
                    <a:pt x="813" y="279"/>
                  </a:lnTo>
                  <a:lnTo>
                    <a:pt x="818" y="298"/>
                  </a:lnTo>
                  <a:lnTo>
                    <a:pt x="837" y="324"/>
                  </a:lnTo>
                  <a:lnTo>
                    <a:pt x="842" y="329"/>
                  </a:lnTo>
                  <a:lnTo>
                    <a:pt x="830" y="310"/>
                  </a:lnTo>
                  <a:lnTo>
                    <a:pt x="823" y="296"/>
                  </a:lnTo>
                  <a:lnTo>
                    <a:pt x="818" y="284"/>
                  </a:lnTo>
                  <a:lnTo>
                    <a:pt x="818" y="274"/>
                  </a:lnTo>
                  <a:lnTo>
                    <a:pt x="818" y="265"/>
                  </a:lnTo>
                  <a:lnTo>
                    <a:pt x="820" y="258"/>
                  </a:lnTo>
                  <a:lnTo>
                    <a:pt x="816" y="248"/>
                  </a:lnTo>
                  <a:lnTo>
                    <a:pt x="766" y="196"/>
                  </a:lnTo>
                  <a:lnTo>
                    <a:pt x="735" y="151"/>
                  </a:lnTo>
                  <a:lnTo>
                    <a:pt x="712" y="111"/>
                  </a:lnTo>
                  <a:lnTo>
                    <a:pt x="693" y="71"/>
                  </a:lnTo>
                  <a:lnTo>
                    <a:pt x="686" y="57"/>
                  </a:lnTo>
                  <a:lnTo>
                    <a:pt x="669" y="12"/>
                  </a:lnTo>
                  <a:lnTo>
                    <a:pt x="662" y="0"/>
                  </a:lnTo>
                  <a:lnTo>
                    <a:pt x="643" y="5"/>
                  </a:lnTo>
                  <a:lnTo>
                    <a:pt x="619" y="0"/>
                  </a:lnTo>
                  <a:lnTo>
                    <a:pt x="612" y="0"/>
                  </a:lnTo>
                  <a:lnTo>
                    <a:pt x="612" y="0"/>
                  </a:lnTo>
                  <a:lnTo>
                    <a:pt x="610" y="5"/>
                  </a:lnTo>
                  <a:lnTo>
                    <a:pt x="605" y="7"/>
                  </a:lnTo>
                  <a:lnTo>
                    <a:pt x="605" y="14"/>
                  </a:lnTo>
                  <a:lnTo>
                    <a:pt x="605" y="24"/>
                  </a:lnTo>
                  <a:lnTo>
                    <a:pt x="610" y="35"/>
                  </a:lnTo>
                  <a:lnTo>
                    <a:pt x="610" y="45"/>
                  </a:lnTo>
                  <a:lnTo>
                    <a:pt x="610" y="54"/>
                  </a:lnTo>
                  <a:lnTo>
                    <a:pt x="605" y="59"/>
                  </a:lnTo>
                  <a:lnTo>
                    <a:pt x="598" y="61"/>
                  </a:lnTo>
                  <a:lnTo>
                    <a:pt x="596" y="59"/>
                  </a:lnTo>
                  <a:lnTo>
                    <a:pt x="593" y="57"/>
                  </a:lnTo>
                  <a:lnTo>
                    <a:pt x="591" y="50"/>
                  </a:lnTo>
                  <a:lnTo>
                    <a:pt x="586" y="42"/>
                  </a:lnTo>
                  <a:lnTo>
                    <a:pt x="586" y="38"/>
                  </a:lnTo>
                  <a:lnTo>
                    <a:pt x="570" y="40"/>
                  </a:lnTo>
                  <a:lnTo>
                    <a:pt x="551" y="42"/>
                  </a:lnTo>
                  <a:lnTo>
                    <a:pt x="534" y="45"/>
                  </a:lnTo>
                  <a:lnTo>
                    <a:pt x="518" y="47"/>
                  </a:lnTo>
                  <a:lnTo>
                    <a:pt x="499" y="50"/>
                  </a:lnTo>
                  <a:lnTo>
                    <a:pt x="482" y="52"/>
                  </a:lnTo>
                  <a:lnTo>
                    <a:pt x="466" y="54"/>
                  </a:lnTo>
                  <a:lnTo>
                    <a:pt x="447" y="57"/>
                  </a:lnTo>
                  <a:lnTo>
                    <a:pt x="430" y="59"/>
                  </a:lnTo>
                  <a:lnTo>
                    <a:pt x="414" y="61"/>
                  </a:lnTo>
                  <a:lnTo>
                    <a:pt x="395" y="64"/>
                  </a:lnTo>
                  <a:lnTo>
                    <a:pt x="378" y="66"/>
                  </a:lnTo>
                  <a:lnTo>
                    <a:pt x="361" y="68"/>
                  </a:lnTo>
                  <a:lnTo>
                    <a:pt x="343" y="68"/>
                  </a:lnTo>
                  <a:lnTo>
                    <a:pt x="326" y="71"/>
                  </a:lnTo>
                  <a:lnTo>
                    <a:pt x="309" y="73"/>
                  </a:lnTo>
                  <a:lnTo>
                    <a:pt x="298" y="76"/>
                  </a:lnTo>
                  <a:lnTo>
                    <a:pt x="298" y="71"/>
                  </a:lnTo>
                  <a:lnTo>
                    <a:pt x="286" y="52"/>
                  </a:lnTo>
                  <a:lnTo>
                    <a:pt x="279" y="42"/>
                  </a:lnTo>
                  <a:lnTo>
                    <a:pt x="246" y="47"/>
                  </a:lnTo>
                  <a:lnTo>
                    <a:pt x="210" y="54"/>
                  </a:lnTo>
                  <a:lnTo>
                    <a:pt x="175" y="59"/>
                  </a:lnTo>
                  <a:lnTo>
                    <a:pt x="139" y="66"/>
                  </a:lnTo>
                  <a:lnTo>
                    <a:pt x="104" y="71"/>
                  </a:lnTo>
                  <a:lnTo>
                    <a:pt x="71" y="76"/>
                  </a:lnTo>
                  <a:lnTo>
                    <a:pt x="35" y="83"/>
                  </a:lnTo>
                  <a:lnTo>
                    <a:pt x="0" y="87"/>
                  </a:lnTo>
                  <a:lnTo>
                    <a:pt x="0" y="97"/>
                  </a:lnTo>
                  <a:lnTo>
                    <a:pt x="2" y="104"/>
                  </a:lnTo>
                  <a:lnTo>
                    <a:pt x="7" y="111"/>
                  </a:lnTo>
                  <a:lnTo>
                    <a:pt x="23" y="125"/>
                  </a:lnTo>
                  <a:lnTo>
                    <a:pt x="26" y="130"/>
                  </a:lnTo>
                  <a:lnTo>
                    <a:pt x="23" y="142"/>
                  </a:lnTo>
                  <a:lnTo>
                    <a:pt x="26" y="149"/>
                  </a:lnTo>
                  <a:lnTo>
                    <a:pt x="26" y="154"/>
                  </a:lnTo>
                  <a:lnTo>
                    <a:pt x="21" y="158"/>
                  </a:lnTo>
                  <a:lnTo>
                    <a:pt x="21" y="163"/>
                  </a:lnTo>
                  <a:lnTo>
                    <a:pt x="26" y="161"/>
                  </a:lnTo>
                  <a:lnTo>
                    <a:pt x="26" y="166"/>
                  </a:lnTo>
                  <a:lnTo>
                    <a:pt x="21" y="173"/>
                  </a:lnTo>
                  <a:lnTo>
                    <a:pt x="23" y="173"/>
                  </a:lnTo>
                  <a:lnTo>
                    <a:pt x="45" y="166"/>
                  </a:lnTo>
                  <a:lnTo>
                    <a:pt x="47" y="156"/>
                  </a:lnTo>
                  <a:lnTo>
                    <a:pt x="54" y="149"/>
                  </a:lnTo>
                  <a:lnTo>
                    <a:pt x="54" y="137"/>
                  </a:lnTo>
                  <a:lnTo>
                    <a:pt x="59" y="137"/>
                  </a:lnTo>
                  <a:lnTo>
                    <a:pt x="63" y="142"/>
                  </a:lnTo>
                  <a:lnTo>
                    <a:pt x="68" y="135"/>
                  </a:lnTo>
                  <a:lnTo>
                    <a:pt x="71" y="132"/>
                  </a:lnTo>
                  <a:lnTo>
                    <a:pt x="75" y="140"/>
                  </a:lnTo>
                  <a:lnTo>
                    <a:pt x="75" y="149"/>
                  </a:lnTo>
                  <a:lnTo>
                    <a:pt x="61" y="156"/>
                  </a:lnTo>
                  <a:lnTo>
                    <a:pt x="56" y="158"/>
                  </a:lnTo>
                  <a:lnTo>
                    <a:pt x="54" y="163"/>
                  </a:lnTo>
                  <a:lnTo>
                    <a:pt x="78" y="156"/>
                  </a:lnTo>
                  <a:lnTo>
                    <a:pt x="108" y="147"/>
                  </a:lnTo>
                  <a:lnTo>
                    <a:pt x="116" y="142"/>
                  </a:lnTo>
                  <a:lnTo>
                    <a:pt x="125" y="137"/>
                  </a:lnTo>
                  <a:lnTo>
                    <a:pt x="132" y="132"/>
                  </a:lnTo>
                  <a:lnTo>
                    <a:pt x="142" y="132"/>
                  </a:lnTo>
                  <a:lnTo>
                    <a:pt x="153" y="128"/>
                  </a:lnTo>
                  <a:lnTo>
                    <a:pt x="163" y="130"/>
                  </a:lnTo>
                  <a:lnTo>
                    <a:pt x="168" y="132"/>
                  </a:lnTo>
                  <a:lnTo>
                    <a:pt x="170" y="137"/>
                  </a:lnTo>
                  <a:lnTo>
                    <a:pt x="156" y="137"/>
                  </a:lnTo>
                  <a:lnTo>
                    <a:pt x="134" y="144"/>
                  </a:lnTo>
                  <a:lnTo>
                    <a:pt x="165" y="147"/>
                  </a:lnTo>
                  <a:lnTo>
                    <a:pt x="203" y="156"/>
                  </a:lnTo>
                  <a:lnTo>
                    <a:pt x="210" y="161"/>
                  </a:lnTo>
                  <a:lnTo>
                    <a:pt x="212" y="161"/>
                  </a:lnTo>
                  <a:lnTo>
                    <a:pt x="215" y="156"/>
                  </a:lnTo>
                  <a:lnTo>
                    <a:pt x="215" y="151"/>
                  </a:lnTo>
                  <a:lnTo>
                    <a:pt x="220" y="144"/>
                  </a:lnTo>
                  <a:lnTo>
                    <a:pt x="229" y="142"/>
                  </a:lnTo>
                  <a:lnTo>
                    <a:pt x="224" y="149"/>
                  </a:lnTo>
                  <a:lnTo>
                    <a:pt x="224" y="156"/>
                  </a:lnTo>
                  <a:lnTo>
                    <a:pt x="229" y="161"/>
                  </a:lnTo>
                  <a:lnTo>
                    <a:pt x="229" y="163"/>
                  </a:lnTo>
                  <a:lnTo>
                    <a:pt x="224" y="166"/>
                  </a:lnTo>
                  <a:lnTo>
                    <a:pt x="246" y="180"/>
                  </a:lnTo>
                  <a:lnTo>
                    <a:pt x="262" y="189"/>
                  </a:lnTo>
                  <a:lnTo>
                    <a:pt x="269" y="199"/>
                  </a:lnTo>
                  <a:lnTo>
                    <a:pt x="269" y="203"/>
                  </a:lnTo>
                  <a:lnTo>
                    <a:pt x="267" y="206"/>
                  </a:lnTo>
                  <a:lnTo>
                    <a:pt x="262" y="201"/>
                  </a:lnTo>
                  <a:lnTo>
                    <a:pt x="257" y="194"/>
                  </a:lnTo>
                  <a:lnTo>
                    <a:pt x="257" y="203"/>
                  </a:lnTo>
                  <a:lnTo>
                    <a:pt x="265" y="213"/>
                  </a:lnTo>
                  <a:lnTo>
                    <a:pt x="269" y="213"/>
                  </a:lnTo>
                  <a:lnTo>
                    <a:pt x="283" y="208"/>
                  </a:lnTo>
                  <a:lnTo>
                    <a:pt x="300" y="203"/>
                  </a:lnTo>
                  <a:lnTo>
                    <a:pt x="307" y="199"/>
                  </a:lnTo>
                  <a:lnTo>
                    <a:pt x="317" y="192"/>
                  </a:lnTo>
                  <a:lnTo>
                    <a:pt x="326" y="192"/>
                  </a:lnTo>
                  <a:lnTo>
                    <a:pt x="350" y="170"/>
                  </a:lnTo>
                  <a:lnTo>
                    <a:pt x="361" y="168"/>
                  </a:lnTo>
                  <a:lnTo>
                    <a:pt x="369" y="166"/>
                  </a:lnTo>
                  <a:lnTo>
                    <a:pt x="371" y="163"/>
                  </a:lnTo>
                  <a:lnTo>
                    <a:pt x="369" y="156"/>
                  </a:lnTo>
                  <a:lnTo>
                    <a:pt x="369" y="151"/>
                  </a:lnTo>
                  <a:lnTo>
                    <a:pt x="373" y="144"/>
                  </a:lnTo>
                  <a:lnTo>
                    <a:pt x="402" y="135"/>
                  </a:lnTo>
                  <a:lnTo>
                    <a:pt x="442" y="149"/>
                  </a:lnTo>
                  <a:lnTo>
                    <a:pt x="496" y="201"/>
                  </a:lnTo>
                  <a:lnTo>
                    <a:pt x="563" y="239"/>
                  </a:lnTo>
                  <a:lnTo>
                    <a:pt x="579" y="258"/>
                  </a:lnTo>
                  <a:lnTo>
                    <a:pt x="581" y="267"/>
                  </a:lnTo>
                  <a:lnTo>
                    <a:pt x="581" y="272"/>
                  </a:lnTo>
                  <a:lnTo>
                    <a:pt x="586" y="308"/>
                  </a:lnTo>
                  <a:lnTo>
                    <a:pt x="581" y="341"/>
                  </a:lnTo>
                  <a:lnTo>
                    <a:pt x="579" y="390"/>
                  </a:lnTo>
                  <a:lnTo>
                    <a:pt x="584" y="400"/>
                  </a:lnTo>
                  <a:lnTo>
                    <a:pt x="589" y="405"/>
                  </a:lnTo>
                  <a:lnTo>
                    <a:pt x="593" y="407"/>
                  </a:lnTo>
                  <a:lnTo>
                    <a:pt x="596" y="402"/>
                  </a:lnTo>
                  <a:lnTo>
                    <a:pt x="603" y="402"/>
                  </a:lnTo>
                  <a:lnTo>
                    <a:pt x="605" y="400"/>
                  </a:lnTo>
                  <a:lnTo>
                    <a:pt x="605" y="395"/>
                  </a:lnTo>
                  <a:lnTo>
                    <a:pt x="605" y="383"/>
                  </a:lnTo>
                  <a:lnTo>
                    <a:pt x="600" y="381"/>
                  </a:lnTo>
                  <a:lnTo>
                    <a:pt x="596" y="374"/>
                  </a:lnTo>
                  <a:lnTo>
                    <a:pt x="598" y="369"/>
                  </a:lnTo>
                  <a:lnTo>
                    <a:pt x="605" y="372"/>
                  </a:lnTo>
                  <a:lnTo>
                    <a:pt x="615" y="381"/>
                  </a:lnTo>
                  <a:lnTo>
                    <a:pt x="617" y="381"/>
                  </a:lnTo>
                  <a:lnTo>
                    <a:pt x="622" y="376"/>
                  </a:lnTo>
                  <a:lnTo>
                    <a:pt x="626" y="379"/>
                  </a:lnTo>
                  <a:lnTo>
                    <a:pt x="629" y="383"/>
                  </a:lnTo>
                  <a:lnTo>
                    <a:pt x="626" y="393"/>
                  </a:lnTo>
                  <a:lnTo>
                    <a:pt x="619" y="405"/>
                  </a:lnTo>
                  <a:lnTo>
                    <a:pt x="607" y="426"/>
                  </a:lnTo>
                  <a:lnTo>
                    <a:pt x="603" y="428"/>
                  </a:lnTo>
                  <a:lnTo>
                    <a:pt x="600" y="433"/>
                  </a:lnTo>
                  <a:lnTo>
                    <a:pt x="607" y="438"/>
                  </a:lnTo>
                  <a:lnTo>
                    <a:pt x="612" y="443"/>
                  </a:lnTo>
                  <a:lnTo>
                    <a:pt x="641" y="480"/>
                  </a:lnTo>
                  <a:lnTo>
                    <a:pt x="652" y="495"/>
                  </a:lnTo>
                  <a:lnTo>
                    <a:pt x="662" y="502"/>
                  </a:lnTo>
                  <a:lnTo>
                    <a:pt x="667" y="502"/>
                  </a:lnTo>
                  <a:lnTo>
                    <a:pt x="674" y="502"/>
                  </a:lnTo>
                  <a:lnTo>
                    <a:pt x="674" y="497"/>
                  </a:lnTo>
                  <a:lnTo>
                    <a:pt x="671" y="490"/>
                  </a:lnTo>
                  <a:lnTo>
                    <a:pt x="681" y="485"/>
                  </a:lnTo>
                  <a:lnTo>
                    <a:pt x="690" y="483"/>
                  </a:lnTo>
                  <a:lnTo>
                    <a:pt x="686" y="492"/>
                  </a:lnTo>
                  <a:lnTo>
                    <a:pt x="688" y="516"/>
                  </a:lnTo>
                  <a:lnTo>
                    <a:pt x="695" y="535"/>
                  </a:lnTo>
                  <a:lnTo>
                    <a:pt x="700" y="535"/>
                  </a:lnTo>
                  <a:lnTo>
                    <a:pt x="704" y="533"/>
                  </a:lnTo>
                  <a:lnTo>
                    <a:pt x="707" y="523"/>
                  </a:lnTo>
                  <a:lnTo>
                    <a:pt x="712" y="516"/>
                  </a:lnTo>
                  <a:lnTo>
                    <a:pt x="716" y="514"/>
                  </a:lnTo>
                  <a:lnTo>
                    <a:pt x="712" y="525"/>
                  </a:lnTo>
                  <a:lnTo>
                    <a:pt x="707" y="540"/>
                  </a:lnTo>
                  <a:lnTo>
                    <a:pt x="709" y="542"/>
                  </a:lnTo>
                  <a:lnTo>
                    <a:pt x="716" y="544"/>
                  </a:lnTo>
                  <a:lnTo>
                    <a:pt x="730" y="580"/>
                  </a:lnTo>
                  <a:lnTo>
                    <a:pt x="745" y="599"/>
                  </a:lnTo>
                  <a:lnTo>
                    <a:pt x="764" y="606"/>
                  </a:lnTo>
                  <a:lnTo>
                    <a:pt x="787" y="608"/>
                  </a:lnTo>
                  <a:lnTo>
                    <a:pt x="792" y="620"/>
                  </a:lnTo>
                  <a:lnTo>
                    <a:pt x="809" y="637"/>
                  </a:lnTo>
                  <a:lnTo>
                    <a:pt x="825" y="660"/>
                  </a:lnTo>
                  <a:lnTo>
                    <a:pt x="832" y="663"/>
                  </a:lnTo>
                  <a:lnTo>
                    <a:pt x="842" y="663"/>
                  </a:lnTo>
                  <a:lnTo>
                    <a:pt x="846" y="667"/>
                  </a:lnTo>
                  <a:lnTo>
                    <a:pt x="846" y="675"/>
                  </a:lnTo>
                  <a:lnTo>
                    <a:pt x="827" y="665"/>
                  </a:lnTo>
                  <a:lnTo>
                    <a:pt x="825" y="667"/>
                  </a:lnTo>
                  <a:lnTo>
                    <a:pt x="823" y="672"/>
                  </a:lnTo>
                  <a:lnTo>
                    <a:pt x="823" y="679"/>
                  </a:lnTo>
                  <a:lnTo>
                    <a:pt x="830" y="689"/>
                  </a:lnTo>
                  <a:lnTo>
                    <a:pt x="842" y="686"/>
                  </a:lnTo>
                  <a:lnTo>
                    <a:pt x="858" y="677"/>
                  </a:lnTo>
                  <a:lnTo>
                    <a:pt x="872" y="677"/>
                  </a:lnTo>
                  <a:lnTo>
                    <a:pt x="891" y="663"/>
                  </a:lnTo>
                  <a:lnTo>
                    <a:pt x="901" y="660"/>
                  </a:lnTo>
                  <a:lnTo>
                    <a:pt x="910" y="646"/>
                  </a:lnTo>
                  <a:lnTo>
                    <a:pt x="913" y="632"/>
                  </a:lnTo>
                  <a:lnTo>
                    <a:pt x="913" y="608"/>
                  </a:lnTo>
                  <a:lnTo>
                    <a:pt x="917" y="589"/>
                  </a:lnTo>
                  <a:lnTo>
                    <a:pt x="922" y="573"/>
                  </a:lnTo>
                  <a:lnTo>
                    <a:pt x="924" y="573"/>
                  </a:lnTo>
                  <a:lnTo>
                    <a:pt x="924" y="575"/>
                  </a:lnTo>
                  <a:lnTo>
                    <a:pt x="927" y="577"/>
                  </a:lnTo>
                  <a:lnTo>
                    <a:pt x="922" y="540"/>
                  </a:lnTo>
                  <a:close/>
                  <a:moveTo>
                    <a:pt x="837" y="741"/>
                  </a:moveTo>
                  <a:lnTo>
                    <a:pt x="842" y="743"/>
                  </a:lnTo>
                  <a:lnTo>
                    <a:pt x="846" y="738"/>
                  </a:lnTo>
                  <a:lnTo>
                    <a:pt x="853" y="736"/>
                  </a:lnTo>
                  <a:lnTo>
                    <a:pt x="858" y="731"/>
                  </a:lnTo>
                  <a:lnTo>
                    <a:pt x="842" y="738"/>
                  </a:lnTo>
                  <a:lnTo>
                    <a:pt x="837" y="741"/>
                  </a:lnTo>
                  <a:close/>
                  <a:moveTo>
                    <a:pt x="872" y="717"/>
                  </a:moveTo>
                  <a:lnTo>
                    <a:pt x="868" y="722"/>
                  </a:lnTo>
                  <a:lnTo>
                    <a:pt x="868" y="722"/>
                  </a:lnTo>
                  <a:lnTo>
                    <a:pt x="870" y="722"/>
                  </a:lnTo>
                  <a:lnTo>
                    <a:pt x="875" y="720"/>
                  </a:lnTo>
                  <a:lnTo>
                    <a:pt x="875" y="717"/>
                  </a:lnTo>
                  <a:lnTo>
                    <a:pt x="872" y="717"/>
                  </a:lnTo>
                  <a:close/>
                  <a:moveTo>
                    <a:pt x="804" y="743"/>
                  </a:moveTo>
                  <a:lnTo>
                    <a:pt x="804" y="746"/>
                  </a:lnTo>
                  <a:lnTo>
                    <a:pt x="811" y="753"/>
                  </a:lnTo>
                  <a:lnTo>
                    <a:pt x="811" y="757"/>
                  </a:lnTo>
                  <a:lnTo>
                    <a:pt x="813" y="757"/>
                  </a:lnTo>
                  <a:lnTo>
                    <a:pt x="816" y="755"/>
                  </a:lnTo>
                  <a:lnTo>
                    <a:pt x="816" y="753"/>
                  </a:lnTo>
                  <a:lnTo>
                    <a:pt x="816" y="750"/>
                  </a:lnTo>
                  <a:lnTo>
                    <a:pt x="804" y="743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" name="Freeform 51">
              <a:extLst>
                <a:ext uri="{FF2B5EF4-FFF2-40B4-BE49-F238E27FC236}">
                  <a16:creationId xmlns:a16="http://schemas.microsoft.com/office/drawing/2014/main" id="{1F18D469-B70C-4B60-AAE3-4BAF51BD93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97276" y="3965414"/>
              <a:ext cx="645926" cy="1022055"/>
            </a:xfrm>
            <a:custGeom>
              <a:avLst/>
              <a:gdLst/>
              <a:ahLst/>
              <a:cxnLst>
                <a:cxn ang="0">
                  <a:pos x="393" y="457"/>
                </a:cxn>
                <a:cxn ang="0">
                  <a:pos x="388" y="414"/>
                </a:cxn>
                <a:cxn ang="0">
                  <a:pos x="381" y="398"/>
                </a:cxn>
                <a:cxn ang="0">
                  <a:pos x="381" y="362"/>
                </a:cxn>
                <a:cxn ang="0">
                  <a:pos x="383" y="348"/>
                </a:cxn>
                <a:cxn ang="0">
                  <a:pos x="393" y="334"/>
                </a:cxn>
                <a:cxn ang="0">
                  <a:pos x="385" y="327"/>
                </a:cxn>
                <a:cxn ang="0">
                  <a:pos x="383" y="315"/>
                </a:cxn>
                <a:cxn ang="0">
                  <a:pos x="357" y="268"/>
                </a:cxn>
                <a:cxn ang="0">
                  <a:pos x="350" y="251"/>
                </a:cxn>
                <a:cxn ang="0">
                  <a:pos x="329" y="187"/>
                </a:cxn>
                <a:cxn ang="0">
                  <a:pos x="317" y="156"/>
                </a:cxn>
                <a:cxn ang="0">
                  <a:pos x="307" y="125"/>
                </a:cxn>
                <a:cxn ang="0">
                  <a:pos x="298" y="95"/>
                </a:cxn>
                <a:cxn ang="0">
                  <a:pos x="286" y="64"/>
                </a:cxn>
                <a:cxn ang="0">
                  <a:pos x="277" y="31"/>
                </a:cxn>
                <a:cxn ang="0">
                  <a:pos x="248" y="2"/>
                </a:cxn>
                <a:cxn ang="0">
                  <a:pos x="215" y="9"/>
                </a:cxn>
                <a:cxn ang="0">
                  <a:pos x="182" y="14"/>
                </a:cxn>
                <a:cxn ang="0">
                  <a:pos x="149" y="19"/>
                </a:cxn>
                <a:cxn ang="0">
                  <a:pos x="116" y="24"/>
                </a:cxn>
                <a:cxn ang="0">
                  <a:pos x="83" y="28"/>
                </a:cxn>
                <a:cxn ang="0">
                  <a:pos x="50" y="33"/>
                </a:cxn>
                <a:cxn ang="0">
                  <a:pos x="16" y="38"/>
                </a:cxn>
                <a:cxn ang="0">
                  <a:pos x="0" y="40"/>
                </a:cxn>
                <a:cxn ang="0">
                  <a:pos x="2" y="43"/>
                </a:cxn>
                <a:cxn ang="0">
                  <a:pos x="14" y="52"/>
                </a:cxn>
                <a:cxn ang="0">
                  <a:pos x="14" y="59"/>
                </a:cxn>
                <a:cxn ang="0">
                  <a:pos x="14" y="107"/>
                </a:cxn>
                <a:cxn ang="0">
                  <a:pos x="14" y="154"/>
                </a:cxn>
                <a:cxn ang="0">
                  <a:pos x="16" y="201"/>
                </a:cxn>
                <a:cxn ang="0">
                  <a:pos x="16" y="249"/>
                </a:cxn>
                <a:cxn ang="0">
                  <a:pos x="16" y="296"/>
                </a:cxn>
                <a:cxn ang="0">
                  <a:pos x="16" y="343"/>
                </a:cxn>
                <a:cxn ang="0">
                  <a:pos x="16" y="391"/>
                </a:cxn>
                <a:cxn ang="0">
                  <a:pos x="19" y="438"/>
                </a:cxn>
                <a:cxn ang="0">
                  <a:pos x="31" y="509"/>
                </a:cxn>
                <a:cxn ang="0">
                  <a:pos x="38" y="556"/>
                </a:cxn>
                <a:cxn ang="0">
                  <a:pos x="45" y="604"/>
                </a:cxn>
                <a:cxn ang="0">
                  <a:pos x="54" y="627"/>
                </a:cxn>
                <a:cxn ang="0">
                  <a:pos x="78" y="625"/>
                </a:cxn>
                <a:cxn ang="0">
                  <a:pos x="83" y="599"/>
                </a:cxn>
                <a:cxn ang="0">
                  <a:pos x="87" y="582"/>
                </a:cxn>
                <a:cxn ang="0">
                  <a:pos x="99" y="597"/>
                </a:cxn>
                <a:cxn ang="0">
                  <a:pos x="104" y="616"/>
                </a:cxn>
                <a:cxn ang="0">
                  <a:pos x="113" y="623"/>
                </a:cxn>
                <a:cxn ang="0">
                  <a:pos x="106" y="634"/>
                </a:cxn>
                <a:cxn ang="0">
                  <a:pos x="95" y="639"/>
                </a:cxn>
                <a:cxn ang="0">
                  <a:pos x="147" y="616"/>
                </a:cxn>
                <a:cxn ang="0">
                  <a:pos x="149" y="608"/>
                </a:cxn>
                <a:cxn ang="0">
                  <a:pos x="154" y="599"/>
                </a:cxn>
                <a:cxn ang="0">
                  <a:pos x="154" y="580"/>
                </a:cxn>
                <a:cxn ang="0">
                  <a:pos x="135" y="561"/>
                </a:cxn>
                <a:cxn ang="0">
                  <a:pos x="128" y="547"/>
                </a:cxn>
                <a:cxn ang="0">
                  <a:pos x="163" y="533"/>
                </a:cxn>
                <a:cxn ang="0">
                  <a:pos x="232" y="521"/>
                </a:cxn>
                <a:cxn ang="0">
                  <a:pos x="303" y="509"/>
                </a:cxn>
                <a:cxn ang="0">
                  <a:pos x="374" y="497"/>
                </a:cxn>
                <a:cxn ang="0">
                  <a:pos x="400" y="478"/>
                </a:cxn>
                <a:cxn ang="0">
                  <a:pos x="61" y="644"/>
                </a:cxn>
                <a:cxn ang="0">
                  <a:pos x="78" y="642"/>
                </a:cxn>
                <a:cxn ang="0">
                  <a:pos x="83" y="637"/>
                </a:cxn>
              </a:cxnLst>
              <a:rect l="0" t="0" r="r" b="b"/>
              <a:pathLst>
                <a:path w="407" h="644">
                  <a:moveTo>
                    <a:pt x="400" y="478"/>
                  </a:moveTo>
                  <a:lnTo>
                    <a:pt x="393" y="457"/>
                  </a:lnTo>
                  <a:lnTo>
                    <a:pt x="393" y="421"/>
                  </a:lnTo>
                  <a:lnTo>
                    <a:pt x="388" y="414"/>
                  </a:lnTo>
                  <a:lnTo>
                    <a:pt x="388" y="414"/>
                  </a:lnTo>
                  <a:lnTo>
                    <a:pt x="381" y="398"/>
                  </a:lnTo>
                  <a:lnTo>
                    <a:pt x="378" y="384"/>
                  </a:lnTo>
                  <a:lnTo>
                    <a:pt x="381" y="362"/>
                  </a:lnTo>
                  <a:lnTo>
                    <a:pt x="381" y="362"/>
                  </a:lnTo>
                  <a:lnTo>
                    <a:pt x="383" y="348"/>
                  </a:lnTo>
                  <a:lnTo>
                    <a:pt x="385" y="341"/>
                  </a:lnTo>
                  <a:lnTo>
                    <a:pt x="393" y="334"/>
                  </a:lnTo>
                  <a:lnTo>
                    <a:pt x="393" y="329"/>
                  </a:lnTo>
                  <a:lnTo>
                    <a:pt x="385" y="327"/>
                  </a:lnTo>
                  <a:lnTo>
                    <a:pt x="383" y="320"/>
                  </a:lnTo>
                  <a:lnTo>
                    <a:pt x="383" y="315"/>
                  </a:lnTo>
                  <a:lnTo>
                    <a:pt x="378" y="301"/>
                  </a:lnTo>
                  <a:lnTo>
                    <a:pt x="357" y="268"/>
                  </a:lnTo>
                  <a:lnTo>
                    <a:pt x="352" y="256"/>
                  </a:lnTo>
                  <a:lnTo>
                    <a:pt x="350" y="251"/>
                  </a:lnTo>
                  <a:lnTo>
                    <a:pt x="343" y="234"/>
                  </a:lnTo>
                  <a:lnTo>
                    <a:pt x="329" y="187"/>
                  </a:lnTo>
                  <a:lnTo>
                    <a:pt x="324" y="173"/>
                  </a:lnTo>
                  <a:lnTo>
                    <a:pt x="317" y="156"/>
                  </a:lnTo>
                  <a:lnTo>
                    <a:pt x="312" y="142"/>
                  </a:lnTo>
                  <a:lnTo>
                    <a:pt x="307" y="125"/>
                  </a:lnTo>
                  <a:lnTo>
                    <a:pt x="303" y="109"/>
                  </a:lnTo>
                  <a:lnTo>
                    <a:pt x="298" y="95"/>
                  </a:lnTo>
                  <a:lnTo>
                    <a:pt x="291" y="78"/>
                  </a:lnTo>
                  <a:lnTo>
                    <a:pt x="286" y="64"/>
                  </a:lnTo>
                  <a:lnTo>
                    <a:pt x="281" y="47"/>
                  </a:lnTo>
                  <a:lnTo>
                    <a:pt x="277" y="31"/>
                  </a:lnTo>
                  <a:lnTo>
                    <a:pt x="265" y="0"/>
                  </a:lnTo>
                  <a:lnTo>
                    <a:pt x="248" y="2"/>
                  </a:lnTo>
                  <a:lnTo>
                    <a:pt x="232" y="7"/>
                  </a:lnTo>
                  <a:lnTo>
                    <a:pt x="215" y="9"/>
                  </a:lnTo>
                  <a:lnTo>
                    <a:pt x="199" y="12"/>
                  </a:lnTo>
                  <a:lnTo>
                    <a:pt x="182" y="14"/>
                  </a:lnTo>
                  <a:lnTo>
                    <a:pt x="165" y="17"/>
                  </a:lnTo>
                  <a:lnTo>
                    <a:pt x="149" y="19"/>
                  </a:lnTo>
                  <a:lnTo>
                    <a:pt x="132" y="21"/>
                  </a:lnTo>
                  <a:lnTo>
                    <a:pt x="116" y="24"/>
                  </a:lnTo>
                  <a:lnTo>
                    <a:pt x="99" y="26"/>
                  </a:lnTo>
                  <a:lnTo>
                    <a:pt x="83" y="28"/>
                  </a:lnTo>
                  <a:lnTo>
                    <a:pt x="66" y="31"/>
                  </a:lnTo>
                  <a:lnTo>
                    <a:pt x="50" y="33"/>
                  </a:lnTo>
                  <a:lnTo>
                    <a:pt x="33" y="36"/>
                  </a:lnTo>
                  <a:lnTo>
                    <a:pt x="16" y="38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2" y="43"/>
                  </a:lnTo>
                  <a:lnTo>
                    <a:pt x="14" y="50"/>
                  </a:lnTo>
                  <a:lnTo>
                    <a:pt x="14" y="52"/>
                  </a:lnTo>
                  <a:lnTo>
                    <a:pt x="14" y="54"/>
                  </a:lnTo>
                  <a:lnTo>
                    <a:pt x="14" y="59"/>
                  </a:lnTo>
                  <a:lnTo>
                    <a:pt x="14" y="83"/>
                  </a:lnTo>
                  <a:lnTo>
                    <a:pt x="14" y="107"/>
                  </a:lnTo>
                  <a:lnTo>
                    <a:pt x="14" y="130"/>
                  </a:lnTo>
                  <a:lnTo>
                    <a:pt x="14" y="154"/>
                  </a:lnTo>
                  <a:lnTo>
                    <a:pt x="14" y="178"/>
                  </a:lnTo>
                  <a:lnTo>
                    <a:pt x="16" y="201"/>
                  </a:lnTo>
                  <a:lnTo>
                    <a:pt x="16" y="225"/>
                  </a:lnTo>
                  <a:lnTo>
                    <a:pt x="16" y="249"/>
                  </a:lnTo>
                  <a:lnTo>
                    <a:pt x="16" y="272"/>
                  </a:lnTo>
                  <a:lnTo>
                    <a:pt x="16" y="296"/>
                  </a:lnTo>
                  <a:lnTo>
                    <a:pt x="16" y="320"/>
                  </a:lnTo>
                  <a:lnTo>
                    <a:pt x="16" y="343"/>
                  </a:lnTo>
                  <a:lnTo>
                    <a:pt x="16" y="367"/>
                  </a:lnTo>
                  <a:lnTo>
                    <a:pt x="16" y="391"/>
                  </a:lnTo>
                  <a:lnTo>
                    <a:pt x="16" y="414"/>
                  </a:lnTo>
                  <a:lnTo>
                    <a:pt x="19" y="438"/>
                  </a:lnTo>
                  <a:lnTo>
                    <a:pt x="26" y="485"/>
                  </a:lnTo>
                  <a:lnTo>
                    <a:pt x="31" y="509"/>
                  </a:lnTo>
                  <a:lnTo>
                    <a:pt x="33" y="533"/>
                  </a:lnTo>
                  <a:lnTo>
                    <a:pt x="38" y="556"/>
                  </a:lnTo>
                  <a:lnTo>
                    <a:pt x="40" y="580"/>
                  </a:lnTo>
                  <a:lnTo>
                    <a:pt x="45" y="604"/>
                  </a:lnTo>
                  <a:lnTo>
                    <a:pt x="50" y="627"/>
                  </a:lnTo>
                  <a:lnTo>
                    <a:pt x="54" y="627"/>
                  </a:lnTo>
                  <a:lnTo>
                    <a:pt x="66" y="627"/>
                  </a:lnTo>
                  <a:lnTo>
                    <a:pt x="78" y="625"/>
                  </a:lnTo>
                  <a:lnTo>
                    <a:pt x="80" y="618"/>
                  </a:lnTo>
                  <a:lnTo>
                    <a:pt x="83" y="599"/>
                  </a:lnTo>
                  <a:lnTo>
                    <a:pt x="85" y="585"/>
                  </a:lnTo>
                  <a:lnTo>
                    <a:pt x="87" y="582"/>
                  </a:lnTo>
                  <a:lnTo>
                    <a:pt x="95" y="590"/>
                  </a:lnTo>
                  <a:lnTo>
                    <a:pt x="99" y="597"/>
                  </a:lnTo>
                  <a:lnTo>
                    <a:pt x="99" y="611"/>
                  </a:lnTo>
                  <a:lnTo>
                    <a:pt x="104" y="616"/>
                  </a:lnTo>
                  <a:lnTo>
                    <a:pt x="109" y="616"/>
                  </a:lnTo>
                  <a:lnTo>
                    <a:pt x="113" y="623"/>
                  </a:lnTo>
                  <a:lnTo>
                    <a:pt x="118" y="630"/>
                  </a:lnTo>
                  <a:lnTo>
                    <a:pt x="106" y="634"/>
                  </a:lnTo>
                  <a:lnTo>
                    <a:pt x="97" y="637"/>
                  </a:lnTo>
                  <a:lnTo>
                    <a:pt x="95" y="639"/>
                  </a:lnTo>
                  <a:lnTo>
                    <a:pt x="137" y="630"/>
                  </a:lnTo>
                  <a:lnTo>
                    <a:pt x="147" y="616"/>
                  </a:lnTo>
                  <a:lnTo>
                    <a:pt x="149" y="613"/>
                  </a:lnTo>
                  <a:lnTo>
                    <a:pt x="149" y="608"/>
                  </a:lnTo>
                  <a:lnTo>
                    <a:pt x="154" y="604"/>
                  </a:lnTo>
                  <a:lnTo>
                    <a:pt x="154" y="599"/>
                  </a:lnTo>
                  <a:lnTo>
                    <a:pt x="151" y="592"/>
                  </a:lnTo>
                  <a:lnTo>
                    <a:pt x="154" y="580"/>
                  </a:lnTo>
                  <a:lnTo>
                    <a:pt x="151" y="575"/>
                  </a:lnTo>
                  <a:lnTo>
                    <a:pt x="135" y="561"/>
                  </a:lnTo>
                  <a:lnTo>
                    <a:pt x="130" y="554"/>
                  </a:lnTo>
                  <a:lnTo>
                    <a:pt x="128" y="547"/>
                  </a:lnTo>
                  <a:lnTo>
                    <a:pt x="128" y="537"/>
                  </a:lnTo>
                  <a:lnTo>
                    <a:pt x="163" y="533"/>
                  </a:lnTo>
                  <a:lnTo>
                    <a:pt x="199" y="526"/>
                  </a:lnTo>
                  <a:lnTo>
                    <a:pt x="232" y="521"/>
                  </a:lnTo>
                  <a:lnTo>
                    <a:pt x="267" y="516"/>
                  </a:lnTo>
                  <a:lnTo>
                    <a:pt x="303" y="509"/>
                  </a:lnTo>
                  <a:lnTo>
                    <a:pt x="338" y="504"/>
                  </a:lnTo>
                  <a:lnTo>
                    <a:pt x="374" y="497"/>
                  </a:lnTo>
                  <a:lnTo>
                    <a:pt x="407" y="492"/>
                  </a:lnTo>
                  <a:lnTo>
                    <a:pt x="400" y="478"/>
                  </a:lnTo>
                  <a:close/>
                  <a:moveTo>
                    <a:pt x="66" y="642"/>
                  </a:moveTo>
                  <a:lnTo>
                    <a:pt x="61" y="644"/>
                  </a:lnTo>
                  <a:lnTo>
                    <a:pt x="64" y="644"/>
                  </a:lnTo>
                  <a:lnTo>
                    <a:pt x="78" y="642"/>
                  </a:lnTo>
                  <a:lnTo>
                    <a:pt x="87" y="639"/>
                  </a:lnTo>
                  <a:lnTo>
                    <a:pt x="83" y="637"/>
                  </a:lnTo>
                  <a:lnTo>
                    <a:pt x="66" y="642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8" name="Freeform 52">
              <a:extLst>
                <a:ext uri="{FF2B5EF4-FFF2-40B4-BE49-F238E27FC236}">
                  <a16:creationId xmlns:a16="http://schemas.microsoft.com/office/drawing/2014/main" id="{557F39F5-6033-F4B8-D7C3-1E55FB2ABF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358" y="4033658"/>
              <a:ext cx="579270" cy="991900"/>
            </a:xfrm>
            <a:custGeom>
              <a:avLst/>
              <a:gdLst/>
              <a:ahLst/>
              <a:cxnLst>
                <a:cxn ang="0">
                  <a:pos x="355" y="537"/>
                </a:cxn>
                <a:cxn ang="0">
                  <a:pos x="346" y="466"/>
                </a:cxn>
                <a:cxn ang="0">
                  <a:pos x="331" y="371"/>
                </a:cxn>
                <a:cxn ang="0">
                  <a:pos x="331" y="300"/>
                </a:cxn>
                <a:cxn ang="0">
                  <a:pos x="331" y="229"/>
                </a:cxn>
                <a:cxn ang="0">
                  <a:pos x="331" y="158"/>
                </a:cxn>
                <a:cxn ang="0">
                  <a:pos x="329" y="87"/>
                </a:cxn>
                <a:cxn ang="0">
                  <a:pos x="329" y="16"/>
                </a:cxn>
                <a:cxn ang="0">
                  <a:pos x="329" y="7"/>
                </a:cxn>
                <a:cxn ang="0">
                  <a:pos x="263" y="7"/>
                </a:cxn>
                <a:cxn ang="0">
                  <a:pos x="180" y="19"/>
                </a:cxn>
                <a:cxn ang="0">
                  <a:pos x="97" y="28"/>
                </a:cxn>
                <a:cxn ang="0">
                  <a:pos x="97" y="40"/>
                </a:cxn>
                <a:cxn ang="0">
                  <a:pos x="83" y="59"/>
                </a:cxn>
                <a:cxn ang="0">
                  <a:pos x="74" y="73"/>
                </a:cxn>
                <a:cxn ang="0">
                  <a:pos x="62" y="109"/>
                </a:cxn>
                <a:cxn ang="0">
                  <a:pos x="52" y="127"/>
                </a:cxn>
                <a:cxn ang="0">
                  <a:pos x="45" y="151"/>
                </a:cxn>
                <a:cxn ang="0">
                  <a:pos x="33" y="163"/>
                </a:cxn>
                <a:cxn ang="0">
                  <a:pos x="33" y="170"/>
                </a:cxn>
                <a:cxn ang="0">
                  <a:pos x="31" y="189"/>
                </a:cxn>
                <a:cxn ang="0">
                  <a:pos x="19" y="206"/>
                </a:cxn>
                <a:cxn ang="0">
                  <a:pos x="19" y="217"/>
                </a:cxn>
                <a:cxn ang="0">
                  <a:pos x="26" y="227"/>
                </a:cxn>
                <a:cxn ang="0">
                  <a:pos x="29" y="253"/>
                </a:cxn>
                <a:cxn ang="0">
                  <a:pos x="31" y="284"/>
                </a:cxn>
                <a:cxn ang="0">
                  <a:pos x="41" y="298"/>
                </a:cxn>
                <a:cxn ang="0">
                  <a:pos x="38" y="319"/>
                </a:cxn>
                <a:cxn ang="0">
                  <a:pos x="38" y="333"/>
                </a:cxn>
                <a:cxn ang="0">
                  <a:pos x="43" y="348"/>
                </a:cxn>
                <a:cxn ang="0">
                  <a:pos x="57" y="367"/>
                </a:cxn>
                <a:cxn ang="0">
                  <a:pos x="64" y="378"/>
                </a:cxn>
                <a:cxn ang="0">
                  <a:pos x="55" y="397"/>
                </a:cxn>
                <a:cxn ang="0">
                  <a:pos x="50" y="409"/>
                </a:cxn>
                <a:cxn ang="0">
                  <a:pos x="24" y="447"/>
                </a:cxn>
                <a:cxn ang="0">
                  <a:pos x="12" y="480"/>
                </a:cxn>
                <a:cxn ang="0">
                  <a:pos x="7" y="511"/>
                </a:cxn>
                <a:cxn ang="0">
                  <a:pos x="5" y="532"/>
                </a:cxn>
                <a:cxn ang="0">
                  <a:pos x="0" y="547"/>
                </a:cxn>
                <a:cxn ang="0">
                  <a:pos x="78" y="539"/>
                </a:cxn>
                <a:cxn ang="0">
                  <a:pos x="159" y="530"/>
                </a:cxn>
                <a:cxn ang="0">
                  <a:pos x="208" y="539"/>
                </a:cxn>
                <a:cxn ang="0">
                  <a:pos x="206" y="570"/>
                </a:cxn>
                <a:cxn ang="0">
                  <a:pos x="216" y="584"/>
                </a:cxn>
                <a:cxn ang="0">
                  <a:pos x="230" y="613"/>
                </a:cxn>
                <a:cxn ang="0">
                  <a:pos x="242" y="622"/>
                </a:cxn>
                <a:cxn ang="0">
                  <a:pos x="263" y="601"/>
                </a:cxn>
                <a:cxn ang="0">
                  <a:pos x="294" y="596"/>
                </a:cxn>
                <a:cxn ang="0">
                  <a:pos x="317" y="587"/>
                </a:cxn>
                <a:cxn ang="0">
                  <a:pos x="331" y="603"/>
                </a:cxn>
                <a:cxn ang="0">
                  <a:pos x="348" y="608"/>
                </a:cxn>
                <a:cxn ang="0">
                  <a:pos x="331" y="603"/>
                </a:cxn>
              </a:cxnLst>
              <a:rect l="0" t="0" r="r" b="b"/>
              <a:pathLst>
                <a:path w="365" h="625">
                  <a:moveTo>
                    <a:pt x="365" y="584"/>
                  </a:moveTo>
                  <a:lnTo>
                    <a:pt x="360" y="561"/>
                  </a:lnTo>
                  <a:lnTo>
                    <a:pt x="355" y="537"/>
                  </a:lnTo>
                  <a:lnTo>
                    <a:pt x="353" y="513"/>
                  </a:lnTo>
                  <a:lnTo>
                    <a:pt x="348" y="490"/>
                  </a:lnTo>
                  <a:lnTo>
                    <a:pt x="346" y="466"/>
                  </a:lnTo>
                  <a:lnTo>
                    <a:pt x="341" y="442"/>
                  </a:lnTo>
                  <a:lnTo>
                    <a:pt x="334" y="395"/>
                  </a:lnTo>
                  <a:lnTo>
                    <a:pt x="331" y="371"/>
                  </a:lnTo>
                  <a:lnTo>
                    <a:pt x="331" y="348"/>
                  </a:lnTo>
                  <a:lnTo>
                    <a:pt x="331" y="324"/>
                  </a:lnTo>
                  <a:lnTo>
                    <a:pt x="331" y="300"/>
                  </a:lnTo>
                  <a:lnTo>
                    <a:pt x="331" y="277"/>
                  </a:lnTo>
                  <a:lnTo>
                    <a:pt x="331" y="253"/>
                  </a:lnTo>
                  <a:lnTo>
                    <a:pt x="331" y="229"/>
                  </a:lnTo>
                  <a:lnTo>
                    <a:pt x="331" y="206"/>
                  </a:lnTo>
                  <a:lnTo>
                    <a:pt x="331" y="182"/>
                  </a:lnTo>
                  <a:lnTo>
                    <a:pt x="331" y="158"/>
                  </a:lnTo>
                  <a:lnTo>
                    <a:pt x="329" y="135"/>
                  </a:lnTo>
                  <a:lnTo>
                    <a:pt x="329" y="111"/>
                  </a:lnTo>
                  <a:lnTo>
                    <a:pt x="329" y="87"/>
                  </a:lnTo>
                  <a:lnTo>
                    <a:pt x="329" y="64"/>
                  </a:lnTo>
                  <a:lnTo>
                    <a:pt x="329" y="40"/>
                  </a:lnTo>
                  <a:lnTo>
                    <a:pt x="329" y="16"/>
                  </a:lnTo>
                  <a:lnTo>
                    <a:pt x="329" y="11"/>
                  </a:lnTo>
                  <a:lnTo>
                    <a:pt x="329" y="9"/>
                  </a:lnTo>
                  <a:lnTo>
                    <a:pt x="329" y="7"/>
                  </a:lnTo>
                  <a:lnTo>
                    <a:pt x="317" y="0"/>
                  </a:lnTo>
                  <a:lnTo>
                    <a:pt x="289" y="2"/>
                  </a:lnTo>
                  <a:lnTo>
                    <a:pt x="263" y="7"/>
                  </a:lnTo>
                  <a:lnTo>
                    <a:pt x="234" y="11"/>
                  </a:lnTo>
                  <a:lnTo>
                    <a:pt x="206" y="14"/>
                  </a:lnTo>
                  <a:lnTo>
                    <a:pt x="180" y="19"/>
                  </a:lnTo>
                  <a:lnTo>
                    <a:pt x="152" y="21"/>
                  </a:lnTo>
                  <a:lnTo>
                    <a:pt x="126" y="23"/>
                  </a:lnTo>
                  <a:lnTo>
                    <a:pt x="97" y="28"/>
                  </a:lnTo>
                  <a:lnTo>
                    <a:pt x="100" y="30"/>
                  </a:lnTo>
                  <a:lnTo>
                    <a:pt x="100" y="35"/>
                  </a:lnTo>
                  <a:lnTo>
                    <a:pt x="97" y="40"/>
                  </a:lnTo>
                  <a:lnTo>
                    <a:pt x="88" y="47"/>
                  </a:lnTo>
                  <a:lnTo>
                    <a:pt x="83" y="54"/>
                  </a:lnTo>
                  <a:lnTo>
                    <a:pt x="83" y="59"/>
                  </a:lnTo>
                  <a:lnTo>
                    <a:pt x="81" y="64"/>
                  </a:lnTo>
                  <a:lnTo>
                    <a:pt x="76" y="64"/>
                  </a:lnTo>
                  <a:lnTo>
                    <a:pt x="74" y="73"/>
                  </a:lnTo>
                  <a:lnTo>
                    <a:pt x="74" y="94"/>
                  </a:lnTo>
                  <a:lnTo>
                    <a:pt x="71" y="106"/>
                  </a:lnTo>
                  <a:lnTo>
                    <a:pt x="62" y="109"/>
                  </a:lnTo>
                  <a:lnTo>
                    <a:pt x="57" y="113"/>
                  </a:lnTo>
                  <a:lnTo>
                    <a:pt x="57" y="120"/>
                  </a:lnTo>
                  <a:lnTo>
                    <a:pt x="52" y="127"/>
                  </a:lnTo>
                  <a:lnTo>
                    <a:pt x="45" y="137"/>
                  </a:lnTo>
                  <a:lnTo>
                    <a:pt x="41" y="144"/>
                  </a:lnTo>
                  <a:lnTo>
                    <a:pt x="45" y="151"/>
                  </a:lnTo>
                  <a:lnTo>
                    <a:pt x="45" y="154"/>
                  </a:lnTo>
                  <a:lnTo>
                    <a:pt x="43" y="158"/>
                  </a:lnTo>
                  <a:lnTo>
                    <a:pt x="33" y="163"/>
                  </a:lnTo>
                  <a:lnTo>
                    <a:pt x="31" y="163"/>
                  </a:lnTo>
                  <a:lnTo>
                    <a:pt x="31" y="165"/>
                  </a:lnTo>
                  <a:lnTo>
                    <a:pt x="33" y="170"/>
                  </a:lnTo>
                  <a:lnTo>
                    <a:pt x="33" y="175"/>
                  </a:lnTo>
                  <a:lnTo>
                    <a:pt x="33" y="184"/>
                  </a:lnTo>
                  <a:lnTo>
                    <a:pt x="31" y="189"/>
                  </a:lnTo>
                  <a:lnTo>
                    <a:pt x="29" y="191"/>
                  </a:lnTo>
                  <a:lnTo>
                    <a:pt x="22" y="201"/>
                  </a:lnTo>
                  <a:lnTo>
                    <a:pt x="19" y="206"/>
                  </a:lnTo>
                  <a:lnTo>
                    <a:pt x="24" y="208"/>
                  </a:lnTo>
                  <a:lnTo>
                    <a:pt x="24" y="213"/>
                  </a:lnTo>
                  <a:lnTo>
                    <a:pt x="19" y="217"/>
                  </a:lnTo>
                  <a:lnTo>
                    <a:pt x="22" y="222"/>
                  </a:lnTo>
                  <a:lnTo>
                    <a:pt x="22" y="225"/>
                  </a:lnTo>
                  <a:lnTo>
                    <a:pt x="26" y="227"/>
                  </a:lnTo>
                  <a:lnTo>
                    <a:pt x="29" y="234"/>
                  </a:lnTo>
                  <a:lnTo>
                    <a:pt x="26" y="243"/>
                  </a:lnTo>
                  <a:lnTo>
                    <a:pt x="29" y="253"/>
                  </a:lnTo>
                  <a:lnTo>
                    <a:pt x="33" y="260"/>
                  </a:lnTo>
                  <a:lnTo>
                    <a:pt x="36" y="262"/>
                  </a:lnTo>
                  <a:lnTo>
                    <a:pt x="31" y="284"/>
                  </a:lnTo>
                  <a:lnTo>
                    <a:pt x="33" y="288"/>
                  </a:lnTo>
                  <a:lnTo>
                    <a:pt x="33" y="293"/>
                  </a:lnTo>
                  <a:lnTo>
                    <a:pt x="41" y="298"/>
                  </a:lnTo>
                  <a:lnTo>
                    <a:pt x="41" y="303"/>
                  </a:lnTo>
                  <a:lnTo>
                    <a:pt x="36" y="315"/>
                  </a:lnTo>
                  <a:lnTo>
                    <a:pt x="38" y="319"/>
                  </a:lnTo>
                  <a:lnTo>
                    <a:pt x="43" y="324"/>
                  </a:lnTo>
                  <a:lnTo>
                    <a:pt x="43" y="329"/>
                  </a:lnTo>
                  <a:lnTo>
                    <a:pt x="38" y="333"/>
                  </a:lnTo>
                  <a:lnTo>
                    <a:pt x="38" y="338"/>
                  </a:lnTo>
                  <a:lnTo>
                    <a:pt x="41" y="341"/>
                  </a:lnTo>
                  <a:lnTo>
                    <a:pt x="43" y="348"/>
                  </a:lnTo>
                  <a:lnTo>
                    <a:pt x="43" y="352"/>
                  </a:lnTo>
                  <a:lnTo>
                    <a:pt x="50" y="362"/>
                  </a:lnTo>
                  <a:lnTo>
                    <a:pt x="57" y="367"/>
                  </a:lnTo>
                  <a:lnTo>
                    <a:pt x="62" y="371"/>
                  </a:lnTo>
                  <a:lnTo>
                    <a:pt x="64" y="376"/>
                  </a:lnTo>
                  <a:lnTo>
                    <a:pt x="64" y="378"/>
                  </a:lnTo>
                  <a:lnTo>
                    <a:pt x="64" y="383"/>
                  </a:lnTo>
                  <a:lnTo>
                    <a:pt x="57" y="390"/>
                  </a:lnTo>
                  <a:lnTo>
                    <a:pt x="55" y="397"/>
                  </a:lnTo>
                  <a:lnTo>
                    <a:pt x="50" y="397"/>
                  </a:lnTo>
                  <a:lnTo>
                    <a:pt x="50" y="402"/>
                  </a:lnTo>
                  <a:lnTo>
                    <a:pt x="50" y="409"/>
                  </a:lnTo>
                  <a:lnTo>
                    <a:pt x="43" y="419"/>
                  </a:lnTo>
                  <a:lnTo>
                    <a:pt x="31" y="433"/>
                  </a:lnTo>
                  <a:lnTo>
                    <a:pt x="24" y="447"/>
                  </a:lnTo>
                  <a:lnTo>
                    <a:pt x="19" y="464"/>
                  </a:lnTo>
                  <a:lnTo>
                    <a:pt x="17" y="475"/>
                  </a:lnTo>
                  <a:lnTo>
                    <a:pt x="12" y="480"/>
                  </a:lnTo>
                  <a:lnTo>
                    <a:pt x="10" y="490"/>
                  </a:lnTo>
                  <a:lnTo>
                    <a:pt x="10" y="502"/>
                  </a:lnTo>
                  <a:lnTo>
                    <a:pt x="7" y="511"/>
                  </a:lnTo>
                  <a:lnTo>
                    <a:pt x="3" y="513"/>
                  </a:lnTo>
                  <a:lnTo>
                    <a:pt x="0" y="520"/>
                  </a:lnTo>
                  <a:lnTo>
                    <a:pt x="5" y="532"/>
                  </a:lnTo>
                  <a:lnTo>
                    <a:pt x="5" y="539"/>
                  </a:lnTo>
                  <a:lnTo>
                    <a:pt x="0" y="544"/>
                  </a:lnTo>
                  <a:lnTo>
                    <a:pt x="0" y="547"/>
                  </a:lnTo>
                  <a:lnTo>
                    <a:pt x="26" y="544"/>
                  </a:lnTo>
                  <a:lnTo>
                    <a:pt x="52" y="542"/>
                  </a:lnTo>
                  <a:lnTo>
                    <a:pt x="78" y="539"/>
                  </a:lnTo>
                  <a:lnTo>
                    <a:pt x="104" y="537"/>
                  </a:lnTo>
                  <a:lnTo>
                    <a:pt x="130" y="535"/>
                  </a:lnTo>
                  <a:lnTo>
                    <a:pt x="159" y="530"/>
                  </a:lnTo>
                  <a:lnTo>
                    <a:pt x="185" y="528"/>
                  </a:lnTo>
                  <a:lnTo>
                    <a:pt x="211" y="525"/>
                  </a:lnTo>
                  <a:lnTo>
                    <a:pt x="208" y="539"/>
                  </a:lnTo>
                  <a:lnTo>
                    <a:pt x="204" y="561"/>
                  </a:lnTo>
                  <a:lnTo>
                    <a:pt x="204" y="565"/>
                  </a:lnTo>
                  <a:lnTo>
                    <a:pt x="206" y="570"/>
                  </a:lnTo>
                  <a:lnTo>
                    <a:pt x="206" y="575"/>
                  </a:lnTo>
                  <a:lnTo>
                    <a:pt x="208" y="580"/>
                  </a:lnTo>
                  <a:lnTo>
                    <a:pt x="216" y="584"/>
                  </a:lnTo>
                  <a:lnTo>
                    <a:pt x="223" y="591"/>
                  </a:lnTo>
                  <a:lnTo>
                    <a:pt x="230" y="606"/>
                  </a:lnTo>
                  <a:lnTo>
                    <a:pt x="230" y="613"/>
                  </a:lnTo>
                  <a:lnTo>
                    <a:pt x="237" y="620"/>
                  </a:lnTo>
                  <a:lnTo>
                    <a:pt x="239" y="622"/>
                  </a:lnTo>
                  <a:lnTo>
                    <a:pt x="242" y="622"/>
                  </a:lnTo>
                  <a:lnTo>
                    <a:pt x="244" y="625"/>
                  </a:lnTo>
                  <a:lnTo>
                    <a:pt x="251" y="618"/>
                  </a:lnTo>
                  <a:lnTo>
                    <a:pt x="263" y="601"/>
                  </a:lnTo>
                  <a:lnTo>
                    <a:pt x="270" y="601"/>
                  </a:lnTo>
                  <a:lnTo>
                    <a:pt x="275" y="601"/>
                  </a:lnTo>
                  <a:lnTo>
                    <a:pt x="294" y="596"/>
                  </a:lnTo>
                  <a:lnTo>
                    <a:pt x="308" y="587"/>
                  </a:lnTo>
                  <a:lnTo>
                    <a:pt x="313" y="587"/>
                  </a:lnTo>
                  <a:lnTo>
                    <a:pt x="317" y="587"/>
                  </a:lnTo>
                  <a:lnTo>
                    <a:pt x="334" y="591"/>
                  </a:lnTo>
                  <a:lnTo>
                    <a:pt x="365" y="584"/>
                  </a:lnTo>
                  <a:close/>
                  <a:moveTo>
                    <a:pt x="331" y="603"/>
                  </a:moveTo>
                  <a:lnTo>
                    <a:pt x="331" y="606"/>
                  </a:lnTo>
                  <a:lnTo>
                    <a:pt x="339" y="608"/>
                  </a:lnTo>
                  <a:lnTo>
                    <a:pt x="348" y="608"/>
                  </a:lnTo>
                  <a:lnTo>
                    <a:pt x="350" y="608"/>
                  </a:lnTo>
                  <a:lnTo>
                    <a:pt x="348" y="606"/>
                  </a:lnTo>
                  <a:lnTo>
                    <a:pt x="331" y="603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9" name="Freeform 53">
              <a:extLst>
                <a:ext uri="{FF2B5EF4-FFF2-40B4-BE49-F238E27FC236}">
                  <a16:creationId xmlns:a16="http://schemas.microsoft.com/office/drawing/2014/main" id="{A2375E98-F5EF-9963-753F-6839BFD69D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9335" y="4490725"/>
              <a:ext cx="952224" cy="771302"/>
            </a:xfrm>
            <a:custGeom>
              <a:avLst/>
              <a:gdLst/>
              <a:ahLst/>
              <a:cxnLst>
                <a:cxn ang="0">
                  <a:pos x="253" y="443"/>
                </a:cxn>
                <a:cxn ang="0">
                  <a:pos x="279" y="438"/>
                </a:cxn>
                <a:cxn ang="0">
                  <a:pos x="558" y="334"/>
                </a:cxn>
                <a:cxn ang="0">
                  <a:pos x="548" y="348"/>
                </a:cxn>
                <a:cxn ang="0">
                  <a:pos x="598" y="382"/>
                </a:cxn>
                <a:cxn ang="0">
                  <a:pos x="598" y="351"/>
                </a:cxn>
                <a:cxn ang="0">
                  <a:pos x="584" y="453"/>
                </a:cxn>
                <a:cxn ang="0">
                  <a:pos x="522" y="424"/>
                </a:cxn>
                <a:cxn ang="0">
                  <a:pos x="510" y="401"/>
                </a:cxn>
                <a:cxn ang="0">
                  <a:pos x="532" y="386"/>
                </a:cxn>
                <a:cxn ang="0">
                  <a:pos x="534" y="358"/>
                </a:cxn>
                <a:cxn ang="0">
                  <a:pos x="510" y="375"/>
                </a:cxn>
                <a:cxn ang="0">
                  <a:pos x="506" y="346"/>
                </a:cxn>
                <a:cxn ang="0">
                  <a:pos x="480" y="348"/>
                </a:cxn>
                <a:cxn ang="0">
                  <a:pos x="430" y="334"/>
                </a:cxn>
                <a:cxn ang="0">
                  <a:pos x="513" y="339"/>
                </a:cxn>
                <a:cxn ang="0">
                  <a:pos x="506" y="325"/>
                </a:cxn>
                <a:cxn ang="0">
                  <a:pos x="482" y="287"/>
                </a:cxn>
                <a:cxn ang="0">
                  <a:pos x="487" y="237"/>
                </a:cxn>
                <a:cxn ang="0">
                  <a:pos x="354" y="251"/>
                </a:cxn>
                <a:cxn ang="0">
                  <a:pos x="281" y="251"/>
                </a:cxn>
                <a:cxn ang="0">
                  <a:pos x="286" y="214"/>
                </a:cxn>
                <a:cxn ang="0">
                  <a:pos x="300" y="159"/>
                </a:cxn>
                <a:cxn ang="0">
                  <a:pos x="326" y="109"/>
                </a:cxn>
                <a:cxn ang="0">
                  <a:pos x="340" y="88"/>
                </a:cxn>
                <a:cxn ang="0">
                  <a:pos x="319" y="60"/>
                </a:cxn>
                <a:cxn ang="0">
                  <a:pos x="319" y="36"/>
                </a:cxn>
                <a:cxn ang="0">
                  <a:pos x="309" y="5"/>
                </a:cxn>
                <a:cxn ang="0">
                  <a:pos x="231" y="8"/>
                </a:cxn>
                <a:cxn ang="0">
                  <a:pos x="134" y="17"/>
                </a:cxn>
                <a:cxn ang="0">
                  <a:pos x="37" y="24"/>
                </a:cxn>
                <a:cxn ang="0">
                  <a:pos x="4" y="90"/>
                </a:cxn>
                <a:cxn ang="0">
                  <a:pos x="23" y="169"/>
                </a:cxn>
                <a:cxn ang="0">
                  <a:pos x="45" y="214"/>
                </a:cxn>
                <a:cxn ang="0">
                  <a:pos x="68" y="254"/>
                </a:cxn>
                <a:cxn ang="0">
                  <a:pos x="68" y="292"/>
                </a:cxn>
                <a:cxn ang="0">
                  <a:pos x="56" y="346"/>
                </a:cxn>
                <a:cxn ang="0">
                  <a:pos x="56" y="396"/>
                </a:cxn>
                <a:cxn ang="0">
                  <a:pos x="47" y="429"/>
                </a:cxn>
                <a:cxn ang="0">
                  <a:pos x="63" y="434"/>
                </a:cxn>
                <a:cxn ang="0">
                  <a:pos x="165" y="443"/>
                </a:cxn>
                <a:cxn ang="0">
                  <a:pos x="241" y="431"/>
                </a:cxn>
                <a:cxn ang="0">
                  <a:pos x="272" y="419"/>
                </a:cxn>
                <a:cxn ang="0">
                  <a:pos x="333" y="436"/>
                </a:cxn>
                <a:cxn ang="0">
                  <a:pos x="350" y="467"/>
                </a:cxn>
                <a:cxn ang="0">
                  <a:pos x="397" y="486"/>
                </a:cxn>
                <a:cxn ang="0">
                  <a:pos x="447" y="464"/>
                </a:cxn>
                <a:cxn ang="0">
                  <a:pos x="470" y="462"/>
                </a:cxn>
                <a:cxn ang="0">
                  <a:pos x="461" y="434"/>
                </a:cxn>
                <a:cxn ang="0">
                  <a:pos x="501" y="441"/>
                </a:cxn>
                <a:cxn ang="0">
                  <a:pos x="525" y="453"/>
                </a:cxn>
                <a:cxn ang="0">
                  <a:pos x="551" y="486"/>
                </a:cxn>
                <a:cxn ang="0">
                  <a:pos x="579" y="474"/>
                </a:cxn>
              </a:cxnLst>
              <a:rect l="0" t="0" r="r" b="b"/>
              <a:pathLst>
                <a:path w="600" h="486">
                  <a:moveTo>
                    <a:pt x="276" y="438"/>
                  </a:moveTo>
                  <a:lnTo>
                    <a:pt x="267" y="434"/>
                  </a:lnTo>
                  <a:lnTo>
                    <a:pt x="260" y="434"/>
                  </a:lnTo>
                  <a:lnTo>
                    <a:pt x="253" y="438"/>
                  </a:lnTo>
                  <a:lnTo>
                    <a:pt x="253" y="443"/>
                  </a:lnTo>
                  <a:lnTo>
                    <a:pt x="274" y="453"/>
                  </a:lnTo>
                  <a:lnTo>
                    <a:pt x="276" y="450"/>
                  </a:lnTo>
                  <a:lnTo>
                    <a:pt x="281" y="446"/>
                  </a:lnTo>
                  <a:lnTo>
                    <a:pt x="281" y="441"/>
                  </a:lnTo>
                  <a:lnTo>
                    <a:pt x="279" y="438"/>
                  </a:lnTo>
                  <a:lnTo>
                    <a:pt x="276" y="438"/>
                  </a:lnTo>
                  <a:close/>
                  <a:moveTo>
                    <a:pt x="555" y="351"/>
                  </a:moveTo>
                  <a:lnTo>
                    <a:pt x="553" y="346"/>
                  </a:lnTo>
                  <a:lnTo>
                    <a:pt x="555" y="339"/>
                  </a:lnTo>
                  <a:lnTo>
                    <a:pt x="558" y="334"/>
                  </a:lnTo>
                  <a:lnTo>
                    <a:pt x="548" y="341"/>
                  </a:lnTo>
                  <a:lnTo>
                    <a:pt x="546" y="344"/>
                  </a:lnTo>
                  <a:lnTo>
                    <a:pt x="544" y="346"/>
                  </a:lnTo>
                  <a:lnTo>
                    <a:pt x="541" y="348"/>
                  </a:lnTo>
                  <a:lnTo>
                    <a:pt x="548" y="348"/>
                  </a:lnTo>
                  <a:lnTo>
                    <a:pt x="555" y="351"/>
                  </a:lnTo>
                  <a:close/>
                  <a:moveTo>
                    <a:pt x="591" y="391"/>
                  </a:moveTo>
                  <a:lnTo>
                    <a:pt x="591" y="393"/>
                  </a:lnTo>
                  <a:lnTo>
                    <a:pt x="596" y="386"/>
                  </a:lnTo>
                  <a:lnTo>
                    <a:pt x="598" y="382"/>
                  </a:lnTo>
                  <a:lnTo>
                    <a:pt x="593" y="384"/>
                  </a:lnTo>
                  <a:lnTo>
                    <a:pt x="591" y="391"/>
                  </a:lnTo>
                  <a:close/>
                  <a:moveTo>
                    <a:pt x="600" y="375"/>
                  </a:moveTo>
                  <a:lnTo>
                    <a:pt x="600" y="358"/>
                  </a:lnTo>
                  <a:lnTo>
                    <a:pt x="598" y="351"/>
                  </a:lnTo>
                  <a:lnTo>
                    <a:pt x="593" y="344"/>
                  </a:lnTo>
                  <a:lnTo>
                    <a:pt x="600" y="360"/>
                  </a:lnTo>
                  <a:lnTo>
                    <a:pt x="598" y="379"/>
                  </a:lnTo>
                  <a:lnTo>
                    <a:pt x="600" y="375"/>
                  </a:lnTo>
                  <a:close/>
                  <a:moveTo>
                    <a:pt x="584" y="453"/>
                  </a:moveTo>
                  <a:lnTo>
                    <a:pt x="577" y="448"/>
                  </a:lnTo>
                  <a:lnTo>
                    <a:pt x="570" y="438"/>
                  </a:lnTo>
                  <a:lnTo>
                    <a:pt x="563" y="441"/>
                  </a:lnTo>
                  <a:lnTo>
                    <a:pt x="532" y="434"/>
                  </a:lnTo>
                  <a:lnTo>
                    <a:pt x="522" y="424"/>
                  </a:lnTo>
                  <a:lnTo>
                    <a:pt x="510" y="419"/>
                  </a:lnTo>
                  <a:lnTo>
                    <a:pt x="506" y="410"/>
                  </a:lnTo>
                  <a:lnTo>
                    <a:pt x="508" y="408"/>
                  </a:lnTo>
                  <a:lnTo>
                    <a:pt x="508" y="403"/>
                  </a:lnTo>
                  <a:lnTo>
                    <a:pt x="510" y="401"/>
                  </a:lnTo>
                  <a:lnTo>
                    <a:pt x="515" y="403"/>
                  </a:lnTo>
                  <a:lnTo>
                    <a:pt x="522" y="398"/>
                  </a:lnTo>
                  <a:lnTo>
                    <a:pt x="518" y="396"/>
                  </a:lnTo>
                  <a:lnTo>
                    <a:pt x="525" y="389"/>
                  </a:lnTo>
                  <a:lnTo>
                    <a:pt x="532" y="386"/>
                  </a:lnTo>
                  <a:lnTo>
                    <a:pt x="544" y="379"/>
                  </a:lnTo>
                  <a:lnTo>
                    <a:pt x="541" y="377"/>
                  </a:lnTo>
                  <a:lnTo>
                    <a:pt x="541" y="367"/>
                  </a:lnTo>
                  <a:lnTo>
                    <a:pt x="536" y="360"/>
                  </a:lnTo>
                  <a:lnTo>
                    <a:pt x="534" y="358"/>
                  </a:lnTo>
                  <a:lnTo>
                    <a:pt x="534" y="353"/>
                  </a:lnTo>
                  <a:lnTo>
                    <a:pt x="525" y="353"/>
                  </a:lnTo>
                  <a:lnTo>
                    <a:pt x="518" y="360"/>
                  </a:lnTo>
                  <a:lnTo>
                    <a:pt x="515" y="372"/>
                  </a:lnTo>
                  <a:lnTo>
                    <a:pt x="510" y="375"/>
                  </a:lnTo>
                  <a:lnTo>
                    <a:pt x="499" y="372"/>
                  </a:lnTo>
                  <a:lnTo>
                    <a:pt x="489" y="363"/>
                  </a:lnTo>
                  <a:lnTo>
                    <a:pt x="494" y="358"/>
                  </a:lnTo>
                  <a:lnTo>
                    <a:pt x="501" y="353"/>
                  </a:lnTo>
                  <a:lnTo>
                    <a:pt x="506" y="346"/>
                  </a:lnTo>
                  <a:lnTo>
                    <a:pt x="503" y="344"/>
                  </a:lnTo>
                  <a:lnTo>
                    <a:pt x="496" y="341"/>
                  </a:lnTo>
                  <a:lnTo>
                    <a:pt x="494" y="346"/>
                  </a:lnTo>
                  <a:lnTo>
                    <a:pt x="489" y="348"/>
                  </a:lnTo>
                  <a:lnTo>
                    <a:pt x="480" y="348"/>
                  </a:lnTo>
                  <a:lnTo>
                    <a:pt x="470" y="358"/>
                  </a:lnTo>
                  <a:lnTo>
                    <a:pt x="449" y="365"/>
                  </a:lnTo>
                  <a:lnTo>
                    <a:pt x="437" y="360"/>
                  </a:lnTo>
                  <a:lnTo>
                    <a:pt x="423" y="353"/>
                  </a:lnTo>
                  <a:lnTo>
                    <a:pt x="430" y="334"/>
                  </a:lnTo>
                  <a:lnTo>
                    <a:pt x="440" y="320"/>
                  </a:lnTo>
                  <a:lnTo>
                    <a:pt x="451" y="320"/>
                  </a:lnTo>
                  <a:lnTo>
                    <a:pt x="461" y="322"/>
                  </a:lnTo>
                  <a:lnTo>
                    <a:pt x="470" y="332"/>
                  </a:lnTo>
                  <a:lnTo>
                    <a:pt x="513" y="339"/>
                  </a:lnTo>
                  <a:lnTo>
                    <a:pt x="520" y="337"/>
                  </a:lnTo>
                  <a:lnTo>
                    <a:pt x="518" y="334"/>
                  </a:lnTo>
                  <a:lnTo>
                    <a:pt x="515" y="334"/>
                  </a:lnTo>
                  <a:lnTo>
                    <a:pt x="513" y="332"/>
                  </a:lnTo>
                  <a:lnTo>
                    <a:pt x="506" y="325"/>
                  </a:lnTo>
                  <a:lnTo>
                    <a:pt x="506" y="318"/>
                  </a:lnTo>
                  <a:lnTo>
                    <a:pt x="499" y="303"/>
                  </a:lnTo>
                  <a:lnTo>
                    <a:pt x="492" y="296"/>
                  </a:lnTo>
                  <a:lnTo>
                    <a:pt x="484" y="292"/>
                  </a:lnTo>
                  <a:lnTo>
                    <a:pt x="482" y="287"/>
                  </a:lnTo>
                  <a:lnTo>
                    <a:pt x="482" y="282"/>
                  </a:lnTo>
                  <a:lnTo>
                    <a:pt x="480" y="277"/>
                  </a:lnTo>
                  <a:lnTo>
                    <a:pt x="480" y="273"/>
                  </a:lnTo>
                  <a:lnTo>
                    <a:pt x="484" y="251"/>
                  </a:lnTo>
                  <a:lnTo>
                    <a:pt x="487" y="237"/>
                  </a:lnTo>
                  <a:lnTo>
                    <a:pt x="461" y="240"/>
                  </a:lnTo>
                  <a:lnTo>
                    <a:pt x="435" y="242"/>
                  </a:lnTo>
                  <a:lnTo>
                    <a:pt x="406" y="247"/>
                  </a:lnTo>
                  <a:lnTo>
                    <a:pt x="380" y="249"/>
                  </a:lnTo>
                  <a:lnTo>
                    <a:pt x="354" y="251"/>
                  </a:lnTo>
                  <a:lnTo>
                    <a:pt x="328" y="254"/>
                  </a:lnTo>
                  <a:lnTo>
                    <a:pt x="302" y="256"/>
                  </a:lnTo>
                  <a:lnTo>
                    <a:pt x="276" y="259"/>
                  </a:lnTo>
                  <a:lnTo>
                    <a:pt x="276" y="256"/>
                  </a:lnTo>
                  <a:lnTo>
                    <a:pt x="281" y="251"/>
                  </a:lnTo>
                  <a:lnTo>
                    <a:pt x="281" y="244"/>
                  </a:lnTo>
                  <a:lnTo>
                    <a:pt x="276" y="232"/>
                  </a:lnTo>
                  <a:lnTo>
                    <a:pt x="279" y="225"/>
                  </a:lnTo>
                  <a:lnTo>
                    <a:pt x="283" y="223"/>
                  </a:lnTo>
                  <a:lnTo>
                    <a:pt x="286" y="214"/>
                  </a:lnTo>
                  <a:lnTo>
                    <a:pt x="286" y="202"/>
                  </a:lnTo>
                  <a:lnTo>
                    <a:pt x="288" y="192"/>
                  </a:lnTo>
                  <a:lnTo>
                    <a:pt x="293" y="187"/>
                  </a:lnTo>
                  <a:lnTo>
                    <a:pt x="295" y="176"/>
                  </a:lnTo>
                  <a:lnTo>
                    <a:pt x="300" y="159"/>
                  </a:lnTo>
                  <a:lnTo>
                    <a:pt x="307" y="145"/>
                  </a:lnTo>
                  <a:lnTo>
                    <a:pt x="319" y="131"/>
                  </a:lnTo>
                  <a:lnTo>
                    <a:pt x="326" y="121"/>
                  </a:lnTo>
                  <a:lnTo>
                    <a:pt x="326" y="114"/>
                  </a:lnTo>
                  <a:lnTo>
                    <a:pt x="326" y="109"/>
                  </a:lnTo>
                  <a:lnTo>
                    <a:pt x="331" y="109"/>
                  </a:lnTo>
                  <a:lnTo>
                    <a:pt x="333" y="102"/>
                  </a:lnTo>
                  <a:lnTo>
                    <a:pt x="340" y="95"/>
                  </a:lnTo>
                  <a:lnTo>
                    <a:pt x="340" y="90"/>
                  </a:lnTo>
                  <a:lnTo>
                    <a:pt x="340" y="88"/>
                  </a:lnTo>
                  <a:lnTo>
                    <a:pt x="338" y="83"/>
                  </a:lnTo>
                  <a:lnTo>
                    <a:pt x="333" y="79"/>
                  </a:lnTo>
                  <a:lnTo>
                    <a:pt x="326" y="74"/>
                  </a:lnTo>
                  <a:lnTo>
                    <a:pt x="319" y="64"/>
                  </a:lnTo>
                  <a:lnTo>
                    <a:pt x="319" y="60"/>
                  </a:lnTo>
                  <a:lnTo>
                    <a:pt x="317" y="53"/>
                  </a:lnTo>
                  <a:lnTo>
                    <a:pt x="314" y="50"/>
                  </a:lnTo>
                  <a:lnTo>
                    <a:pt x="314" y="45"/>
                  </a:lnTo>
                  <a:lnTo>
                    <a:pt x="319" y="41"/>
                  </a:lnTo>
                  <a:lnTo>
                    <a:pt x="319" y="36"/>
                  </a:lnTo>
                  <a:lnTo>
                    <a:pt x="314" y="31"/>
                  </a:lnTo>
                  <a:lnTo>
                    <a:pt x="312" y="27"/>
                  </a:lnTo>
                  <a:lnTo>
                    <a:pt x="317" y="15"/>
                  </a:lnTo>
                  <a:lnTo>
                    <a:pt x="317" y="10"/>
                  </a:lnTo>
                  <a:lnTo>
                    <a:pt x="309" y="5"/>
                  </a:lnTo>
                  <a:lnTo>
                    <a:pt x="309" y="0"/>
                  </a:lnTo>
                  <a:lnTo>
                    <a:pt x="288" y="3"/>
                  </a:lnTo>
                  <a:lnTo>
                    <a:pt x="269" y="3"/>
                  </a:lnTo>
                  <a:lnTo>
                    <a:pt x="250" y="5"/>
                  </a:lnTo>
                  <a:lnTo>
                    <a:pt x="231" y="8"/>
                  </a:lnTo>
                  <a:lnTo>
                    <a:pt x="210" y="10"/>
                  </a:lnTo>
                  <a:lnTo>
                    <a:pt x="191" y="12"/>
                  </a:lnTo>
                  <a:lnTo>
                    <a:pt x="172" y="12"/>
                  </a:lnTo>
                  <a:lnTo>
                    <a:pt x="153" y="15"/>
                  </a:lnTo>
                  <a:lnTo>
                    <a:pt x="134" y="17"/>
                  </a:lnTo>
                  <a:lnTo>
                    <a:pt x="115" y="17"/>
                  </a:lnTo>
                  <a:lnTo>
                    <a:pt x="97" y="19"/>
                  </a:lnTo>
                  <a:lnTo>
                    <a:pt x="78" y="22"/>
                  </a:lnTo>
                  <a:lnTo>
                    <a:pt x="59" y="22"/>
                  </a:lnTo>
                  <a:lnTo>
                    <a:pt x="37" y="24"/>
                  </a:lnTo>
                  <a:lnTo>
                    <a:pt x="19" y="27"/>
                  </a:lnTo>
                  <a:lnTo>
                    <a:pt x="0" y="27"/>
                  </a:lnTo>
                  <a:lnTo>
                    <a:pt x="2" y="43"/>
                  </a:lnTo>
                  <a:lnTo>
                    <a:pt x="2" y="76"/>
                  </a:lnTo>
                  <a:lnTo>
                    <a:pt x="4" y="90"/>
                  </a:lnTo>
                  <a:lnTo>
                    <a:pt x="4" y="107"/>
                  </a:lnTo>
                  <a:lnTo>
                    <a:pt x="7" y="124"/>
                  </a:lnTo>
                  <a:lnTo>
                    <a:pt x="7" y="140"/>
                  </a:lnTo>
                  <a:lnTo>
                    <a:pt x="7" y="154"/>
                  </a:lnTo>
                  <a:lnTo>
                    <a:pt x="23" y="169"/>
                  </a:lnTo>
                  <a:lnTo>
                    <a:pt x="30" y="180"/>
                  </a:lnTo>
                  <a:lnTo>
                    <a:pt x="33" y="185"/>
                  </a:lnTo>
                  <a:lnTo>
                    <a:pt x="35" y="204"/>
                  </a:lnTo>
                  <a:lnTo>
                    <a:pt x="37" y="209"/>
                  </a:lnTo>
                  <a:lnTo>
                    <a:pt x="45" y="214"/>
                  </a:lnTo>
                  <a:lnTo>
                    <a:pt x="45" y="218"/>
                  </a:lnTo>
                  <a:lnTo>
                    <a:pt x="54" y="232"/>
                  </a:lnTo>
                  <a:lnTo>
                    <a:pt x="54" y="237"/>
                  </a:lnTo>
                  <a:lnTo>
                    <a:pt x="63" y="251"/>
                  </a:lnTo>
                  <a:lnTo>
                    <a:pt x="68" y="254"/>
                  </a:lnTo>
                  <a:lnTo>
                    <a:pt x="68" y="263"/>
                  </a:lnTo>
                  <a:lnTo>
                    <a:pt x="71" y="270"/>
                  </a:lnTo>
                  <a:lnTo>
                    <a:pt x="68" y="277"/>
                  </a:lnTo>
                  <a:lnTo>
                    <a:pt x="71" y="285"/>
                  </a:lnTo>
                  <a:lnTo>
                    <a:pt x="68" y="292"/>
                  </a:lnTo>
                  <a:lnTo>
                    <a:pt x="68" y="299"/>
                  </a:lnTo>
                  <a:lnTo>
                    <a:pt x="63" y="313"/>
                  </a:lnTo>
                  <a:lnTo>
                    <a:pt x="59" y="320"/>
                  </a:lnTo>
                  <a:lnTo>
                    <a:pt x="54" y="334"/>
                  </a:lnTo>
                  <a:lnTo>
                    <a:pt x="56" y="346"/>
                  </a:lnTo>
                  <a:lnTo>
                    <a:pt x="52" y="358"/>
                  </a:lnTo>
                  <a:lnTo>
                    <a:pt x="52" y="363"/>
                  </a:lnTo>
                  <a:lnTo>
                    <a:pt x="56" y="370"/>
                  </a:lnTo>
                  <a:lnTo>
                    <a:pt x="59" y="391"/>
                  </a:lnTo>
                  <a:lnTo>
                    <a:pt x="56" y="396"/>
                  </a:lnTo>
                  <a:lnTo>
                    <a:pt x="52" y="408"/>
                  </a:lnTo>
                  <a:lnTo>
                    <a:pt x="54" y="412"/>
                  </a:lnTo>
                  <a:lnTo>
                    <a:pt x="54" y="417"/>
                  </a:lnTo>
                  <a:lnTo>
                    <a:pt x="49" y="424"/>
                  </a:lnTo>
                  <a:lnTo>
                    <a:pt x="47" y="429"/>
                  </a:lnTo>
                  <a:lnTo>
                    <a:pt x="42" y="429"/>
                  </a:lnTo>
                  <a:lnTo>
                    <a:pt x="45" y="436"/>
                  </a:lnTo>
                  <a:lnTo>
                    <a:pt x="49" y="441"/>
                  </a:lnTo>
                  <a:lnTo>
                    <a:pt x="56" y="436"/>
                  </a:lnTo>
                  <a:lnTo>
                    <a:pt x="63" y="434"/>
                  </a:lnTo>
                  <a:lnTo>
                    <a:pt x="97" y="431"/>
                  </a:lnTo>
                  <a:lnTo>
                    <a:pt x="108" y="429"/>
                  </a:lnTo>
                  <a:lnTo>
                    <a:pt x="120" y="429"/>
                  </a:lnTo>
                  <a:lnTo>
                    <a:pt x="146" y="434"/>
                  </a:lnTo>
                  <a:lnTo>
                    <a:pt x="165" y="443"/>
                  </a:lnTo>
                  <a:lnTo>
                    <a:pt x="179" y="446"/>
                  </a:lnTo>
                  <a:lnTo>
                    <a:pt x="224" y="448"/>
                  </a:lnTo>
                  <a:lnTo>
                    <a:pt x="243" y="441"/>
                  </a:lnTo>
                  <a:lnTo>
                    <a:pt x="246" y="438"/>
                  </a:lnTo>
                  <a:lnTo>
                    <a:pt x="241" y="431"/>
                  </a:lnTo>
                  <a:lnTo>
                    <a:pt x="236" y="429"/>
                  </a:lnTo>
                  <a:lnTo>
                    <a:pt x="243" y="419"/>
                  </a:lnTo>
                  <a:lnTo>
                    <a:pt x="248" y="415"/>
                  </a:lnTo>
                  <a:lnTo>
                    <a:pt x="262" y="408"/>
                  </a:lnTo>
                  <a:lnTo>
                    <a:pt x="272" y="419"/>
                  </a:lnTo>
                  <a:lnTo>
                    <a:pt x="288" y="417"/>
                  </a:lnTo>
                  <a:lnTo>
                    <a:pt x="302" y="434"/>
                  </a:lnTo>
                  <a:lnTo>
                    <a:pt x="307" y="441"/>
                  </a:lnTo>
                  <a:lnTo>
                    <a:pt x="328" y="443"/>
                  </a:lnTo>
                  <a:lnTo>
                    <a:pt x="333" y="436"/>
                  </a:lnTo>
                  <a:lnTo>
                    <a:pt x="338" y="436"/>
                  </a:lnTo>
                  <a:lnTo>
                    <a:pt x="335" y="443"/>
                  </a:lnTo>
                  <a:lnTo>
                    <a:pt x="338" y="450"/>
                  </a:lnTo>
                  <a:lnTo>
                    <a:pt x="350" y="462"/>
                  </a:lnTo>
                  <a:lnTo>
                    <a:pt x="350" y="467"/>
                  </a:lnTo>
                  <a:lnTo>
                    <a:pt x="340" y="464"/>
                  </a:lnTo>
                  <a:lnTo>
                    <a:pt x="335" y="467"/>
                  </a:lnTo>
                  <a:lnTo>
                    <a:pt x="335" y="472"/>
                  </a:lnTo>
                  <a:lnTo>
                    <a:pt x="369" y="479"/>
                  </a:lnTo>
                  <a:lnTo>
                    <a:pt x="397" y="486"/>
                  </a:lnTo>
                  <a:lnTo>
                    <a:pt x="404" y="481"/>
                  </a:lnTo>
                  <a:lnTo>
                    <a:pt x="414" y="464"/>
                  </a:lnTo>
                  <a:lnTo>
                    <a:pt x="423" y="460"/>
                  </a:lnTo>
                  <a:lnTo>
                    <a:pt x="437" y="460"/>
                  </a:lnTo>
                  <a:lnTo>
                    <a:pt x="447" y="464"/>
                  </a:lnTo>
                  <a:lnTo>
                    <a:pt x="454" y="479"/>
                  </a:lnTo>
                  <a:lnTo>
                    <a:pt x="456" y="481"/>
                  </a:lnTo>
                  <a:lnTo>
                    <a:pt x="466" y="476"/>
                  </a:lnTo>
                  <a:lnTo>
                    <a:pt x="468" y="469"/>
                  </a:lnTo>
                  <a:lnTo>
                    <a:pt x="470" y="462"/>
                  </a:lnTo>
                  <a:lnTo>
                    <a:pt x="470" y="455"/>
                  </a:lnTo>
                  <a:lnTo>
                    <a:pt x="473" y="450"/>
                  </a:lnTo>
                  <a:lnTo>
                    <a:pt x="470" y="438"/>
                  </a:lnTo>
                  <a:lnTo>
                    <a:pt x="466" y="434"/>
                  </a:lnTo>
                  <a:lnTo>
                    <a:pt x="461" y="434"/>
                  </a:lnTo>
                  <a:lnTo>
                    <a:pt x="458" y="431"/>
                  </a:lnTo>
                  <a:lnTo>
                    <a:pt x="458" y="427"/>
                  </a:lnTo>
                  <a:lnTo>
                    <a:pt x="489" y="434"/>
                  </a:lnTo>
                  <a:lnTo>
                    <a:pt x="496" y="436"/>
                  </a:lnTo>
                  <a:lnTo>
                    <a:pt x="501" y="441"/>
                  </a:lnTo>
                  <a:lnTo>
                    <a:pt x="501" y="448"/>
                  </a:lnTo>
                  <a:lnTo>
                    <a:pt x="510" y="448"/>
                  </a:lnTo>
                  <a:lnTo>
                    <a:pt x="515" y="448"/>
                  </a:lnTo>
                  <a:lnTo>
                    <a:pt x="520" y="448"/>
                  </a:lnTo>
                  <a:lnTo>
                    <a:pt x="525" y="453"/>
                  </a:lnTo>
                  <a:lnTo>
                    <a:pt x="532" y="455"/>
                  </a:lnTo>
                  <a:lnTo>
                    <a:pt x="541" y="460"/>
                  </a:lnTo>
                  <a:lnTo>
                    <a:pt x="548" y="472"/>
                  </a:lnTo>
                  <a:lnTo>
                    <a:pt x="553" y="474"/>
                  </a:lnTo>
                  <a:lnTo>
                    <a:pt x="551" y="486"/>
                  </a:lnTo>
                  <a:lnTo>
                    <a:pt x="558" y="483"/>
                  </a:lnTo>
                  <a:lnTo>
                    <a:pt x="567" y="472"/>
                  </a:lnTo>
                  <a:lnTo>
                    <a:pt x="572" y="474"/>
                  </a:lnTo>
                  <a:lnTo>
                    <a:pt x="577" y="479"/>
                  </a:lnTo>
                  <a:lnTo>
                    <a:pt x="579" y="474"/>
                  </a:lnTo>
                  <a:lnTo>
                    <a:pt x="579" y="467"/>
                  </a:lnTo>
                  <a:lnTo>
                    <a:pt x="589" y="460"/>
                  </a:lnTo>
                  <a:lnTo>
                    <a:pt x="589" y="453"/>
                  </a:lnTo>
                  <a:lnTo>
                    <a:pt x="584" y="453"/>
                  </a:lnTo>
                  <a:close/>
                </a:path>
              </a:pathLst>
            </a:custGeom>
            <a:pattFill prst="ltDnDiag">
              <a:fgClr>
                <a:srgbClr val="92D050"/>
              </a:fgClr>
              <a:bgClr>
                <a:schemeClr val="bg1"/>
              </a:bgClr>
            </a:patt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0" name="Freeform 54">
              <a:extLst>
                <a:ext uri="{FF2B5EF4-FFF2-40B4-BE49-F238E27FC236}">
                  <a16:creationId xmlns:a16="http://schemas.microsoft.com/office/drawing/2014/main" id="{6E897304-F773-E209-DCBE-B8B4C2D053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00960" y="3855909"/>
              <a:ext cx="2271056" cy="2134569"/>
            </a:xfrm>
            <a:custGeom>
              <a:avLst/>
              <a:gdLst/>
              <a:ahLst/>
              <a:cxnLst>
                <a:cxn ang="0">
                  <a:pos x="1078" y="1059"/>
                </a:cxn>
                <a:cxn ang="0">
                  <a:pos x="1045" y="1291"/>
                </a:cxn>
                <a:cxn ang="0">
                  <a:pos x="1036" y="1134"/>
                </a:cxn>
                <a:cxn ang="0">
                  <a:pos x="1300" y="895"/>
                </a:cxn>
                <a:cxn ang="0">
                  <a:pos x="1114" y="1040"/>
                </a:cxn>
                <a:cxn ang="0">
                  <a:pos x="1423" y="651"/>
                </a:cxn>
                <a:cxn ang="0">
                  <a:pos x="1390" y="580"/>
                </a:cxn>
                <a:cxn ang="0">
                  <a:pos x="1362" y="443"/>
                </a:cxn>
                <a:cxn ang="0">
                  <a:pos x="1334" y="355"/>
                </a:cxn>
                <a:cxn ang="0">
                  <a:pos x="1284" y="346"/>
                </a:cxn>
                <a:cxn ang="0">
                  <a:pos x="1213" y="327"/>
                </a:cxn>
                <a:cxn ang="0">
                  <a:pos x="1168" y="329"/>
                </a:cxn>
                <a:cxn ang="0">
                  <a:pos x="1102" y="344"/>
                </a:cxn>
                <a:cxn ang="0">
                  <a:pos x="1069" y="337"/>
                </a:cxn>
                <a:cxn ang="0">
                  <a:pos x="1038" y="337"/>
                </a:cxn>
                <a:cxn ang="0">
                  <a:pos x="1019" y="344"/>
                </a:cxn>
                <a:cxn ang="0">
                  <a:pos x="995" y="341"/>
                </a:cxn>
                <a:cxn ang="0">
                  <a:pos x="955" y="334"/>
                </a:cxn>
                <a:cxn ang="0">
                  <a:pos x="924" y="310"/>
                </a:cxn>
                <a:cxn ang="0">
                  <a:pos x="856" y="306"/>
                </a:cxn>
                <a:cxn ang="0">
                  <a:pos x="799" y="273"/>
                </a:cxn>
                <a:cxn ang="0">
                  <a:pos x="754" y="273"/>
                </a:cxn>
                <a:cxn ang="0">
                  <a:pos x="721" y="159"/>
                </a:cxn>
                <a:cxn ang="0">
                  <a:pos x="721" y="7"/>
                </a:cxn>
                <a:cxn ang="0">
                  <a:pos x="567" y="5"/>
                </a:cxn>
                <a:cxn ang="0">
                  <a:pos x="414" y="0"/>
                </a:cxn>
                <a:cxn ang="0">
                  <a:pos x="402" y="251"/>
                </a:cxn>
                <a:cxn ang="0">
                  <a:pos x="390" y="535"/>
                </a:cxn>
                <a:cxn ang="0">
                  <a:pos x="220" y="564"/>
                </a:cxn>
                <a:cxn ang="0">
                  <a:pos x="23" y="552"/>
                </a:cxn>
                <a:cxn ang="0">
                  <a:pos x="40" y="611"/>
                </a:cxn>
                <a:cxn ang="0">
                  <a:pos x="179" y="741"/>
                </a:cxn>
                <a:cxn ang="0">
                  <a:pos x="250" y="883"/>
                </a:cxn>
                <a:cxn ang="0">
                  <a:pos x="376" y="945"/>
                </a:cxn>
                <a:cxn ang="0">
                  <a:pos x="430" y="857"/>
                </a:cxn>
                <a:cxn ang="0">
                  <a:pos x="541" y="855"/>
                </a:cxn>
                <a:cxn ang="0">
                  <a:pos x="605" y="898"/>
                </a:cxn>
                <a:cxn ang="0">
                  <a:pos x="676" y="1004"/>
                </a:cxn>
                <a:cxn ang="0">
                  <a:pos x="735" y="1099"/>
                </a:cxn>
                <a:cxn ang="0">
                  <a:pos x="785" y="1179"/>
                </a:cxn>
                <a:cxn ang="0">
                  <a:pos x="818" y="1262"/>
                </a:cxn>
                <a:cxn ang="0">
                  <a:pos x="896" y="1305"/>
                </a:cxn>
                <a:cxn ang="0">
                  <a:pos x="1028" y="1345"/>
                </a:cxn>
                <a:cxn ang="0">
                  <a:pos x="1021" y="1279"/>
                </a:cxn>
                <a:cxn ang="0">
                  <a:pos x="1012" y="1182"/>
                </a:cxn>
                <a:cxn ang="0">
                  <a:pos x="1021" y="1151"/>
                </a:cxn>
                <a:cxn ang="0">
                  <a:pos x="1059" y="1066"/>
                </a:cxn>
                <a:cxn ang="0">
                  <a:pos x="1071" y="1054"/>
                </a:cxn>
                <a:cxn ang="0">
                  <a:pos x="1118" y="1023"/>
                </a:cxn>
                <a:cxn ang="0">
                  <a:pos x="1114" y="992"/>
                </a:cxn>
                <a:cxn ang="0">
                  <a:pos x="1147" y="1011"/>
                </a:cxn>
                <a:cxn ang="0">
                  <a:pos x="1265" y="931"/>
                </a:cxn>
                <a:cxn ang="0">
                  <a:pos x="1286" y="855"/>
                </a:cxn>
                <a:cxn ang="0">
                  <a:pos x="1334" y="867"/>
                </a:cxn>
                <a:cxn ang="0">
                  <a:pos x="1405" y="808"/>
                </a:cxn>
                <a:cxn ang="0">
                  <a:pos x="1414" y="734"/>
                </a:cxn>
              </a:cxnLst>
              <a:rect l="0" t="0" r="r" b="b"/>
              <a:pathLst>
                <a:path w="1431" h="1345">
                  <a:moveTo>
                    <a:pt x="1073" y="1061"/>
                  </a:moveTo>
                  <a:lnTo>
                    <a:pt x="1064" y="1075"/>
                  </a:lnTo>
                  <a:lnTo>
                    <a:pt x="1064" y="1080"/>
                  </a:lnTo>
                  <a:lnTo>
                    <a:pt x="1059" y="1089"/>
                  </a:lnTo>
                  <a:lnTo>
                    <a:pt x="1062" y="1089"/>
                  </a:lnTo>
                  <a:lnTo>
                    <a:pt x="1071" y="1075"/>
                  </a:lnTo>
                  <a:lnTo>
                    <a:pt x="1080" y="1066"/>
                  </a:lnTo>
                  <a:lnTo>
                    <a:pt x="1078" y="1059"/>
                  </a:lnTo>
                  <a:lnTo>
                    <a:pt x="1073" y="1061"/>
                  </a:lnTo>
                  <a:close/>
                  <a:moveTo>
                    <a:pt x="1021" y="1179"/>
                  </a:moveTo>
                  <a:lnTo>
                    <a:pt x="1019" y="1191"/>
                  </a:lnTo>
                  <a:lnTo>
                    <a:pt x="1021" y="1227"/>
                  </a:lnTo>
                  <a:lnTo>
                    <a:pt x="1038" y="1288"/>
                  </a:lnTo>
                  <a:lnTo>
                    <a:pt x="1047" y="1314"/>
                  </a:lnTo>
                  <a:lnTo>
                    <a:pt x="1050" y="1310"/>
                  </a:lnTo>
                  <a:lnTo>
                    <a:pt x="1045" y="1291"/>
                  </a:lnTo>
                  <a:lnTo>
                    <a:pt x="1026" y="1229"/>
                  </a:lnTo>
                  <a:lnTo>
                    <a:pt x="1021" y="1179"/>
                  </a:lnTo>
                  <a:close/>
                  <a:moveTo>
                    <a:pt x="1047" y="1104"/>
                  </a:moveTo>
                  <a:lnTo>
                    <a:pt x="1031" y="1137"/>
                  </a:lnTo>
                  <a:lnTo>
                    <a:pt x="1021" y="1163"/>
                  </a:lnTo>
                  <a:lnTo>
                    <a:pt x="1021" y="1172"/>
                  </a:lnTo>
                  <a:lnTo>
                    <a:pt x="1024" y="1165"/>
                  </a:lnTo>
                  <a:lnTo>
                    <a:pt x="1036" y="1134"/>
                  </a:lnTo>
                  <a:lnTo>
                    <a:pt x="1057" y="1099"/>
                  </a:lnTo>
                  <a:lnTo>
                    <a:pt x="1047" y="1104"/>
                  </a:lnTo>
                  <a:close/>
                  <a:moveTo>
                    <a:pt x="1296" y="902"/>
                  </a:moveTo>
                  <a:lnTo>
                    <a:pt x="1272" y="924"/>
                  </a:lnTo>
                  <a:lnTo>
                    <a:pt x="1277" y="921"/>
                  </a:lnTo>
                  <a:lnTo>
                    <a:pt x="1296" y="907"/>
                  </a:lnTo>
                  <a:lnTo>
                    <a:pt x="1308" y="895"/>
                  </a:lnTo>
                  <a:lnTo>
                    <a:pt x="1300" y="895"/>
                  </a:lnTo>
                  <a:lnTo>
                    <a:pt x="1296" y="902"/>
                  </a:lnTo>
                  <a:close/>
                  <a:moveTo>
                    <a:pt x="1123" y="1030"/>
                  </a:moveTo>
                  <a:lnTo>
                    <a:pt x="1116" y="1033"/>
                  </a:lnTo>
                  <a:lnTo>
                    <a:pt x="1097" y="1047"/>
                  </a:lnTo>
                  <a:lnTo>
                    <a:pt x="1090" y="1049"/>
                  </a:lnTo>
                  <a:lnTo>
                    <a:pt x="1085" y="1056"/>
                  </a:lnTo>
                  <a:lnTo>
                    <a:pt x="1088" y="1056"/>
                  </a:lnTo>
                  <a:lnTo>
                    <a:pt x="1114" y="1040"/>
                  </a:lnTo>
                  <a:lnTo>
                    <a:pt x="1128" y="1033"/>
                  </a:lnTo>
                  <a:lnTo>
                    <a:pt x="1128" y="1025"/>
                  </a:lnTo>
                  <a:lnTo>
                    <a:pt x="1128" y="1025"/>
                  </a:lnTo>
                  <a:lnTo>
                    <a:pt x="1123" y="1030"/>
                  </a:lnTo>
                  <a:close/>
                  <a:moveTo>
                    <a:pt x="1431" y="670"/>
                  </a:moveTo>
                  <a:lnTo>
                    <a:pt x="1428" y="663"/>
                  </a:lnTo>
                  <a:lnTo>
                    <a:pt x="1428" y="654"/>
                  </a:lnTo>
                  <a:lnTo>
                    <a:pt x="1423" y="651"/>
                  </a:lnTo>
                  <a:lnTo>
                    <a:pt x="1414" y="637"/>
                  </a:lnTo>
                  <a:lnTo>
                    <a:pt x="1414" y="632"/>
                  </a:lnTo>
                  <a:lnTo>
                    <a:pt x="1405" y="618"/>
                  </a:lnTo>
                  <a:lnTo>
                    <a:pt x="1405" y="614"/>
                  </a:lnTo>
                  <a:lnTo>
                    <a:pt x="1397" y="609"/>
                  </a:lnTo>
                  <a:lnTo>
                    <a:pt x="1395" y="604"/>
                  </a:lnTo>
                  <a:lnTo>
                    <a:pt x="1393" y="585"/>
                  </a:lnTo>
                  <a:lnTo>
                    <a:pt x="1390" y="580"/>
                  </a:lnTo>
                  <a:lnTo>
                    <a:pt x="1383" y="569"/>
                  </a:lnTo>
                  <a:lnTo>
                    <a:pt x="1367" y="554"/>
                  </a:lnTo>
                  <a:lnTo>
                    <a:pt x="1367" y="540"/>
                  </a:lnTo>
                  <a:lnTo>
                    <a:pt x="1367" y="524"/>
                  </a:lnTo>
                  <a:lnTo>
                    <a:pt x="1364" y="507"/>
                  </a:lnTo>
                  <a:lnTo>
                    <a:pt x="1364" y="490"/>
                  </a:lnTo>
                  <a:lnTo>
                    <a:pt x="1362" y="476"/>
                  </a:lnTo>
                  <a:lnTo>
                    <a:pt x="1362" y="443"/>
                  </a:lnTo>
                  <a:lnTo>
                    <a:pt x="1360" y="427"/>
                  </a:lnTo>
                  <a:lnTo>
                    <a:pt x="1360" y="410"/>
                  </a:lnTo>
                  <a:lnTo>
                    <a:pt x="1357" y="393"/>
                  </a:lnTo>
                  <a:lnTo>
                    <a:pt x="1357" y="377"/>
                  </a:lnTo>
                  <a:lnTo>
                    <a:pt x="1355" y="358"/>
                  </a:lnTo>
                  <a:lnTo>
                    <a:pt x="1350" y="355"/>
                  </a:lnTo>
                  <a:lnTo>
                    <a:pt x="1341" y="355"/>
                  </a:lnTo>
                  <a:lnTo>
                    <a:pt x="1334" y="355"/>
                  </a:lnTo>
                  <a:lnTo>
                    <a:pt x="1329" y="355"/>
                  </a:lnTo>
                  <a:lnTo>
                    <a:pt x="1324" y="360"/>
                  </a:lnTo>
                  <a:lnTo>
                    <a:pt x="1322" y="360"/>
                  </a:lnTo>
                  <a:lnTo>
                    <a:pt x="1319" y="360"/>
                  </a:lnTo>
                  <a:lnTo>
                    <a:pt x="1319" y="358"/>
                  </a:lnTo>
                  <a:lnTo>
                    <a:pt x="1315" y="355"/>
                  </a:lnTo>
                  <a:lnTo>
                    <a:pt x="1308" y="351"/>
                  </a:lnTo>
                  <a:lnTo>
                    <a:pt x="1284" y="346"/>
                  </a:lnTo>
                  <a:lnTo>
                    <a:pt x="1277" y="341"/>
                  </a:lnTo>
                  <a:lnTo>
                    <a:pt x="1267" y="337"/>
                  </a:lnTo>
                  <a:lnTo>
                    <a:pt x="1256" y="327"/>
                  </a:lnTo>
                  <a:lnTo>
                    <a:pt x="1237" y="318"/>
                  </a:lnTo>
                  <a:lnTo>
                    <a:pt x="1230" y="315"/>
                  </a:lnTo>
                  <a:lnTo>
                    <a:pt x="1227" y="315"/>
                  </a:lnTo>
                  <a:lnTo>
                    <a:pt x="1222" y="322"/>
                  </a:lnTo>
                  <a:lnTo>
                    <a:pt x="1213" y="327"/>
                  </a:lnTo>
                  <a:lnTo>
                    <a:pt x="1206" y="327"/>
                  </a:lnTo>
                  <a:lnTo>
                    <a:pt x="1196" y="327"/>
                  </a:lnTo>
                  <a:lnTo>
                    <a:pt x="1194" y="325"/>
                  </a:lnTo>
                  <a:lnTo>
                    <a:pt x="1192" y="322"/>
                  </a:lnTo>
                  <a:lnTo>
                    <a:pt x="1189" y="320"/>
                  </a:lnTo>
                  <a:lnTo>
                    <a:pt x="1185" y="320"/>
                  </a:lnTo>
                  <a:lnTo>
                    <a:pt x="1170" y="327"/>
                  </a:lnTo>
                  <a:lnTo>
                    <a:pt x="1168" y="329"/>
                  </a:lnTo>
                  <a:lnTo>
                    <a:pt x="1161" y="332"/>
                  </a:lnTo>
                  <a:lnTo>
                    <a:pt x="1151" y="329"/>
                  </a:lnTo>
                  <a:lnTo>
                    <a:pt x="1133" y="337"/>
                  </a:lnTo>
                  <a:lnTo>
                    <a:pt x="1125" y="344"/>
                  </a:lnTo>
                  <a:lnTo>
                    <a:pt x="1116" y="346"/>
                  </a:lnTo>
                  <a:lnTo>
                    <a:pt x="1114" y="353"/>
                  </a:lnTo>
                  <a:lnTo>
                    <a:pt x="1111" y="351"/>
                  </a:lnTo>
                  <a:lnTo>
                    <a:pt x="1102" y="344"/>
                  </a:lnTo>
                  <a:lnTo>
                    <a:pt x="1095" y="344"/>
                  </a:lnTo>
                  <a:lnTo>
                    <a:pt x="1083" y="337"/>
                  </a:lnTo>
                  <a:lnTo>
                    <a:pt x="1083" y="329"/>
                  </a:lnTo>
                  <a:lnTo>
                    <a:pt x="1080" y="329"/>
                  </a:lnTo>
                  <a:lnTo>
                    <a:pt x="1080" y="329"/>
                  </a:lnTo>
                  <a:lnTo>
                    <a:pt x="1078" y="329"/>
                  </a:lnTo>
                  <a:lnTo>
                    <a:pt x="1073" y="334"/>
                  </a:lnTo>
                  <a:lnTo>
                    <a:pt x="1069" y="337"/>
                  </a:lnTo>
                  <a:lnTo>
                    <a:pt x="1066" y="337"/>
                  </a:lnTo>
                  <a:lnTo>
                    <a:pt x="1057" y="332"/>
                  </a:lnTo>
                  <a:lnTo>
                    <a:pt x="1052" y="327"/>
                  </a:lnTo>
                  <a:lnTo>
                    <a:pt x="1050" y="325"/>
                  </a:lnTo>
                  <a:lnTo>
                    <a:pt x="1047" y="325"/>
                  </a:lnTo>
                  <a:lnTo>
                    <a:pt x="1043" y="327"/>
                  </a:lnTo>
                  <a:lnTo>
                    <a:pt x="1040" y="334"/>
                  </a:lnTo>
                  <a:lnTo>
                    <a:pt x="1038" y="337"/>
                  </a:lnTo>
                  <a:lnTo>
                    <a:pt x="1033" y="337"/>
                  </a:lnTo>
                  <a:lnTo>
                    <a:pt x="1033" y="341"/>
                  </a:lnTo>
                  <a:lnTo>
                    <a:pt x="1031" y="351"/>
                  </a:lnTo>
                  <a:lnTo>
                    <a:pt x="1028" y="353"/>
                  </a:lnTo>
                  <a:lnTo>
                    <a:pt x="1026" y="353"/>
                  </a:lnTo>
                  <a:lnTo>
                    <a:pt x="1021" y="351"/>
                  </a:lnTo>
                  <a:lnTo>
                    <a:pt x="1019" y="346"/>
                  </a:lnTo>
                  <a:lnTo>
                    <a:pt x="1019" y="344"/>
                  </a:lnTo>
                  <a:lnTo>
                    <a:pt x="1021" y="337"/>
                  </a:lnTo>
                  <a:lnTo>
                    <a:pt x="1019" y="334"/>
                  </a:lnTo>
                  <a:lnTo>
                    <a:pt x="1017" y="332"/>
                  </a:lnTo>
                  <a:lnTo>
                    <a:pt x="1012" y="337"/>
                  </a:lnTo>
                  <a:lnTo>
                    <a:pt x="1007" y="337"/>
                  </a:lnTo>
                  <a:lnTo>
                    <a:pt x="1002" y="341"/>
                  </a:lnTo>
                  <a:lnTo>
                    <a:pt x="998" y="341"/>
                  </a:lnTo>
                  <a:lnTo>
                    <a:pt x="995" y="341"/>
                  </a:lnTo>
                  <a:lnTo>
                    <a:pt x="988" y="334"/>
                  </a:lnTo>
                  <a:lnTo>
                    <a:pt x="979" y="332"/>
                  </a:lnTo>
                  <a:lnTo>
                    <a:pt x="976" y="325"/>
                  </a:lnTo>
                  <a:lnTo>
                    <a:pt x="974" y="322"/>
                  </a:lnTo>
                  <a:lnTo>
                    <a:pt x="972" y="322"/>
                  </a:lnTo>
                  <a:lnTo>
                    <a:pt x="969" y="322"/>
                  </a:lnTo>
                  <a:lnTo>
                    <a:pt x="967" y="325"/>
                  </a:lnTo>
                  <a:lnTo>
                    <a:pt x="955" y="334"/>
                  </a:lnTo>
                  <a:lnTo>
                    <a:pt x="950" y="337"/>
                  </a:lnTo>
                  <a:lnTo>
                    <a:pt x="946" y="339"/>
                  </a:lnTo>
                  <a:lnTo>
                    <a:pt x="943" y="337"/>
                  </a:lnTo>
                  <a:lnTo>
                    <a:pt x="939" y="334"/>
                  </a:lnTo>
                  <a:lnTo>
                    <a:pt x="939" y="325"/>
                  </a:lnTo>
                  <a:lnTo>
                    <a:pt x="936" y="322"/>
                  </a:lnTo>
                  <a:lnTo>
                    <a:pt x="927" y="318"/>
                  </a:lnTo>
                  <a:lnTo>
                    <a:pt x="924" y="310"/>
                  </a:lnTo>
                  <a:lnTo>
                    <a:pt x="922" y="303"/>
                  </a:lnTo>
                  <a:lnTo>
                    <a:pt x="910" y="306"/>
                  </a:lnTo>
                  <a:lnTo>
                    <a:pt x="896" y="306"/>
                  </a:lnTo>
                  <a:lnTo>
                    <a:pt x="889" y="310"/>
                  </a:lnTo>
                  <a:lnTo>
                    <a:pt x="887" y="313"/>
                  </a:lnTo>
                  <a:lnTo>
                    <a:pt x="882" y="310"/>
                  </a:lnTo>
                  <a:lnTo>
                    <a:pt x="870" y="303"/>
                  </a:lnTo>
                  <a:lnTo>
                    <a:pt x="856" y="306"/>
                  </a:lnTo>
                  <a:lnTo>
                    <a:pt x="849" y="303"/>
                  </a:lnTo>
                  <a:lnTo>
                    <a:pt x="830" y="296"/>
                  </a:lnTo>
                  <a:lnTo>
                    <a:pt x="816" y="296"/>
                  </a:lnTo>
                  <a:lnTo>
                    <a:pt x="811" y="296"/>
                  </a:lnTo>
                  <a:lnTo>
                    <a:pt x="808" y="294"/>
                  </a:lnTo>
                  <a:lnTo>
                    <a:pt x="806" y="284"/>
                  </a:lnTo>
                  <a:lnTo>
                    <a:pt x="801" y="275"/>
                  </a:lnTo>
                  <a:lnTo>
                    <a:pt x="799" y="273"/>
                  </a:lnTo>
                  <a:lnTo>
                    <a:pt x="790" y="266"/>
                  </a:lnTo>
                  <a:lnTo>
                    <a:pt x="787" y="266"/>
                  </a:lnTo>
                  <a:lnTo>
                    <a:pt x="787" y="268"/>
                  </a:lnTo>
                  <a:lnTo>
                    <a:pt x="785" y="275"/>
                  </a:lnTo>
                  <a:lnTo>
                    <a:pt x="782" y="275"/>
                  </a:lnTo>
                  <a:lnTo>
                    <a:pt x="771" y="273"/>
                  </a:lnTo>
                  <a:lnTo>
                    <a:pt x="761" y="275"/>
                  </a:lnTo>
                  <a:lnTo>
                    <a:pt x="754" y="273"/>
                  </a:lnTo>
                  <a:lnTo>
                    <a:pt x="735" y="256"/>
                  </a:lnTo>
                  <a:lnTo>
                    <a:pt x="728" y="251"/>
                  </a:lnTo>
                  <a:lnTo>
                    <a:pt x="721" y="249"/>
                  </a:lnTo>
                  <a:lnTo>
                    <a:pt x="721" y="235"/>
                  </a:lnTo>
                  <a:lnTo>
                    <a:pt x="721" y="204"/>
                  </a:lnTo>
                  <a:lnTo>
                    <a:pt x="721" y="190"/>
                  </a:lnTo>
                  <a:lnTo>
                    <a:pt x="721" y="173"/>
                  </a:lnTo>
                  <a:lnTo>
                    <a:pt x="721" y="159"/>
                  </a:lnTo>
                  <a:lnTo>
                    <a:pt x="721" y="145"/>
                  </a:lnTo>
                  <a:lnTo>
                    <a:pt x="721" y="114"/>
                  </a:lnTo>
                  <a:lnTo>
                    <a:pt x="721" y="97"/>
                  </a:lnTo>
                  <a:lnTo>
                    <a:pt x="721" y="83"/>
                  </a:lnTo>
                  <a:lnTo>
                    <a:pt x="721" y="67"/>
                  </a:lnTo>
                  <a:lnTo>
                    <a:pt x="721" y="52"/>
                  </a:lnTo>
                  <a:lnTo>
                    <a:pt x="721" y="22"/>
                  </a:lnTo>
                  <a:lnTo>
                    <a:pt x="721" y="7"/>
                  </a:lnTo>
                  <a:lnTo>
                    <a:pt x="702" y="7"/>
                  </a:lnTo>
                  <a:lnTo>
                    <a:pt x="683" y="7"/>
                  </a:lnTo>
                  <a:lnTo>
                    <a:pt x="664" y="7"/>
                  </a:lnTo>
                  <a:lnTo>
                    <a:pt x="645" y="7"/>
                  </a:lnTo>
                  <a:lnTo>
                    <a:pt x="626" y="7"/>
                  </a:lnTo>
                  <a:lnTo>
                    <a:pt x="605" y="5"/>
                  </a:lnTo>
                  <a:lnTo>
                    <a:pt x="586" y="5"/>
                  </a:lnTo>
                  <a:lnTo>
                    <a:pt x="567" y="5"/>
                  </a:lnTo>
                  <a:lnTo>
                    <a:pt x="548" y="5"/>
                  </a:lnTo>
                  <a:lnTo>
                    <a:pt x="529" y="5"/>
                  </a:lnTo>
                  <a:lnTo>
                    <a:pt x="510" y="5"/>
                  </a:lnTo>
                  <a:lnTo>
                    <a:pt x="492" y="3"/>
                  </a:lnTo>
                  <a:lnTo>
                    <a:pt x="473" y="3"/>
                  </a:lnTo>
                  <a:lnTo>
                    <a:pt x="454" y="3"/>
                  </a:lnTo>
                  <a:lnTo>
                    <a:pt x="432" y="3"/>
                  </a:lnTo>
                  <a:lnTo>
                    <a:pt x="414" y="0"/>
                  </a:lnTo>
                  <a:lnTo>
                    <a:pt x="409" y="0"/>
                  </a:lnTo>
                  <a:lnTo>
                    <a:pt x="409" y="38"/>
                  </a:lnTo>
                  <a:lnTo>
                    <a:pt x="406" y="74"/>
                  </a:lnTo>
                  <a:lnTo>
                    <a:pt x="406" y="109"/>
                  </a:lnTo>
                  <a:lnTo>
                    <a:pt x="404" y="145"/>
                  </a:lnTo>
                  <a:lnTo>
                    <a:pt x="404" y="180"/>
                  </a:lnTo>
                  <a:lnTo>
                    <a:pt x="402" y="216"/>
                  </a:lnTo>
                  <a:lnTo>
                    <a:pt x="402" y="251"/>
                  </a:lnTo>
                  <a:lnTo>
                    <a:pt x="399" y="287"/>
                  </a:lnTo>
                  <a:lnTo>
                    <a:pt x="397" y="322"/>
                  </a:lnTo>
                  <a:lnTo>
                    <a:pt x="397" y="358"/>
                  </a:lnTo>
                  <a:lnTo>
                    <a:pt x="395" y="393"/>
                  </a:lnTo>
                  <a:lnTo>
                    <a:pt x="395" y="429"/>
                  </a:lnTo>
                  <a:lnTo>
                    <a:pt x="392" y="464"/>
                  </a:lnTo>
                  <a:lnTo>
                    <a:pt x="392" y="500"/>
                  </a:lnTo>
                  <a:lnTo>
                    <a:pt x="390" y="535"/>
                  </a:lnTo>
                  <a:lnTo>
                    <a:pt x="390" y="571"/>
                  </a:lnTo>
                  <a:lnTo>
                    <a:pt x="364" y="571"/>
                  </a:lnTo>
                  <a:lnTo>
                    <a:pt x="340" y="569"/>
                  </a:lnTo>
                  <a:lnTo>
                    <a:pt x="317" y="569"/>
                  </a:lnTo>
                  <a:lnTo>
                    <a:pt x="291" y="566"/>
                  </a:lnTo>
                  <a:lnTo>
                    <a:pt x="267" y="566"/>
                  </a:lnTo>
                  <a:lnTo>
                    <a:pt x="243" y="564"/>
                  </a:lnTo>
                  <a:lnTo>
                    <a:pt x="220" y="564"/>
                  </a:lnTo>
                  <a:lnTo>
                    <a:pt x="194" y="561"/>
                  </a:lnTo>
                  <a:lnTo>
                    <a:pt x="170" y="561"/>
                  </a:lnTo>
                  <a:lnTo>
                    <a:pt x="146" y="559"/>
                  </a:lnTo>
                  <a:lnTo>
                    <a:pt x="120" y="557"/>
                  </a:lnTo>
                  <a:lnTo>
                    <a:pt x="97" y="557"/>
                  </a:lnTo>
                  <a:lnTo>
                    <a:pt x="73" y="554"/>
                  </a:lnTo>
                  <a:lnTo>
                    <a:pt x="47" y="552"/>
                  </a:lnTo>
                  <a:lnTo>
                    <a:pt x="23" y="552"/>
                  </a:lnTo>
                  <a:lnTo>
                    <a:pt x="0" y="550"/>
                  </a:lnTo>
                  <a:lnTo>
                    <a:pt x="0" y="550"/>
                  </a:lnTo>
                  <a:lnTo>
                    <a:pt x="9" y="573"/>
                  </a:lnTo>
                  <a:lnTo>
                    <a:pt x="9" y="573"/>
                  </a:lnTo>
                  <a:lnTo>
                    <a:pt x="21" y="580"/>
                  </a:lnTo>
                  <a:lnTo>
                    <a:pt x="21" y="580"/>
                  </a:lnTo>
                  <a:lnTo>
                    <a:pt x="30" y="592"/>
                  </a:lnTo>
                  <a:lnTo>
                    <a:pt x="40" y="611"/>
                  </a:lnTo>
                  <a:lnTo>
                    <a:pt x="52" y="623"/>
                  </a:lnTo>
                  <a:lnTo>
                    <a:pt x="63" y="630"/>
                  </a:lnTo>
                  <a:lnTo>
                    <a:pt x="85" y="651"/>
                  </a:lnTo>
                  <a:lnTo>
                    <a:pt x="115" y="687"/>
                  </a:lnTo>
                  <a:lnTo>
                    <a:pt x="142" y="711"/>
                  </a:lnTo>
                  <a:lnTo>
                    <a:pt x="160" y="722"/>
                  </a:lnTo>
                  <a:lnTo>
                    <a:pt x="172" y="732"/>
                  </a:lnTo>
                  <a:lnTo>
                    <a:pt x="179" y="741"/>
                  </a:lnTo>
                  <a:lnTo>
                    <a:pt x="186" y="758"/>
                  </a:lnTo>
                  <a:lnTo>
                    <a:pt x="203" y="798"/>
                  </a:lnTo>
                  <a:lnTo>
                    <a:pt x="203" y="817"/>
                  </a:lnTo>
                  <a:lnTo>
                    <a:pt x="208" y="834"/>
                  </a:lnTo>
                  <a:lnTo>
                    <a:pt x="220" y="857"/>
                  </a:lnTo>
                  <a:lnTo>
                    <a:pt x="231" y="872"/>
                  </a:lnTo>
                  <a:lnTo>
                    <a:pt x="241" y="876"/>
                  </a:lnTo>
                  <a:lnTo>
                    <a:pt x="250" y="883"/>
                  </a:lnTo>
                  <a:lnTo>
                    <a:pt x="262" y="898"/>
                  </a:lnTo>
                  <a:lnTo>
                    <a:pt x="276" y="905"/>
                  </a:lnTo>
                  <a:lnTo>
                    <a:pt x="291" y="909"/>
                  </a:lnTo>
                  <a:lnTo>
                    <a:pt x="312" y="921"/>
                  </a:lnTo>
                  <a:lnTo>
                    <a:pt x="338" y="940"/>
                  </a:lnTo>
                  <a:lnTo>
                    <a:pt x="357" y="950"/>
                  </a:lnTo>
                  <a:lnTo>
                    <a:pt x="366" y="950"/>
                  </a:lnTo>
                  <a:lnTo>
                    <a:pt x="376" y="945"/>
                  </a:lnTo>
                  <a:lnTo>
                    <a:pt x="383" y="933"/>
                  </a:lnTo>
                  <a:lnTo>
                    <a:pt x="390" y="926"/>
                  </a:lnTo>
                  <a:lnTo>
                    <a:pt x="397" y="924"/>
                  </a:lnTo>
                  <a:lnTo>
                    <a:pt x="402" y="919"/>
                  </a:lnTo>
                  <a:lnTo>
                    <a:pt x="399" y="912"/>
                  </a:lnTo>
                  <a:lnTo>
                    <a:pt x="404" y="895"/>
                  </a:lnTo>
                  <a:lnTo>
                    <a:pt x="416" y="869"/>
                  </a:lnTo>
                  <a:lnTo>
                    <a:pt x="430" y="857"/>
                  </a:lnTo>
                  <a:lnTo>
                    <a:pt x="447" y="855"/>
                  </a:lnTo>
                  <a:lnTo>
                    <a:pt x="456" y="850"/>
                  </a:lnTo>
                  <a:lnTo>
                    <a:pt x="461" y="843"/>
                  </a:lnTo>
                  <a:lnTo>
                    <a:pt x="470" y="843"/>
                  </a:lnTo>
                  <a:lnTo>
                    <a:pt x="482" y="850"/>
                  </a:lnTo>
                  <a:lnTo>
                    <a:pt x="501" y="853"/>
                  </a:lnTo>
                  <a:lnTo>
                    <a:pt x="527" y="855"/>
                  </a:lnTo>
                  <a:lnTo>
                    <a:pt x="541" y="855"/>
                  </a:lnTo>
                  <a:lnTo>
                    <a:pt x="546" y="853"/>
                  </a:lnTo>
                  <a:lnTo>
                    <a:pt x="551" y="853"/>
                  </a:lnTo>
                  <a:lnTo>
                    <a:pt x="551" y="855"/>
                  </a:lnTo>
                  <a:lnTo>
                    <a:pt x="553" y="857"/>
                  </a:lnTo>
                  <a:lnTo>
                    <a:pt x="563" y="857"/>
                  </a:lnTo>
                  <a:lnTo>
                    <a:pt x="567" y="862"/>
                  </a:lnTo>
                  <a:lnTo>
                    <a:pt x="577" y="876"/>
                  </a:lnTo>
                  <a:lnTo>
                    <a:pt x="605" y="898"/>
                  </a:lnTo>
                  <a:lnTo>
                    <a:pt x="605" y="898"/>
                  </a:lnTo>
                  <a:lnTo>
                    <a:pt x="607" y="905"/>
                  </a:lnTo>
                  <a:lnTo>
                    <a:pt x="619" y="917"/>
                  </a:lnTo>
                  <a:lnTo>
                    <a:pt x="638" y="933"/>
                  </a:lnTo>
                  <a:lnTo>
                    <a:pt x="648" y="947"/>
                  </a:lnTo>
                  <a:lnTo>
                    <a:pt x="650" y="959"/>
                  </a:lnTo>
                  <a:lnTo>
                    <a:pt x="659" y="978"/>
                  </a:lnTo>
                  <a:lnTo>
                    <a:pt x="676" y="1004"/>
                  </a:lnTo>
                  <a:lnTo>
                    <a:pt x="683" y="1018"/>
                  </a:lnTo>
                  <a:lnTo>
                    <a:pt x="683" y="1021"/>
                  </a:lnTo>
                  <a:lnTo>
                    <a:pt x="683" y="1028"/>
                  </a:lnTo>
                  <a:lnTo>
                    <a:pt x="688" y="1042"/>
                  </a:lnTo>
                  <a:lnTo>
                    <a:pt x="697" y="1052"/>
                  </a:lnTo>
                  <a:lnTo>
                    <a:pt x="709" y="1061"/>
                  </a:lnTo>
                  <a:lnTo>
                    <a:pt x="721" y="1075"/>
                  </a:lnTo>
                  <a:lnTo>
                    <a:pt x="735" y="1099"/>
                  </a:lnTo>
                  <a:lnTo>
                    <a:pt x="749" y="1115"/>
                  </a:lnTo>
                  <a:lnTo>
                    <a:pt x="768" y="1127"/>
                  </a:lnTo>
                  <a:lnTo>
                    <a:pt x="778" y="1139"/>
                  </a:lnTo>
                  <a:lnTo>
                    <a:pt x="780" y="1149"/>
                  </a:lnTo>
                  <a:lnTo>
                    <a:pt x="780" y="1158"/>
                  </a:lnTo>
                  <a:lnTo>
                    <a:pt x="778" y="1165"/>
                  </a:lnTo>
                  <a:lnTo>
                    <a:pt x="780" y="1172"/>
                  </a:lnTo>
                  <a:lnTo>
                    <a:pt x="785" y="1179"/>
                  </a:lnTo>
                  <a:lnTo>
                    <a:pt x="785" y="1186"/>
                  </a:lnTo>
                  <a:lnTo>
                    <a:pt x="785" y="1198"/>
                  </a:lnTo>
                  <a:lnTo>
                    <a:pt x="785" y="1201"/>
                  </a:lnTo>
                  <a:lnTo>
                    <a:pt x="785" y="1201"/>
                  </a:lnTo>
                  <a:lnTo>
                    <a:pt x="785" y="1203"/>
                  </a:lnTo>
                  <a:lnTo>
                    <a:pt x="801" y="1222"/>
                  </a:lnTo>
                  <a:lnTo>
                    <a:pt x="811" y="1239"/>
                  </a:lnTo>
                  <a:lnTo>
                    <a:pt x="818" y="1262"/>
                  </a:lnTo>
                  <a:lnTo>
                    <a:pt x="818" y="1262"/>
                  </a:lnTo>
                  <a:lnTo>
                    <a:pt x="825" y="1276"/>
                  </a:lnTo>
                  <a:lnTo>
                    <a:pt x="835" y="1284"/>
                  </a:lnTo>
                  <a:lnTo>
                    <a:pt x="851" y="1286"/>
                  </a:lnTo>
                  <a:lnTo>
                    <a:pt x="865" y="1291"/>
                  </a:lnTo>
                  <a:lnTo>
                    <a:pt x="872" y="1298"/>
                  </a:lnTo>
                  <a:lnTo>
                    <a:pt x="884" y="1302"/>
                  </a:lnTo>
                  <a:lnTo>
                    <a:pt x="896" y="1305"/>
                  </a:lnTo>
                  <a:lnTo>
                    <a:pt x="910" y="1310"/>
                  </a:lnTo>
                  <a:lnTo>
                    <a:pt x="922" y="1319"/>
                  </a:lnTo>
                  <a:lnTo>
                    <a:pt x="943" y="1324"/>
                  </a:lnTo>
                  <a:lnTo>
                    <a:pt x="976" y="1326"/>
                  </a:lnTo>
                  <a:lnTo>
                    <a:pt x="1002" y="1331"/>
                  </a:lnTo>
                  <a:lnTo>
                    <a:pt x="1019" y="1343"/>
                  </a:lnTo>
                  <a:lnTo>
                    <a:pt x="1026" y="1345"/>
                  </a:lnTo>
                  <a:lnTo>
                    <a:pt x="1028" y="1345"/>
                  </a:lnTo>
                  <a:lnTo>
                    <a:pt x="1028" y="1343"/>
                  </a:lnTo>
                  <a:lnTo>
                    <a:pt x="1031" y="1340"/>
                  </a:lnTo>
                  <a:lnTo>
                    <a:pt x="1038" y="1336"/>
                  </a:lnTo>
                  <a:lnTo>
                    <a:pt x="1052" y="1333"/>
                  </a:lnTo>
                  <a:lnTo>
                    <a:pt x="1052" y="1324"/>
                  </a:lnTo>
                  <a:lnTo>
                    <a:pt x="1052" y="1321"/>
                  </a:lnTo>
                  <a:lnTo>
                    <a:pt x="1045" y="1319"/>
                  </a:lnTo>
                  <a:lnTo>
                    <a:pt x="1021" y="1279"/>
                  </a:lnTo>
                  <a:lnTo>
                    <a:pt x="1017" y="1269"/>
                  </a:lnTo>
                  <a:lnTo>
                    <a:pt x="1014" y="1243"/>
                  </a:lnTo>
                  <a:lnTo>
                    <a:pt x="1010" y="1234"/>
                  </a:lnTo>
                  <a:lnTo>
                    <a:pt x="1005" y="1215"/>
                  </a:lnTo>
                  <a:lnTo>
                    <a:pt x="1002" y="1208"/>
                  </a:lnTo>
                  <a:lnTo>
                    <a:pt x="1007" y="1198"/>
                  </a:lnTo>
                  <a:lnTo>
                    <a:pt x="1012" y="1189"/>
                  </a:lnTo>
                  <a:lnTo>
                    <a:pt x="1012" y="1182"/>
                  </a:lnTo>
                  <a:lnTo>
                    <a:pt x="1010" y="1175"/>
                  </a:lnTo>
                  <a:lnTo>
                    <a:pt x="986" y="1168"/>
                  </a:lnTo>
                  <a:lnTo>
                    <a:pt x="976" y="1146"/>
                  </a:lnTo>
                  <a:lnTo>
                    <a:pt x="986" y="1156"/>
                  </a:lnTo>
                  <a:lnTo>
                    <a:pt x="1005" y="1165"/>
                  </a:lnTo>
                  <a:lnTo>
                    <a:pt x="1010" y="1165"/>
                  </a:lnTo>
                  <a:lnTo>
                    <a:pt x="1014" y="1163"/>
                  </a:lnTo>
                  <a:lnTo>
                    <a:pt x="1021" y="1151"/>
                  </a:lnTo>
                  <a:lnTo>
                    <a:pt x="1031" y="1120"/>
                  </a:lnTo>
                  <a:lnTo>
                    <a:pt x="1014" y="1099"/>
                  </a:lnTo>
                  <a:lnTo>
                    <a:pt x="1017" y="1096"/>
                  </a:lnTo>
                  <a:lnTo>
                    <a:pt x="1021" y="1094"/>
                  </a:lnTo>
                  <a:lnTo>
                    <a:pt x="1033" y="1096"/>
                  </a:lnTo>
                  <a:lnTo>
                    <a:pt x="1043" y="1092"/>
                  </a:lnTo>
                  <a:lnTo>
                    <a:pt x="1054" y="1078"/>
                  </a:lnTo>
                  <a:lnTo>
                    <a:pt x="1059" y="1066"/>
                  </a:lnTo>
                  <a:lnTo>
                    <a:pt x="1045" y="1070"/>
                  </a:lnTo>
                  <a:lnTo>
                    <a:pt x="1045" y="1063"/>
                  </a:lnTo>
                  <a:lnTo>
                    <a:pt x="1045" y="1059"/>
                  </a:lnTo>
                  <a:lnTo>
                    <a:pt x="1050" y="1056"/>
                  </a:lnTo>
                  <a:lnTo>
                    <a:pt x="1059" y="1056"/>
                  </a:lnTo>
                  <a:lnTo>
                    <a:pt x="1066" y="1052"/>
                  </a:lnTo>
                  <a:lnTo>
                    <a:pt x="1069" y="1049"/>
                  </a:lnTo>
                  <a:lnTo>
                    <a:pt x="1071" y="1054"/>
                  </a:lnTo>
                  <a:lnTo>
                    <a:pt x="1073" y="1056"/>
                  </a:lnTo>
                  <a:lnTo>
                    <a:pt x="1080" y="1052"/>
                  </a:lnTo>
                  <a:lnTo>
                    <a:pt x="1083" y="1049"/>
                  </a:lnTo>
                  <a:lnTo>
                    <a:pt x="1085" y="1035"/>
                  </a:lnTo>
                  <a:lnTo>
                    <a:pt x="1085" y="1023"/>
                  </a:lnTo>
                  <a:lnTo>
                    <a:pt x="1097" y="1033"/>
                  </a:lnTo>
                  <a:lnTo>
                    <a:pt x="1111" y="1028"/>
                  </a:lnTo>
                  <a:lnTo>
                    <a:pt x="1118" y="1023"/>
                  </a:lnTo>
                  <a:lnTo>
                    <a:pt x="1125" y="1016"/>
                  </a:lnTo>
                  <a:lnTo>
                    <a:pt x="1121" y="1014"/>
                  </a:lnTo>
                  <a:lnTo>
                    <a:pt x="1114" y="1014"/>
                  </a:lnTo>
                  <a:lnTo>
                    <a:pt x="1099" y="985"/>
                  </a:lnTo>
                  <a:lnTo>
                    <a:pt x="1104" y="983"/>
                  </a:lnTo>
                  <a:lnTo>
                    <a:pt x="1107" y="985"/>
                  </a:lnTo>
                  <a:lnTo>
                    <a:pt x="1109" y="988"/>
                  </a:lnTo>
                  <a:lnTo>
                    <a:pt x="1114" y="992"/>
                  </a:lnTo>
                  <a:lnTo>
                    <a:pt x="1123" y="999"/>
                  </a:lnTo>
                  <a:lnTo>
                    <a:pt x="1130" y="995"/>
                  </a:lnTo>
                  <a:lnTo>
                    <a:pt x="1130" y="990"/>
                  </a:lnTo>
                  <a:lnTo>
                    <a:pt x="1142" y="990"/>
                  </a:lnTo>
                  <a:lnTo>
                    <a:pt x="1161" y="995"/>
                  </a:lnTo>
                  <a:lnTo>
                    <a:pt x="1170" y="992"/>
                  </a:lnTo>
                  <a:lnTo>
                    <a:pt x="1159" y="1002"/>
                  </a:lnTo>
                  <a:lnTo>
                    <a:pt x="1147" y="1011"/>
                  </a:lnTo>
                  <a:lnTo>
                    <a:pt x="1154" y="1009"/>
                  </a:lnTo>
                  <a:lnTo>
                    <a:pt x="1170" y="997"/>
                  </a:lnTo>
                  <a:lnTo>
                    <a:pt x="1189" y="990"/>
                  </a:lnTo>
                  <a:lnTo>
                    <a:pt x="1203" y="980"/>
                  </a:lnTo>
                  <a:lnTo>
                    <a:pt x="1211" y="976"/>
                  </a:lnTo>
                  <a:lnTo>
                    <a:pt x="1241" y="954"/>
                  </a:lnTo>
                  <a:lnTo>
                    <a:pt x="1253" y="947"/>
                  </a:lnTo>
                  <a:lnTo>
                    <a:pt x="1265" y="931"/>
                  </a:lnTo>
                  <a:lnTo>
                    <a:pt x="1267" y="919"/>
                  </a:lnTo>
                  <a:lnTo>
                    <a:pt x="1279" y="907"/>
                  </a:lnTo>
                  <a:lnTo>
                    <a:pt x="1293" y="893"/>
                  </a:lnTo>
                  <a:lnTo>
                    <a:pt x="1286" y="881"/>
                  </a:lnTo>
                  <a:lnTo>
                    <a:pt x="1282" y="874"/>
                  </a:lnTo>
                  <a:lnTo>
                    <a:pt x="1277" y="853"/>
                  </a:lnTo>
                  <a:lnTo>
                    <a:pt x="1282" y="850"/>
                  </a:lnTo>
                  <a:lnTo>
                    <a:pt x="1286" y="855"/>
                  </a:lnTo>
                  <a:lnTo>
                    <a:pt x="1291" y="855"/>
                  </a:lnTo>
                  <a:lnTo>
                    <a:pt x="1298" y="843"/>
                  </a:lnTo>
                  <a:lnTo>
                    <a:pt x="1308" y="843"/>
                  </a:lnTo>
                  <a:lnTo>
                    <a:pt x="1310" y="855"/>
                  </a:lnTo>
                  <a:lnTo>
                    <a:pt x="1305" y="869"/>
                  </a:lnTo>
                  <a:lnTo>
                    <a:pt x="1310" y="872"/>
                  </a:lnTo>
                  <a:lnTo>
                    <a:pt x="1324" y="867"/>
                  </a:lnTo>
                  <a:lnTo>
                    <a:pt x="1334" y="867"/>
                  </a:lnTo>
                  <a:lnTo>
                    <a:pt x="1308" y="886"/>
                  </a:lnTo>
                  <a:lnTo>
                    <a:pt x="1308" y="891"/>
                  </a:lnTo>
                  <a:lnTo>
                    <a:pt x="1326" y="876"/>
                  </a:lnTo>
                  <a:lnTo>
                    <a:pt x="1379" y="850"/>
                  </a:lnTo>
                  <a:lnTo>
                    <a:pt x="1402" y="846"/>
                  </a:lnTo>
                  <a:lnTo>
                    <a:pt x="1402" y="841"/>
                  </a:lnTo>
                  <a:lnTo>
                    <a:pt x="1395" y="829"/>
                  </a:lnTo>
                  <a:lnTo>
                    <a:pt x="1405" y="808"/>
                  </a:lnTo>
                  <a:lnTo>
                    <a:pt x="1412" y="808"/>
                  </a:lnTo>
                  <a:lnTo>
                    <a:pt x="1416" y="796"/>
                  </a:lnTo>
                  <a:lnTo>
                    <a:pt x="1419" y="791"/>
                  </a:lnTo>
                  <a:lnTo>
                    <a:pt x="1416" y="770"/>
                  </a:lnTo>
                  <a:lnTo>
                    <a:pt x="1412" y="763"/>
                  </a:lnTo>
                  <a:lnTo>
                    <a:pt x="1412" y="758"/>
                  </a:lnTo>
                  <a:lnTo>
                    <a:pt x="1416" y="746"/>
                  </a:lnTo>
                  <a:lnTo>
                    <a:pt x="1414" y="734"/>
                  </a:lnTo>
                  <a:lnTo>
                    <a:pt x="1419" y="720"/>
                  </a:lnTo>
                  <a:lnTo>
                    <a:pt x="1423" y="713"/>
                  </a:lnTo>
                  <a:lnTo>
                    <a:pt x="1428" y="699"/>
                  </a:lnTo>
                  <a:lnTo>
                    <a:pt x="1428" y="692"/>
                  </a:lnTo>
                  <a:lnTo>
                    <a:pt x="1431" y="685"/>
                  </a:lnTo>
                  <a:lnTo>
                    <a:pt x="1428" y="677"/>
                  </a:lnTo>
                  <a:lnTo>
                    <a:pt x="1431" y="67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1" name="Freeform 55">
              <a:extLst>
                <a:ext uri="{FF2B5EF4-FFF2-40B4-BE49-F238E27FC236}">
                  <a16:creationId xmlns:a16="http://schemas.microsoft.com/office/drawing/2014/main" id="{58ECF68F-B3BF-B498-9F47-DFEA85EAE1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63282" y="2211269"/>
              <a:ext cx="1331526" cy="2190116"/>
            </a:xfrm>
            <a:custGeom>
              <a:avLst/>
              <a:gdLst/>
              <a:ahLst/>
              <a:cxnLst>
                <a:cxn ang="0">
                  <a:pos x="260" y="1214"/>
                </a:cxn>
                <a:cxn ang="0">
                  <a:pos x="201" y="1096"/>
                </a:cxn>
                <a:cxn ang="0">
                  <a:pos x="227" y="1107"/>
                </a:cxn>
                <a:cxn ang="0">
                  <a:pos x="189" y="1093"/>
                </a:cxn>
                <a:cxn ang="0">
                  <a:pos x="350" y="1259"/>
                </a:cxn>
                <a:cxn ang="0">
                  <a:pos x="366" y="1290"/>
                </a:cxn>
                <a:cxn ang="0">
                  <a:pos x="236" y="1098"/>
                </a:cxn>
                <a:cxn ang="0">
                  <a:pos x="274" y="1112"/>
                </a:cxn>
                <a:cxn ang="0">
                  <a:pos x="816" y="1164"/>
                </a:cxn>
                <a:cxn ang="0">
                  <a:pos x="799" y="1107"/>
                </a:cxn>
                <a:cxn ang="0">
                  <a:pos x="714" y="975"/>
                </a:cxn>
                <a:cxn ang="0">
                  <a:pos x="615" y="835"/>
                </a:cxn>
                <a:cxn ang="0">
                  <a:pos x="539" y="729"/>
                </a:cxn>
                <a:cxn ang="0">
                  <a:pos x="454" y="610"/>
                </a:cxn>
                <a:cxn ang="0">
                  <a:pos x="364" y="480"/>
                </a:cxn>
                <a:cxn ang="0">
                  <a:pos x="392" y="364"/>
                </a:cxn>
                <a:cxn ang="0">
                  <a:pos x="418" y="248"/>
                </a:cxn>
                <a:cxn ang="0">
                  <a:pos x="447" y="130"/>
                </a:cxn>
                <a:cxn ang="0">
                  <a:pos x="357" y="82"/>
                </a:cxn>
                <a:cxn ang="0">
                  <a:pos x="239" y="49"/>
                </a:cxn>
                <a:cxn ang="0">
                  <a:pos x="120" y="14"/>
                </a:cxn>
                <a:cxn ang="0">
                  <a:pos x="61" y="26"/>
                </a:cxn>
                <a:cxn ang="0">
                  <a:pos x="49" y="106"/>
                </a:cxn>
                <a:cxn ang="0">
                  <a:pos x="30" y="153"/>
                </a:cxn>
                <a:cxn ang="0">
                  <a:pos x="23" y="153"/>
                </a:cxn>
                <a:cxn ang="0">
                  <a:pos x="0" y="213"/>
                </a:cxn>
                <a:cxn ang="0">
                  <a:pos x="26" y="319"/>
                </a:cxn>
                <a:cxn ang="0">
                  <a:pos x="38" y="454"/>
                </a:cxn>
                <a:cxn ang="0">
                  <a:pos x="64" y="516"/>
                </a:cxn>
                <a:cxn ang="0">
                  <a:pos x="56" y="523"/>
                </a:cxn>
                <a:cxn ang="0">
                  <a:pos x="87" y="563"/>
                </a:cxn>
                <a:cxn ang="0">
                  <a:pos x="116" y="530"/>
                </a:cxn>
                <a:cxn ang="0">
                  <a:pos x="153" y="546"/>
                </a:cxn>
                <a:cxn ang="0">
                  <a:pos x="191" y="561"/>
                </a:cxn>
                <a:cxn ang="0">
                  <a:pos x="123" y="544"/>
                </a:cxn>
                <a:cxn ang="0">
                  <a:pos x="109" y="572"/>
                </a:cxn>
                <a:cxn ang="0">
                  <a:pos x="120" y="617"/>
                </a:cxn>
                <a:cxn ang="0">
                  <a:pos x="97" y="589"/>
                </a:cxn>
                <a:cxn ang="0">
                  <a:pos x="85" y="584"/>
                </a:cxn>
                <a:cxn ang="0">
                  <a:pos x="123" y="691"/>
                </a:cxn>
                <a:cxn ang="0">
                  <a:pos x="106" y="736"/>
                </a:cxn>
                <a:cxn ang="0">
                  <a:pos x="135" y="835"/>
                </a:cxn>
                <a:cxn ang="0">
                  <a:pos x="175" y="904"/>
                </a:cxn>
                <a:cxn ang="0">
                  <a:pos x="189" y="949"/>
                </a:cxn>
                <a:cxn ang="0">
                  <a:pos x="179" y="1006"/>
                </a:cxn>
                <a:cxn ang="0">
                  <a:pos x="222" y="1041"/>
                </a:cxn>
                <a:cxn ang="0">
                  <a:pos x="295" y="1077"/>
                </a:cxn>
                <a:cxn ang="0">
                  <a:pos x="371" y="1134"/>
                </a:cxn>
                <a:cxn ang="0">
                  <a:pos x="399" y="1176"/>
                </a:cxn>
                <a:cxn ang="0">
                  <a:pos x="470" y="1252"/>
                </a:cxn>
                <a:cxn ang="0">
                  <a:pos x="480" y="1335"/>
                </a:cxn>
                <a:cxn ang="0">
                  <a:pos x="518" y="1358"/>
                </a:cxn>
                <a:cxn ang="0">
                  <a:pos x="671" y="1373"/>
                </a:cxn>
                <a:cxn ang="0">
                  <a:pos x="747" y="1380"/>
                </a:cxn>
                <a:cxn ang="0">
                  <a:pos x="776" y="1351"/>
                </a:cxn>
                <a:cxn ang="0">
                  <a:pos x="761" y="1292"/>
                </a:cxn>
                <a:cxn ang="0">
                  <a:pos x="787" y="1261"/>
                </a:cxn>
                <a:cxn ang="0">
                  <a:pos x="835" y="1197"/>
                </a:cxn>
                <a:cxn ang="0">
                  <a:pos x="376" y="1216"/>
                </a:cxn>
                <a:cxn ang="0">
                  <a:pos x="366" y="1212"/>
                </a:cxn>
                <a:cxn ang="0">
                  <a:pos x="385" y="1231"/>
                </a:cxn>
              </a:cxnLst>
              <a:rect l="0" t="0" r="r" b="b"/>
              <a:pathLst>
                <a:path w="839" h="1380">
                  <a:moveTo>
                    <a:pt x="260" y="1207"/>
                  </a:moveTo>
                  <a:lnTo>
                    <a:pt x="255" y="1205"/>
                  </a:lnTo>
                  <a:lnTo>
                    <a:pt x="250" y="1205"/>
                  </a:lnTo>
                  <a:lnTo>
                    <a:pt x="253" y="1212"/>
                  </a:lnTo>
                  <a:lnTo>
                    <a:pt x="260" y="1214"/>
                  </a:lnTo>
                  <a:lnTo>
                    <a:pt x="265" y="1216"/>
                  </a:lnTo>
                  <a:lnTo>
                    <a:pt x="265" y="1214"/>
                  </a:lnTo>
                  <a:lnTo>
                    <a:pt x="260" y="1207"/>
                  </a:lnTo>
                  <a:close/>
                  <a:moveTo>
                    <a:pt x="220" y="1100"/>
                  </a:moveTo>
                  <a:lnTo>
                    <a:pt x="201" y="1096"/>
                  </a:lnTo>
                  <a:lnTo>
                    <a:pt x="208" y="1110"/>
                  </a:lnTo>
                  <a:lnTo>
                    <a:pt x="213" y="1115"/>
                  </a:lnTo>
                  <a:lnTo>
                    <a:pt x="220" y="1115"/>
                  </a:lnTo>
                  <a:lnTo>
                    <a:pt x="227" y="1107"/>
                  </a:lnTo>
                  <a:lnTo>
                    <a:pt x="227" y="1107"/>
                  </a:lnTo>
                  <a:lnTo>
                    <a:pt x="220" y="1100"/>
                  </a:lnTo>
                  <a:close/>
                  <a:moveTo>
                    <a:pt x="191" y="1086"/>
                  </a:moveTo>
                  <a:lnTo>
                    <a:pt x="187" y="1086"/>
                  </a:lnTo>
                  <a:lnTo>
                    <a:pt x="182" y="1089"/>
                  </a:lnTo>
                  <a:lnTo>
                    <a:pt x="189" y="1093"/>
                  </a:lnTo>
                  <a:lnTo>
                    <a:pt x="196" y="1093"/>
                  </a:lnTo>
                  <a:lnTo>
                    <a:pt x="191" y="1089"/>
                  </a:lnTo>
                  <a:lnTo>
                    <a:pt x="191" y="1086"/>
                  </a:lnTo>
                  <a:close/>
                  <a:moveTo>
                    <a:pt x="354" y="1271"/>
                  </a:moveTo>
                  <a:lnTo>
                    <a:pt x="350" y="1259"/>
                  </a:lnTo>
                  <a:lnTo>
                    <a:pt x="347" y="1261"/>
                  </a:lnTo>
                  <a:lnTo>
                    <a:pt x="350" y="1273"/>
                  </a:lnTo>
                  <a:lnTo>
                    <a:pt x="354" y="1285"/>
                  </a:lnTo>
                  <a:lnTo>
                    <a:pt x="362" y="1290"/>
                  </a:lnTo>
                  <a:lnTo>
                    <a:pt x="366" y="1290"/>
                  </a:lnTo>
                  <a:lnTo>
                    <a:pt x="364" y="1287"/>
                  </a:lnTo>
                  <a:lnTo>
                    <a:pt x="354" y="1271"/>
                  </a:lnTo>
                  <a:close/>
                  <a:moveTo>
                    <a:pt x="260" y="1110"/>
                  </a:moveTo>
                  <a:lnTo>
                    <a:pt x="241" y="1098"/>
                  </a:lnTo>
                  <a:lnTo>
                    <a:pt x="236" y="1098"/>
                  </a:lnTo>
                  <a:lnTo>
                    <a:pt x="239" y="1103"/>
                  </a:lnTo>
                  <a:lnTo>
                    <a:pt x="239" y="1107"/>
                  </a:lnTo>
                  <a:lnTo>
                    <a:pt x="246" y="1112"/>
                  </a:lnTo>
                  <a:lnTo>
                    <a:pt x="272" y="1115"/>
                  </a:lnTo>
                  <a:lnTo>
                    <a:pt x="274" y="1112"/>
                  </a:lnTo>
                  <a:lnTo>
                    <a:pt x="272" y="1107"/>
                  </a:lnTo>
                  <a:lnTo>
                    <a:pt x="260" y="1110"/>
                  </a:lnTo>
                  <a:close/>
                  <a:moveTo>
                    <a:pt x="837" y="1183"/>
                  </a:moveTo>
                  <a:lnTo>
                    <a:pt x="823" y="1171"/>
                  </a:lnTo>
                  <a:lnTo>
                    <a:pt x="816" y="1164"/>
                  </a:lnTo>
                  <a:lnTo>
                    <a:pt x="818" y="1157"/>
                  </a:lnTo>
                  <a:lnTo>
                    <a:pt x="816" y="1157"/>
                  </a:lnTo>
                  <a:lnTo>
                    <a:pt x="816" y="1150"/>
                  </a:lnTo>
                  <a:lnTo>
                    <a:pt x="804" y="1122"/>
                  </a:lnTo>
                  <a:lnTo>
                    <a:pt x="799" y="1107"/>
                  </a:lnTo>
                  <a:lnTo>
                    <a:pt x="802" y="1096"/>
                  </a:lnTo>
                  <a:lnTo>
                    <a:pt x="778" y="1065"/>
                  </a:lnTo>
                  <a:lnTo>
                    <a:pt x="757" y="1034"/>
                  </a:lnTo>
                  <a:lnTo>
                    <a:pt x="735" y="1006"/>
                  </a:lnTo>
                  <a:lnTo>
                    <a:pt x="714" y="975"/>
                  </a:lnTo>
                  <a:lnTo>
                    <a:pt x="693" y="947"/>
                  </a:lnTo>
                  <a:lnTo>
                    <a:pt x="671" y="916"/>
                  </a:lnTo>
                  <a:lnTo>
                    <a:pt x="650" y="885"/>
                  </a:lnTo>
                  <a:lnTo>
                    <a:pt x="629" y="857"/>
                  </a:lnTo>
                  <a:lnTo>
                    <a:pt x="615" y="835"/>
                  </a:lnTo>
                  <a:lnTo>
                    <a:pt x="598" y="814"/>
                  </a:lnTo>
                  <a:lnTo>
                    <a:pt x="584" y="793"/>
                  </a:lnTo>
                  <a:lnTo>
                    <a:pt x="570" y="771"/>
                  </a:lnTo>
                  <a:lnTo>
                    <a:pt x="553" y="750"/>
                  </a:lnTo>
                  <a:lnTo>
                    <a:pt x="539" y="729"/>
                  </a:lnTo>
                  <a:lnTo>
                    <a:pt x="525" y="707"/>
                  </a:lnTo>
                  <a:lnTo>
                    <a:pt x="511" y="686"/>
                  </a:lnTo>
                  <a:lnTo>
                    <a:pt x="492" y="662"/>
                  </a:lnTo>
                  <a:lnTo>
                    <a:pt x="473" y="636"/>
                  </a:lnTo>
                  <a:lnTo>
                    <a:pt x="454" y="610"/>
                  </a:lnTo>
                  <a:lnTo>
                    <a:pt x="437" y="584"/>
                  </a:lnTo>
                  <a:lnTo>
                    <a:pt x="418" y="558"/>
                  </a:lnTo>
                  <a:lnTo>
                    <a:pt x="399" y="532"/>
                  </a:lnTo>
                  <a:lnTo>
                    <a:pt x="383" y="506"/>
                  </a:lnTo>
                  <a:lnTo>
                    <a:pt x="364" y="480"/>
                  </a:lnTo>
                  <a:lnTo>
                    <a:pt x="371" y="456"/>
                  </a:lnTo>
                  <a:lnTo>
                    <a:pt x="376" y="435"/>
                  </a:lnTo>
                  <a:lnTo>
                    <a:pt x="381" y="411"/>
                  </a:lnTo>
                  <a:lnTo>
                    <a:pt x="388" y="388"/>
                  </a:lnTo>
                  <a:lnTo>
                    <a:pt x="392" y="364"/>
                  </a:lnTo>
                  <a:lnTo>
                    <a:pt x="397" y="340"/>
                  </a:lnTo>
                  <a:lnTo>
                    <a:pt x="402" y="317"/>
                  </a:lnTo>
                  <a:lnTo>
                    <a:pt x="409" y="293"/>
                  </a:lnTo>
                  <a:lnTo>
                    <a:pt x="414" y="269"/>
                  </a:lnTo>
                  <a:lnTo>
                    <a:pt x="418" y="248"/>
                  </a:lnTo>
                  <a:lnTo>
                    <a:pt x="425" y="224"/>
                  </a:lnTo>
                  <a:lnTo>
                    <a:pt x="430" y="201"/>
                  </a:lnTo>
                  <a:lnTo>
                    <a:pt x="437" y="177"/>
                  </a:lnTo>
                  <a:lnTo>
                    <a:pt x="442" y="153"/>
                  </a:lnTo>
                  <a:lnTo>
                    <a:pt x="447" y="130"/>
                  </a:lnTo>
                  <a:lnTo>
                    <a:pt x="454" y="106"/>
                  </a:lnTo>
                  <a:lnTo>
                    <a:pt x="428" y="101"/>
                  </a:lnTo>
                  <a:lnTo>
                    <a:pt x="404" y="94"/>
                  </a:lnTo>
                  <a:lnTo>
                    <a:pt x="381" y="87"/>
                  </a:lnTo>
                  <a:lnTo>
                    <a:pt x="357" y="82"/>
                  </a:lnTo>
                  <a:lnTo>
                    <a:pt x="333" y="75"/>
                  </a:lnTo>
                  <a:lnTo>
                    <a:pt x="310" y="68"/>
                  </a:lnTo>
                  <a:lnTo>
                    <a:pt x="286" y="63"/>
                  </a:lnTo>
                  <a:lnTo>
                    <a:pt x="262" y="56"/>
                  </a:lnTo>
                  <a:lnTo>
                    <a:pt x="239" y="49"/>
                  </a:lnTo>
                  <a:lnTo>
                    <a:pt x="215" y="42"/>
                  </a:lnTo>
                  <a:lnTo>
                    <a:pt x="191" y="35"/>
                  </a:lnTo>
                  <a:lnTo>
                    <a:pt x="168" y="28"/>
                  </a:lnTo>
                  <a:lnTo>
                    <a:pt x="144" y="21"/>
                  </a:lnTo>
                  <a:lnTo>
                    <a:pt x="120" y="14"/>
                  </a:lnTo>
                  <a:lnTo>
                    <a:pt x="97" y="7"/>
                  </a:lnTo>
                  <a:lnTo>
                    <a:pt x="71" y="0"/>
                  </a:lnTo>
                  <a:lnTo>
                    <a:pt x="73" y="2"/>
                  </a:lnTo>
                  <a:lnTo>
                    <a:pt x="68" y="14"/>
                  </a:lnTo>
                  <a:lnTo>
                    <a:pt x="61" y="26"/>
                  </a:lnTo>
                  <a:lnTo>
                    <a:pt x="66" y="35"/>
                  </a:lnTo>
                  <a:lnTo>
                    <a:pt x="68" y="49"/>
                  </a:lnTo>
                  <a:lnTo>
                    <a:pt x="66" y="71"/>
                  </a:lnTo>
                  <a:lnTo>
                    <a:pt x="64" y="80"/>
                  </a:lnTo>
                  <a:lnTo>
                    <a:pt x="49" y="106"/>
                  </a:lnTo>
                  <a:lnTo>
                    <a:pt x="42" y="130"/>
                  </a:lnTo>
                  <a:lnTo>
                    <a:pt x="30" y="146"/>
                  </a:lnTo>
                  <a:lnTo>
                    <a:pt x="28" y="149"/>
                  </a:lnTo>
                  <a:lnTo>
                    <a:pt x="28" y="151"/>
                  </a:lnTo>
                  <a:lnTo>
                    <a:pt x="30" y="153"/>
                  </a:lnTo>
                  <a:lnTo>
                    <a:pt x="28" y="156"/>
                  </a:lnTo>
                  <a:lnTo>
                    <a:pt x="26" y="161"/>
                  </a:lnTo>
                  <a:lnTo>
                    <a:pt x="23" y="158"/>
                  </a:lnTo>
                  <a:lnTo>
                    <a:pt x="23" y="156"/>
                  </a:lnTo>
                  <a:lnTo>
                    <a:pt x="23" y="153"/>
                  </a:lnTo>
                  <a:lnTo>
                    <a:pt x="21" y="158"/>
                  </a:lnTo>
                  <a:lnTo>
                    <a:pt x="12" y="170"/>
                  </a:lnTo>
                  <a:lnTo>
                    <a:pt x="4" y="182"/>
                  </a:lnTo>
                  <a:lnTo>
                    <a:pt x="2" y="196"/>
                  </a:lnTo>
                  <a:lnTo>
                    <a:pt x="0" y="213"/>
                  </a:lnTo>
                  <a:lnTo>
                    <a:pt x="14" y="239"/>
                  </a:lnTo>
                  <a:lnTo>
                    <a:pt x="26" y="274"/>
                  </a:lnTo>
                  <a:lnTo>
                    <a:pt x="28" y="286"/>
                  </a:lnTo>
                  <a:lnTo>
                    <a:pt x="28" y="307"/>
                  </a:lnTo>
                  <a:lnTo>
                    <a:pt x="26" y="319"/>
                  </a:lnTo>
                  <a:lnTo>
                    <a:pt x="16" y="336"/>
                  </a:lnTo>
                  <a:lnTo>
                    <a:pt x="16" y="371"/>
                  </a:lnTo>
                  <a:lnTo>
                    <a:pt x="12" y="397"/>
                  </a:lnTo>
                  <a:lnTo>
                    <a:pt x="28" y="433"/>
                  </a:lnTo>
                  <a:lnTo>
                    <a:pt x="38" y="454"/>
                  </a:lnTo>
                  <a:lnTo>
                    <a:pt x="49" y="468"/>
                  </a:lnTo>
                  <a:lnTo>
                    <a:pt x="52" y="490"/>
                  </a:lnTo>
                  <a:lnTo>
                    <a:pt x="59" y="494"/>
                  </a:lnTo>
                  <a:lnTo>
                    <a:pt x="64" y="506"/>
                  </a:lnTo>
                  <a:lnTo>
                    <a:pt x="64" y="516"/>
                  </a:lnTo>
                  <a:lnTo>
                    <a:pt x="56" y="501"/>
                  </a:lnTo>
                  <a:lnTo>
                    <a:pt x="54" y="518"/>
                  </a:lnTo>
                  <a:lnTo>
                    <a:pt x="47" y="525"/>
                  </a:lnTo>
                  <a:lnTo>
                    <a:pt x="47" y="530"/>
                  </a:lnTo>
                  <a:lnTo>
                    <a:pt x="56" y="523"/>
                  </a:lnTo>
                  <a:lnTo>
                    <a:pt x="61" y="527"/>
                  </a:lnTo>
                  <a:lnTo>
                    <a:pt x="68" y="542"/>
                  </a:lnTo>
                  <a:lnTo>
                    <a:pt x="75" y="549"/>
                  </a:lnTo>
                  <a:lnTo>
                    <a:pt x="82" y="556"/>
                  </a:lnTo>
                  <a:lnTo>
                    <a:pt x="87" y="563"/>
                  </a:lnTo>
                  <a:lnTo>
                    <a:pt x="94" y="563"/>
                  </a:lnTo>
                  <a:lnTo>
                    <a:pt x="94" y="549"/>
                  </a:lnTo>
                  <a:lnTo>
                    <a:pt x="101" y="530"/>
                  </a:lnTo>
                  <a:lnTo>
                    <a:pt x="111" y="527"/>
                  </a:lnTo>
                  <a:lnTo>
                    <a:pt x="116" y="530"/>
                  </a:lnTo>
                  <a:lnTo>
                    <a:pt x="125" y="542"/>
                  </a:lnTo>
                  <a:lnTo>
                    <a:pt x="130" y="544"/>
                  </a:lnTo>
                  <a:lnTo>
                    <a:pt x="144" y="539"/>
                  </a:lnTo>
                  <a:lnTo>
                    <a:pt x="149" y="539"/>
                  </a:lnTo>
                  <a:lnTo>
                    <a:pt x="153" y="546"/>
                  </a:lnTo>
                  <a:lnTo>
                    <a:pt x="158" y="549"/>
                  </a:lnTo>
                  <a:lnTo>
                    <a:pt x="170" y="551"/>
                  </a:lnTo>
                  <a:lnTo>
                    <a:pt x="177" y="554"/>
                  </a:lnTo>
                  <a:lnTo>
                    <a:pt x="182" y="554"/>
                  </a:lnTo>
                  <a:lnTo>
                    <a:pt x="191" y="561"/>
                  </a:lnTo>
                  <a:lnTo>
                    <a:pt x="187" y="561"/>
                  </a:lnTo>
                  <a:lnTo>
                    <a:pt x="179" y="558"/>
                  </a:lnTo>
                  <a:lnTo>
                    <a:pt x="172" y="558"/>
                  </a:lnTo>
                  <a:lnTo>
                    <a:pt x="137" y="546"/>
                  </a:lnTo>
                  <a:lnTo>
                    <a:pt x="123" y="544"/>
                  </a:lnTo>
                  <a:lnTo>
                    <a:pt x="113" y="546"/>
                  </a:lnTo>
                  <a:lnTo>
                    <a:pt x="106" y="549"/>
                  </a:lnTo>
                  <a:lnTo>
                    <a:pt x="106" y="556"/>
                  </a:lnTo>
                  <a:lnTo>
                    <a:pt x="109" y="558"/>
                  </a:lnTo>
                  <a:lnTo>
                    <a:pt x="109" y="572"/>
                  </a:lnTo>
                  <a:lnTo>
                    <a:pt x="113" y="582"/>
                  </a:lnTo>
                  <a:lnTo>
                    <a:pt x="116" y="598"/>
                  </a:lnTo>
                  <a:lnTo>
                    <a:pt x="118" y="608"/>
                  </a:lnTo>
                  <a:lnTo>
                    <a:pt x="118" y="613"/>
                  </a:lnTo>
                  <a:lnTo>
                    <a:pt x="120" y="617"/>
                  </a:lnTo>
                  <a:lnTo>
                    <a:pt x="116" y="617"/>
                  </a:lnTo>
                  <a:lnTo>
                    <a:pt x="111" y="613"/>
                  </a:lnTo>
                  <a:lnTo>
                    <a:pt x="109" y="603"/>
                  </a:lnTo>
                  <a:lnTo>
                    <a:pt x="101" y="598"/>
                  </a:lnTo>
                  <a:lnTo>
                    <a:pt x="97" y="589"/>
                  </a:lnTo>
                  <a:lnTo>
                    <a:pt x="97" y="577"/>
                  </a:lnTo>
                  <a:lnTo>
                    <a:pt x="99" y="572"/>
                  </a:lnTo>
                  <a:lnTo>
                    <a:pt x="94" y="568"/>
                  </a:lnTo>
                  <a:lnTo>
                    <a:pt x="87" y="570"/>
                  </a:lnTo>
                  <a:lnTo>
                    <a:pt x="85" y="584"/>
                  </a:lnTo>
                  <a:lnTo>
                    <a:pt x="80" y="598"/>
                  </a:lnTo>
                  <a:lnTo>
                    <a:pt x="85" y="622"/>
                  </a:lnTo>
                  <a:lnTo>
                    <a:pt x="80" y="643"/>
                  </a:lnTo>
                  <a:lnTo>
                    <a:pt x="97" y="677"/>
                  </a:lnTo>
                  <a:lnTo>
                    <a:pt x="123" y="691"/>
                  </a:lnTo>
                  <a:lnTo>
                    <a:pt x="127" y="703"/>
                  </a:lnTo>
                  <a:lnTo>
                    <a:pt x="127" y="710"/>
                  </a:lnTo>
                  <a:lnTo>
                    <a:pt x="125" y="719"/>
                  </a:lnTo>
                  <a:lnTo>
                    <a:pt x="118" y="726"/>
                  </a:lnTo>
                  <a:lnTo>
                    <a:pt x="106" y="736"/>
                  </a:lnTo>
                  <a:lnTo>
                    <a:pt x="104" y="752"/>
                  </a:lnTo>
                  <a:lnTo>
                    <a:pt x="104" y="767"/>
                  </a:lnTo>
                  <a:lnTo>
                    <a:pt x="120" y="793"/>
                  </a:lnTo>
                  <a:lnTo>
                    <a:pt x="132" y="828"/>
                  </a:lnTo>
                  <a:lnTo>
                    <a:pt x="135" y="835"/>
                  </a:lnTo>
                  <a:lnTo>
                    <a:pt x="142" y="847"/>
                  </a:lnTo>
                  <a:lnTo>
                    <a:pt x="144" y="864"/>
                  </a:lnTo>
                  <a:lnTo>
                    <a:pt x="156" y="875"/>
                  </a:lnTo>
                  <a:lnTo>
                    <a:pt x="163" y="894"/>
                  </a:lnTo>
                  <a:lnTo>
                    <a:pt x="175" y="904"/>
                  </a:lnTo>
                  <a:lnTo>
                    <a:pt x="177" y="913"/>
                  </a:lnTo>
                  <a:lnTo>
                    <a:pt x="172" y="923"/>
                  </a:lnTo>
                  <a:lnTo>
                    <a:pt x="172" y="932"/>
                  </a:lnTo>
                  <a:lnTo>
                    <a:pt x="187" y="942"/>
                  </a:lnTo>
                  <a:lnTo>
                    <a:pt x="189" y="949"/>
                  </a:lnTo>
                  <a:lnTo>
                    <a:pt x="191" y="954"/>
                  </a:lnTo>
                  <a:lnTo>
                    <a:pt x="184" y="970"/>
                  </a:lnTo>
                  <a:lnTo>
                    <a:pt x="184" y="987"/>
                  </a:lnTo>
                  <a:lnTo>
                    <a:pt x="182" y="994"/>
                  </a:lnTo>
                  <a:lnTo>
                    <a:pt x="179" y="1006"/>
                  </a:lnTo>
                  <a:lnTo>
                    <a:pt x="177" y="1015"/>
                  </a:lnTo>
                  <a:lnTo>
                    <a:pt x="184" y="1022"/>
                  </a:lnTo>
                  <a:lnTo>
                    <a:pt x="189" y="1034"/>
                  </a:lnTo>
                  <a:lnTo>
                    <a:pt x="198" y="1036"/>
                  </a:lnTo>
                  <a:lnTo>
                    <a:pt x="222" y="1041"/>
                  </a:lnTo>
                  <a:lnTo>
                    <a:pt x="234" y="1044"/>
                  </a:lnTo>
                  <a:lnTo>
                    <a:pt x="253" y="1058"/>
                  </a:lnTo>
                  <a:lnTo>
                    <a:pt x="267" y="1063"/>
                  </a:lnTo>
                  <a:lnTo>
                    <a:pt x="276" y="1063"/>
                  </a:lnTo>
                  <a:lnTo>
                    <a:pt x="295" y="1077"/>
                  </a:lnTo>
                  <a:lnTo>
                    <a:pt x="307" y="1091"/>
                  </a:lnTo>
                  <a:lnTo>
                    <a:pt x="310" y="1103"/>
                  </a:lnTo>
                  <a:lnTo>
                    <a:pt x="317" y="1112"/>
                  </a:lnTo>
                  <a:lnTo>
                    <a:pt x="347" y="1129"/>
                  </a:lnTo>
                  <a:lnTo>
                    <a:pt x="371" y="1134"/>
                  </a:lnTo>
                  <a:lnTo>
                    <a:pt x="381" y="1138"/>
                  </a:lnTo>
                  <a:lnTo>
                    <a:pt x="388" y="1160"/>
                  </a:lnTo>
                  <a:lnTo>
                    <a:pt x="383" y="1174"/>
                  </a:lnTo>
                  <a:lnTo>
                    <a:pt x="395" y="1181"/>
                  </a:lnTo>
                  <a:lnTo>
                    <a:pt x="399" y="1176"/>
                  </a:lnTo>
                  <a:lnTo>
                    <a:pt x="409" y="1179"/>
                  </a:lnTo>
                  <a:lnTo>
                    <a:pt x="416" y="1186"/>
                  </a:lnTo>
                  <a:lnTo>
                    <a:pt x="428" y="1200"/>
                  </a:lnTo>
                  <a:lnTo>
                    <a:pt x="442" y="1214"/>
                  </a:lnTo>
                  <a:lnTo>
                    <a:pt x="470" y="1252"/>
                  </a:lnTo>
                  <a:lnTo>
                    <a:pt x="482" y="1280"/>
                  </a:lnTo>
                  <a:lnTo>
                    <a:pt x="482" y="1302"/>
                  </a:lnTo>
                  <a:lnTo>
                    <a:pt x="482" y="1309"/>
                  </a:lnTo>
                  <a:lnTo>
                    <a:pt x="480" y="1318"/>
                  </a:lnTo>
                  <a:lnTo>
                    <a:pt x="480" y="1335"/>
                  </a:lnTo>
                  <a:lnTo>
                    <a:pt x="487" y="1335"/>
                  </a:lnTo>
                  <a:lnTo>
                    <a:pt x="489" y="1339"/>
                  </a:lnTo>
                  <a:lnTo>
                    <a:pt x="489" y="1354"/>
                  </a:lnTo>
                  <a:lnTo>
                    <a:pt x="489" y="1354"/>
                  </a:lnTo>
                  <a:lnTo>
                    <a:pt x="518" y="1358"/>
                  </a:lnTo>
                  <a:lnTo>
                    <a:pt x="548" y="1361"/>
                  </a:lnTo>
                  <a:lnTo>
                    <a:pt x="579" y="1363"/>
                  </a:lnTo>
                  <a:lnTo>
                    <a:pt x="610" y="1368"/>
                  </a:lnTo>
                  <a:lnTo>
                    <a:pt x="641" y="1370"/>
                  </a:lnTo>
                  <a:lnTo>
                    <a:pt x="671" y="1373"/>
                  </a:lnTo>
                  <a:lnTo>
                    <a:pt x="702" y="1375"/>
                  </a:lnTo>
                  <a:lnTo>
                    <a:pt x="733" y="1380"/>
                  </a:lnTo>
                  <a:lnTo>
                    <a:pt x="745" y="1380"/>
                  </a:lnTo>
                  <a:lnTo>
                    <a:pt x="747" y="1380"/>
                  </a:lnTo>
                  <a:lnTo>
                    <a:pt x="747" y="1380"/>
                  </a:lnTo>
                  <a:lnTo>
                    <a:pt x="761" y="1380"/>
                  </a:lnTo>
                  <a:lnTo>
                    <a:pt x="768" y="1377"/>
                  </a:lnTo>
                  <a:lnTo>
                    <a:pt x="773" y="1368"/>
                  </a:lnTo>
                  <a:lnTo>
                    <a:pt x="776" y="1358"/>
                  </a:lnTo>
                  <a:lnTo>
                    <a:pt x="776" y="1351"/>
                  </a:lnTo>
                  <a:lnTo>
                    <a:pt x="771" y="1342"/>
                  </a:lnTo>
                  <a:lnTo>
                    <a:pt x="761" y="1337"/>
                  </a:lnTo>
                  <a:lnTo>
                    <a:pt x="757" y="1323"/>
                  </a:lnTo>
                  <a:lnTo>
                    <a:pt x="759" y="1302"/>
                  </a:lnTo>
                  <a:lnTo>
                    <a:pt x="761" y="1292"/>
                  </a:lnTo>
                  <a:lnTo>
                    <a:pt x="766" y="1292"/>
                  </a:lnTo>
                  <a:lnTo>
                    <a:pt x="773" y="1287"/>
                  </a:lnTo>
                  <a:lnTo>
                    <a:pt x="778" y="1280"/>
                  </a:lnTo>
                  <a:lnTo>
                    <a:pt x="785" y="1271"/>
                  </a:lnTo>
                  <a:lnTo>
                    <a:pt x="787" y="1261"/>
                  </a:lnTo>
                  <a:lnTo>
                    <a:pt x="790" y="1250"/>
                  </a:lnTo>
                  <a:lnTo>
                    <a:pt x="792" y="1235"/>
                  </a:lnTo>
                  <a:lnTo>
                    <a:pt x="804" y="1216"/>
                  </a:lnTo>
                  <a:lnTo>
                    <a:pt x="813" y="1207"/>
                  </a:lnTo>
                  <a:lnTo>
                    <a:pt x="835" y="1197"/>
                  </a:lnTo>
                  <a:lnTo>
                    <a:pt x="839" y="1193"/>
                  </a:lnTo>
                  <a:lnTo>
                    <a:pt x="839" y="1190"/>
                  </a:lnTo>
                  <a:lnTo>
                    <a:pt x="839" y="1190"/>
                  </a:lnTo>
                  <a:lnTo>
                    <a:pt x="837" y="1183"/>
                  </a:lnTo>
                  <a:close/>
                  <a:moveTo>
                    <a:pt x="376" y="1216"/>
                  </a:moveTo>
                  <a:lnTo>
                    <a:pt x="362" y="1205"/>
                  </a:lnTo>
                  <a:lnTo>
                    <a:pt x="359" y="1205"/>
                  </a:lnTo>
                  <a:lnTo>
                    <a:pt x="359" y="1209"/>
                  </a:lnTo>
                  <a:lnTo>
                    <a:pt x="359" y="1209"/>
                  </a:lnTo>
                  <a:lnTo>
                    <a:pt x="366" y="1212"/>
                  </a:lnTo>
                  <a:lnTo>
                    <a:pt x="366" y="1214"/>
                  </a:lnTo>
                  <a:lnTo>
                    <a:pt x="366" y="1221"/>
                  </a:lnTo>
                  <a:lnTo>
                    <a:pt x="369" y="1226"/>
                  </a:lnTo>
                  <a:lnTo>
                    <a:pt x="376" y="1228"/>
                  </a:lnTo>
                  <a:lnTo>
                    <a:pt x="385" y="1231"/>
                  </a:lnTo>
                  <a:lnTo>
                    <a:pt x="381" y="1221"/>
                  </a:lnTo>
                  <a:lnTo>
                    <a:pt x="376" y="1216"/>
                  </a:lnTo>
                  <a:close/>
                </a:path>
              </a:pathLst>
            </a:custGeom>
            <a:pattFill prst="lgCheck">
              <a:fgClr>
                <a:srgbClr val="92D050"/>
              </a:fgClr>
              <a:bgClr>
                <a:schemeClr val="bg1"/>
              </a:bgClr>
            </a:patt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2" name="Freeform 56">
              <a:extLst>
                <a:ext uri="{FF2B5EF4-FFF2-40B4-BE49-F238E27FC236}">
                  <a16:creationId xmlns:a16="http://schemas.microsoft.com/office/drawing/2014/main" id="{BDB1A06F-D3BC-61FE-2647-5C1ED69A0D6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48933" y="904013"/>
              <a:ext cx="1063317" cy="795107"/>
            </a:xfrm>
            <a:custGeom>
              <a:avLst/>
              <a:gdLst/>
              <a:ahLst/>
              <a:cxnLst>
                <a:cxn ang="0">
                  <a:pos x="194" y="87"/>
                </a:cxn>
                <a:cxn ang="0">
                  <a:pos x="190" y="113"/>
                </a:cxn>
                <a:cxn ang="0">
                  <a:pos x="197" y="142"/>
                </a:cxn>
                <a:cxn ang="0">
                  <a:pos x="197" y="125"/>
                </a:cxn>
                <a:cxn ang="0">
                  <a:pos x="187" y="101"/>
                </a:cxn>
                <a:cxn ang="0">
                  <a:pos x="190" y="49"/>
                </a:cxn>
                <a:cxn ang="0">
                  <a:pos x="180" y="40"/>
                </a:cxn>
                <a:cxn ang="0">
                  <a:pos x="185" y="73"/>
                </a:cxn>
                <a:cxn ang="0">
                  <a:pos x="178" y="68"/>
                </a:cxn>
                <a:cxn ang="0">
                  <a:pos x="185" y="2"/>
                </a:cxn>
                <a:cxn ang="0">
                  <a:pos x="138" y="224"/>
                </a:cxn>
                <a:cxn ang="0">
                  <a:pos x="178" y="172"/>
                </a:cxn>
                <a:cxn ang="0">
                  <a:pos x="182" y="175"/>
                </a:cxn>
                <a:cxn ang="0">
                  <a:pos x="178" y="198"/>
                </a:cxn>
                <a:cxn ang="0">
                  <a:pos x="175" y="215"/>
                </a:cxn>
                <a:cxn ang="0">
                  <a:pos x="168" y="45"/>
                </a:cxn>
                <a:cxn ang="0">
                  <a:pos x="660" y="123"/>
                </a:cxn>
                <a:cxn ang="0">
                  <a:pos x="454" y="75"/>
                </a:cxn>
                <a:cxn ang="0">
                  <a:pos x="249" y="19"/>
                </a:cxn>
                <a:cxn ang="0">
                  <a:pos x="213" y="37"/>
                </a:cxn>
                <a:cxn ang="0">
                  <a:pos x="213" y="68"/>
                </a:cxn>
                <a:cxn ang="0">
                  <a:pos x="197" y="78"/>
                </a:cxn>
                <a:cxn ang="0">
                  <a:pos x="211" y="104"/>
                </a:cxn>
                <a:cxn ang="0">
                  <a:pos x="206" y="127"/>
                </a:cxn>
                <a:cxn ang="0">
                  <a:pos x="211" y="130"/>
                </a:cxn>
                <a:cxn ang="0">
                  <a:pos x="194" y="165"/>
                </a:cxn>
                <a:cxn ang="0">
                  <a:pos x="190" y="187"/>
                </a:cxn>
                <a:cxn ang="0">
                  <a:pos x="168" y="222"/>
                </a:cxn>
                <a:cxn ang="0">
                  <a:pos x="138" y="234"/>
                </a:cxn>
                <a:cxn ang="0">
                  <a:pos x="142" y="210"/>
                </a:cxn>
                <a:cxn ang="0">
                  <a:pos x="156" y="220"/>
                </a:cxn>
                <a:cxn ang="0">
                  <a:pos x="166" y="179"/>
                </a:cxn>
                <a:cxn ang="0">
                  <a:pos x="185" y="163"/>
                </a:cxn>
                <a:cxn ang="0">
                  <a:pos x="180" y="153"/>
                </a:cxn>
                <a:cxn ang="0">
                  <a:pos x="130" y="187"/>
                </a:cxn>
                <a:cxn ang="0">
                  <a:pos x="128" y="201"/>
                </a:cxn>
                <a:cxn ang="0">
                  <a:pos x="161" y="153"/>
                </a:cxn>
                <a:cxn ang="0">
                  <a:pos x="175" y="127"/>
                </a:cxn>
                <a:cxn ang="0">
                  <a:pos x="159" y="116"/>
                </a:cxn>
                <a:cxn ang="0">
                  <a:pos x="81" y="78"/>
                </a:cxn>
                <a:cxn ang="0">
                  <a:pos x="31" y="47"/>
                </a:cxn>
                <a:cxn ang="0">
                  <a:pos x="24" y="163"/>
                </a:cxn>
                <a:cxn ang="0">
                  <a:pos x="26" y="215"/>
                </a:cxn>
                <a:cxn ang="0">
                  <a:pos x="26" y="258"/>
                </a:cxn>
                <a:cxn ang="0">
                  <a:pos x="10" y="284"/>
                </a:cxn>
                <a:cxn ang="0">
                  <a:pos x="36" y="319"/>
                </a:cxn>
                <a:cxn ang="0">
                  <a:pos x="76" y="345"/>
                </a:cxn>
                <a:cxn ang="0">
                  <a:pos x="97" y="423"/>
                </a:cxn>
                <a:cxn ang="0">
                  <a:pos x="164" y="435"/>
                </a:cxn>
                <a:cxn ang="0">
                  <a:pos x="263" y="464"/>
                </a:cxn>
                <a:cxn ang="0">
                  <a:pos x="414" y="464"/>
                </a:cxn>
                <a:cxn ang="0">
                  <a:pos x="509" y="483"/>
                </a:cxn>
                <a:cxn ang="0">
                  <a:pos x="596" y="485"/>
                </a:cxn>
                <a:cxn ang="0">
                  <a:pos x="599" y="447"/>
                </a:cxn>
                <a:cxn ang="0">
                  <a:pos x="625" y="326"/>
                </a:cxn>
                <a:cxn ang="0">
                  <a:pos x="651" y="206"/>
                </a:cxn>
              </a:cxnLst>
              <a:rect l="0" t="0" r="r" b="b"/>
              <a:pathLst>
                <a:path w="670" h="501">
                  <a:moveTo>
                    <a:pt x="201" y="99"/>
                  </a:moveTo>
                  <a:lnTo>
                    <a:pt x="204" y="94"/>
                  </a:lnTo>
                  <a:lnTo>
                    <a:pt x="201" y="90"/>
                  </a:lnTo>
                  <a:lnTo>
                    <a:pt x="199" y="87"/>
                  </a:lnTo>
                  <a:lnTo>
                    <a:pt x="197" y="85"/>
                  </a:lnTo>
                  <a:lnTo>
                    <a:pt x="194" y="87"/>
                  </a:lnTo>
                  <a:lnTo>
                    <a:pt x="187" y="97"/>
                  </a:lnTo>
                  <a:lnTo>
                    <a:pt x="182" y="99"/>
                  </a:lnTo>
                  <a:lnTo>
                    <a:pt x="182" y="101"/>
                  </a:lnTo>
                  <a:lnTo>
                    <a:pt x="185" y="108"/>
                  </a:lnTo>
                  <a:lnTo>
                    <a:pt x="187" y="113"/>
                  </a:lnTo>
                  <a:lnTo>
                    <a:pt x="190" y="113"/>
                  </a:lnTo>
                  <a:lnTo>
                    <a:pt x="190" y="118"/>
                  </a:lnTo>
                  <a:lnTo>
                    <a:pt x="187" y="125"/>
                  </a:lnTo>
                  <a:lnTo>
                    <a:pt x="187" y="130"/>
                  </a:lnTo>
                  <a:lnTo>
                    <a:pt x="190" y="135"/>
                  </a:lnTo>
                  <a:lnTo>
                    <a:pt x="194" y="137"/>
                  </a:lnTo>
                  <a:lnTo>
                    <a:pt x="197" y="142"/>
                  </a:lnTo>
                  <a:lnTo>
                    <a:pt x="197" y="146"/>
                  </a:lnTo>
                  <a:lnTo>
                    <a:pt x="199" y="149"/>
                  </a:lnTo>
                  <a:lnTo>
                    <a:pt x="201" y="149"/>
                  </a:lnTo>
                  <a:lnTo>
                    <a:pt x="204" y="146"/>
                  </a:lnTo>
                  <a:lnTo>
                    <a:pt x="204" y="139"/>
                  </a:lnTo>
                  <a:lnTo>
                    <a:pt x="197" y="125"/>
                  </a:lnTo>
                  <a:lnTo>
                    <a:pt x="192" y="132"/>
                  </a:lnTo>
                  <a:lnTo>
                    <a:pt x="194" y="113"/>
                  </a:lnTo>
                  <a:lnTo>
                    <a:pt x="194" y="108"/>
                  </a:lnTo>
                  <a:lnTo>
                    <a:pt x="192" y="106"/>
                  </a:lnTo>
                  <a:lnTo>
                    <a:pt x="187" y="101"/>
                  </a:lnTo>
                  <a:lnTo>
                    <a:pt x="187" y="101"/>
                  </a:lnTo>
                  <a:lnTo>
                    <a:pt x="201" y="99"/>
                  </a:lnTo>
                  <a:close/>
                  <a:moveTo>
                    <a:pt x="185" y="54"/>
                  </a:moveTo>
                  <a:lnTo>
                    <a:pt x="185" y="52"/>
                  </a:lnTo>
                  <a:lnTo>
                    <a:pt x="187" y="45"/>
                  </a:lnTo>
                  <a:lnTo>
                    <a:pt x="187" y="45"/>
                  </a:lnTo>
                  <a:lnTo>
                    <a:pt x="190" y="49"/>
                  </a:lnTo>
                  <a:lnTo>
                    <a:pt x="192" y="52"/>
                  </a:lnTo>
                  <a:lnTo>
                    <a:pt x="197" y="49"/>
                  </a:lnTo>
                  <a:lnTo>
                    <a:pt x="197" y="47"/>
                  </a:lnTo>
                  <a:lnTo>
                    <a:pt x="187" y="37"/>
                  </a:lnTo>
                  <a:lnTo>
                    <a:pt x="187" y="37"/>
                  </a:lnTo>
                  <a:lnTo>
                    <a:pt x="180" y="40"/>
                  </a:lnTo>
                  <a:lnTo>
                    <a:pt x="178" y="42"/>
                  </a:lnTo>
                  <a:lnTo>
                    <a:pt x="178" y="47"/>
                  </a:lnTo>
                  <a:lnTo>
                    <a:pt x="185" y="54"/>
                  </a:lnTo>
                  <a:close/>
                  <a:moveTo>
                    <a:pt x="182" y="75"/>
                  </a:moveTo>
                  <a:lnTo>
                    <a:pt x="185" y="75"/>
                  </a:lnTo>
                  <a:lnTo>
                    <a:pt x="185" y="73"/>
                  </a:lnTo>
                  <a:lnTo>
                    <a:pt x="182" y="66"/>
                  </a:lnTo>
                  <a:lnTo>
                    <a:pt x="185" y="59"/>
                  </a:lnTo>
                  <a:lnTo>
                    <a:pt x="182" y="59"/>
                  </a:lnTo>
                  <a:lnTo>
                    <a:pt x="180" y="59"/>
                  </a:lnTo>
                  <a:lnTo>
                    <a:pt x="178" y="66"/>
                  </a:lnTo>
                  <a:lnTo>
                    <a:pt x="178" y="68"/>
                  </a:lnTo>
                  <a:lnTo>
                    <a:pt x="178" y="73"/>
                  </a:lnTo>
                  <a:lnTo>
                    <a:pt x="182" y="75"/>
                  </a:lnTo>
                  <a:close/>
                  <a:moveTo>
                    <a:pt x="185" y="2"/>
                  </a:moveTo>
                  <a:lnTo>
                    <a:pt x="187" y="0"/>
                  </a:lnTo>
                  <a:lnTo>
                    <a:pt x="185" y="0"/>
                  </a:lnTo>
                  <a:lnTo>
                    <a:pt x="185" y="2"/>
                  </a:lnTo>
                  <a:lnTo>
                    <a:pt x="185" y="2"/>
                  </a:lnTo>
                  <a:close/>
                  <a:moveTo>
                    <a:pt x="133" y="220"/>
                  </a:moveTo>
                  <a:lnTo>
                    <a:pt x="133" y="227"/>
                  </a:lnTo>
                  <a:lnTo>
                    <a:pt x="135" y="227"/>
                  </a:lnTo>
                  <a:lnTo>
                    <a:pt x="135" y="224"/>
                  </a:lnTo>
                  <a:lnTo>
                    <a:pt x="138" y="224"/>
                  </a:lnTo>
                  <a:lnTo>
                    <a:pt x="135" y="215"/>
                  </a:lnTo>
                  <a:lnTo>
                    <a:pt x="133" y="217"/>
                  </a:lnTo>
                  <a:lnTo>
                    <a:pt x="133" y="220"/>
                  </a:lnTo>
                  <a:close/>
                  <a:moveTo>
                    <a:pt x="182" y="172"/>
                  </a:moveTo>
                  <a:lnTo>
                    <a:pt x="180" y="170"/>
                  </a:lnTo>
                  <a:lnTo>
                    <a:pt x="178" y="172"/>
                  </a:lnTo>
                  <a:lnTo>
                    <a:pt x="175" y="175"/>
                  </a:lnTo>
                  <a:lnTo>
                    <a:pt x="173" y="179"/>
                  </a:lnTo>
                  <a:lnTo>
                    <a:pt x="175" y="184"/>
                  </a:lnTo>
                  <a:lnTo>
                    <a:pt x="178" y="187"/>
                  </a:lnTo>
                  <a:lnTo>
                    <a:pt x="180" y="187"/>
                  </a:lnTo>
                  <a:lnTo>
                    <a:pt x="182" y="175"/>
                  </a:lnTo>
                  <a:lnTo>
                    <a:pt x="182" y="172"/>
                  </a:lnTo>
                  <a:close/>
                  <a:moveTo>
                    <a:pt x="175" y="217"/>
                  </a:moveTo>
                  <a:lnTo>
                    <a:pt x="180" y="215"/>
                  </a:lnTo>
                  <a:lnTo>
                    <a:pt x="180" y="213"/>
                  </a:lnTo>
                  <a:lnTo>
                    <a:pt x="178" y="206"/>
                  </a:lnTo>
                  <a:lnTo>
                    <a:pt x="178" y="198"/>
                  </a:lnTo>
                  <a:lnTo>
                    <a:pt x="178" y="198"/>
                  </a:lnTo>
                  <a:lnTo>
                    <a:pt x="173" y="206"/>
                  </a:lnTo>
                  <a:lnTo>
                    <a:pt x="171" y="215"/>
                  </a:lnTo>
                  <a:lnTo>
                    <a:pt x="175" y="210"/>
                  </a:lnTo>
                  <a:lnTo>
                    <a:pt x="175" y="213"/>
                  </a:lnTo>
                  <a:lnTo>
                    <a:pt x="175" y="215"/>
                  </a:lnTo>
                  <a:lnTo>
                    <a:pt x="175" y="217"/>
                  </a:lnTo>
                  <a:close/>
                  <a:moveTo>
                    <a:pt x="164" y="61"/>
                  </a:moveTo>
                  <a:lnTo>
                    <a:pt x="173" y="66"/>
                  </a:lnTo>
                  <a:lnTo>
                    <a:pt x="171" y="61"/>
                  </a:lnTo>
                  <a:lnTo>
                    <a:pt x="171" y="56"/>
                  </a:lnTo>
                  <a:lnTo>
                    <a:pt x="168" y="45"/>
                  </a:lnTo>
                  <a:lnTo>
                    <a:pt x="164" y="45"/>
                  </a:lnTo>
                  <a:lnTo>
                    <a:pt x="161" y="47"/>
                  </a:lnTo>
                  <a:lnTo>
                    <a:pt x="161" y="54"/>
                  </a:lnTo>
                  <a:lnTo>
                    <a:pt x="161" y="56"/>
                  </a:lnTo>
                  <a:lnTo>
                    <a:pt x="164" y="61"/>
                  </a:lnTo>
                  <a:close/>
                  <a:moveTo>
                    <a:pt x="660" y="123"/>
                  </a:moveTo>
                  <a:lnTo>
                    <a:pt x="625" y="116"/>
                  </a:lnTo>
                  <a:lnTo>
                    <a:pt x="592" y="108"/>
                  </a:lnTo>
                  <a:lnTo>
                    <a:pt x="556" y="99"/>
                  </a:lnTo>
                  <a:lnTo>
                    <a:pt x="523" y="92"/>
                  </a:lnTo>
                  <a:lnTo>
                    <a:pt x="488" y="82"/>
                  </a:lnTo>
                  <a:lnTo>
                    <a:pt x="454" y="75"/>
                  </a:lnTo>
                  <a:lnTo>
                    <a:pt x="419" y="66"/>
                  </a:lnTo>
                  <a:lnTo>
                    <a:pt x="386" y="56"/>
                  </a:lnTo>
                  <a:lnTo>
                    <a:pt x="350" y="47"/>
                  </a:lnTo>
                  <a:lnTo>
                    <a:pt x="317" y="37"/>
                  </a:lnTo>
                  <a:lnTo>
                    <a:pt x="284" y="28"/>
                  </a:lnTo>
                  <a:lnTo>
                    <a:pt x="249" y="19"/>
                  </a:lnTo>
                  <a:lnTo>
                    <a:pt x="216" y="9"/>
                  </a:lnTo>
                  <a:lnTo>
                    <a:pt x="208" y="7"/>
                  </a:lnTo>
                  <a:lnTo>
                    <a:pt x="208" y="26"/>
                  </a:lnTo>
                  <a:lnTo>
                    <a:pt x="208" y="33"/>
                  </a:lnTo>
                  <a:lnTo>
                    <a:pt x="211" y="37"/>
                  </a:lnTo>
                  <a:lnTo>
                    <a:pt x="213" y="37"/>
                  </a:lnTo>
                  <a:lnTo>
                    <a:pt x="216" y="37"/>
                  </a:lnTo>
                  <a:lnTo>
                    <a:pt x="218" y="37"/>
                  </a:lnTo>
                  <a:lnTo>
                    <a:pt x="218" y="40"/>
                  </a:lnTo>
                  <a:lnTo>
                    <a:pt x="218" y="52"/>
                  </a:lnTo>
                  <a:lnTo>
                    <a:pt x="213" y="66"/>
                  </a:lnTo>
                  <a:lnTo>
                    <a:pt x="213" y="68"/>
                  </a:lnTo>
                  <a:lnTo>
                    <a:pt x="213" y="73"/>
                  </a:lnTo>
                  <a:lnTo>
                    <a:pt x="208" y="75"/>
                  </a:lnTo>
                  <a:lnTo>
                    <a:pt x="201" y="71"/>
                  </a:lnTo>
                  <a:lnTo>
                    <a:pt x="199" y="71"/>
                  </a:lnTo>
                  <a:lnTo>
                    <a:pt x="197" y="73"/>
                  </a:lnTo>
                  <a:lnTo>
                    <a:pt x="197" y="78"/>
                  </a:lnTo>
                  <a:lnTo>
                    <a:pt x="199" y="78"/>
                  </a:lnTo>
                  <a:lnTo>
                    <a:pt x="204" y="80"/>
                  </a:lnTo>
                  <a:lnTo>
                    <a:pt x="206" y="85"/>
                  </a:lnTo>
                  <a:lnTo>
                    <a:pt x="208" y="90"/>
                  </a:lnTo>
                  <a:lnTo>
                    <a:pt x="213" y="101"/>
                  </a:lnTo>
                  <a:lnTo>
                    <a:pt x="211" y="104"/>
                  </a:lnTo>
                  <a:lnTo>
                    <a:pt x="206" y="104"/>
                  </a:lnTo>
                  <a:lnTo>
                    <a:pt x="201" y="106"/>
                  </a:lnTo>
                  <a:lnTo>
                    <a:pt x="199" y="111"/>
                  </a:lnTo>
                  <a:lnTo>
                    <a:pt x="199" y="116"/>
                  </a:lnTo>
                  <a:lnTo>
                    <a:pt x="199" y="120"/>
                  </a:lnTo>
                  <a:lnTo>
                    <a:pt x="206" y="127"/>
                  </a:lnTo>
                  <a:lnTo>
                    <a:pt x="206" y="127"/>
                  </a:lnTo>
                  <a:lnTo>
                    <a:pt x="206" y="116"/>
                  </a:lnTo>
                  <a:lnTo>
                    <a:pt x="208" y="116"/>
                  </a:lnTo>
                  <a:lnTo>
                    <a:pt x="208" y="118"/>
                  </a:lnTo>
                  <a:lnTo>
                    <a:pt x="211" y="125"/>
                  </a:lnTo>
                  <a:lnTo>
                    <a:pt x="211" y="130"/>
                  </a:lnTo>
                  <a:lnTo>
                    <a:pt x="216" y="137"/>
                  </a:lnTo>
                  <a:lnTo>
                    <a:pt x="216" y="139"/>
                  </a:lnTo>
                  <a:lnTo>
                    <a:pt x="206" y="149"/>
                  </a:lnTo>
                  <a:lnTo>
                    <a:pt x="204" y="151"/>
                  </a:lnTo>
                  <a:lnTo>
                    <a:pt x="197" y="161"/>
                  </a:lnTo>
                  <a:lnTo>
                    <a:pt x="194" y="165"/>
                  </a:lnTo>
                  <a:lnTo>
                    <a:pt x="194" y="168"/>
                  </a:lnTo>
                  <a:lnTo>
                    <a:pt x="194" y="172"/>
                  </a:lnTo>
                  <a:lnTo>
                    <a:pt x="190" y="177"/>
                  </a:lnTo>
                  <a:lnTo>
                    <a:pt x="190" y="179"/>
                  </a:lnTo>
                  <a:lnTo>
                    <a:pt x="190" y="184"/>
                  </a:lnTo>
                  <a:lnTo>
                    <a:pt x="190" y="187"/>
                  </a:lnTo>
                  <a:lnTo>
                    <a:pt x="187" y="196"/>
                  </a:lnTo>
                  <a:lnTo>
                    <a:pt x="185" y="213"/>
                  </a:lnTo>
                  <a:lnTo>
                    <a:pt x="182" y="217"/>
                  </a:lnTo>
                  <a:lnTo>
                    <a:pt x="175" y="222"/>
                  </a:lnTo>
                  <a:lnTo>
                    <a:pt x="171" y="222"/>
                  </a:lnTo>
                  <a:lnTo>
                    <a:pt x="168" y="222"/>
                  </a:lnTo>
                  <a:lnTo>
                    <a:pt x="164" y="224"/>
                  </a:lnTo>
                  <a:lnTo>
                    <a:pt x="156" y="236"/>
                  </a:lnTo>
                  <a:lnTo>
                    <a:pt x="152" y="239"/>
                  </a:lnTo>
                  <a:lnTo>
                    <a:pt x="145" y="241"/>
                  </a:lnTo>
                  <a:lnTo>
                    <a:pt x="142" y="239"/>
                  </a:lnTo>
                  <a:lnTo>
                    <a:pt x="138" y="234"/>
                  </a:lnTo>
                  <a:lnTo>
                    <a:pt x="128" y="232"/>
                  </a:lnTo>
                  <a:lnTo>
                    <a:pt x="119" y="229"/>
                  </a:lnTo>
                  <a:lnTo>
                    <a:pt x="123" y="224"/>
                  </a:lnTo>
                  <a:lnTo>
                    <a:pt x="128" y="217"/>
                  </a:lnTo>
                  <a:lnTo>
                    <a:pt x="133" y="213"/>
                  </a:lnTo>
                  <a:lnTo>
                    <a:pt x="142" y="210"/>
                  </a:lnTo>
                  <a:lnTo>
                    <a:pt x="145" y="210"/>
                  </a:lnTo>
                  <a:lnTo>
                    <a:pt x="142" y="224"/>
                  </a:lnTo>
                  <a:lnTo>
                    <a:pt x="145" y="224"/>
                  </a:lnTo>
                  <a:lnTo>
                    <a:pt x="152" y="215"/>
                  </a:lnTo>
                  <a:lnTo>
                    <a:pt x="152" y="215"/>
                  </a:lnTo>
                  <a:lnTo>
                    <a:pt x="156" y="220"/>
                  </a:lnTo>
                  <a:lnTo>
                    <a:pt x="159" y="222"/>
                  </a:lnTo>
                  <a:lnTo>
                    <a:pt x="161" y="220"/>
                  </a:lnTo>
                  <a:lnTo>
                    <a:pt x="168" y="208"/>
                  </a:lnTo>
                  <a:lnTo>
                    <a:pt x="171" y="201"/>
                  </a:lnTo>
                  <a:lnTo>
                    <a:pt x="171" y="191"/>
                  </a:lnTo>
                  <a:lnTo>
                    <a:pt x="166" y="179"/>
                  </a:lnTo>
                  <a:lnTo>
                    <a:pt x="166" y="179"/>
                  </a:lnTo>
                  <a:lnTo>
                    <a:pt x="168" y="179"/>
                  </a:lnTo>
                  <a:lnTo>
                    <a:pt x="171" y="179"/>
                  </a:lnTo>
                  <a:lnTo>
                    <a:pt x="173" y="170"/>
                  </a:lnTo>
                  <a:lnTo>
                    <a:pt x="173" y="168"/>
                  </a:lnTo>
                  <a:lnTo>
                    <a:pt x="185" y="163"/>
                  </a:lnTo>
                  <a:lnTo>
                    <a:pt x="187" y="158"/>
                  </a:lnTo>
                  <a:lnTo>
                    <a:pt x="190" y="144"/>
                  </a:lnTo>
                  <a:lnTo>
                    <a:pt x="185" y="142"/>
                  </a:lnTo>
                  <a:lnTo>
                    <a:pt x="182" y="144"/>
                  </a:lnTo>
                  <a:lnTo>
                    <a:pt x="182" y="151"/>
                  </a:lnTo>
                  <a:lnTo>
                    <a:pt x="180" y="153"/>
                  </a:lnTo>
                  <a:lnTo>
                    <a:pt x="168" y="161"/>
                  </a:lnTo>
                  <a:lnTo>
                    <a:pt x="161" y="165"/>
                  </a:lnTo>
                  <a:lnTo>
                    <a:pt x="156" y="170"/>
                  </a:lnTo>
                  <a:lnTo>
                    <a:pt x="147" y="175"/>
                  </a:lnTo>
                  <a:lnTo>
                    <a:pt x="138" y="177"/>
                  </a:lnTo>
                  <a:lnTo>
                    <a:pt x="130" y="187"/>
                  </a:lnTo>
                  <a:lnTo>
                    <a:pt x="128" y="189"/>
                  </a:lnTo>
                  <a:lnTo>
                    <a:pt x="126" y="196"/>
                  </a:lnTo>
                  <a:lnTo>
                    <a:pt x="130" y="196"/>
                  </a:lnTo>
                  <a:lnTo>
                    <a:pt x="140" y="196"/>
                  </a:lnTo>
                  <a:lnTo>
                    <a:pt x="138" y="198"/>
                  </a:lnTo>
                  <a:lnTo>
                    <a:pt x="128" y="201"/>
                  </a:lnTo>
                  <a:lnTo>
                    <a:pt x="121" y="201"/>
                  </a:lnTo>
                  <a:lnTo>
                    <a:pt x="119" y="198"/>
                  </a:lnTo>
                  <a:lnTo>
                    <a:pt x="119" y="196"/>
                  </a:lnTo>
                  <a:lnTo>
                    <a:pt x="121" y="189"/>
                  </a:lnTo>
                  <a:lnTo>
                    <a:pt x="133" y="177"/>
                  </a:lnTo>
                  <a:lnTo>
                    <a:pt x="161" y="153"/>
                  </a:lnTo>
                  <a:lnTo>
                    <a:pt x="161" y="156"/>
                  </a:lnTo>
                  <a:lnTo>
                    <a:pt x="159" y="161"/>
                  </a:lnTo>
                  <a:lnTo>
                    <a:pt x="161" y="161"/>
                  </a:lnTo>
                  <a:lnTo>
                    <a:pt x="178" y="146"/>
                  </a:lnTo>
                  <a:lnTo>
                    <a:pt x="178" y="139"/>
                  </a:lnTo>
                  <a:lnTo>
                    <a:pt x="175" y="127"/>
                  </a:lnTo>
                  <a:lnTo>
                    <a:pt x="175" y="120"/>
                  </a:lnTo>
                  <a:lnTo>
                    <a:pt x="178" y="113"/>
                  </a:lnTo>
                  <a:lnTo>
                    <a:pt x="178" y="111"/>
                  </a:lnTo>
                  <a:lnTo>
                    <a:pt x="168" y="116"/>
                  </a:lnTo>
                  <a:lnTo>
                    <a:pt x="164" y="116"/>
                  </a:lnTo>
                  <a:lnTo>
                    <a:pt x="159" y="116"/>
                  </a:lnTo>
                  <a:lnTo>
                    <a:pt x="154" y="113"/>
                  </a:lnTo>
                  <a:lnTo>
                    <a:pt x="149" y="101"/>
                  </a:lnTo>
                  <a:lnTo>
                    <a:pt x="147" y="101"/>
                  </a:lnTo>
                  <a:lnTo>
                    <a:pt x="138" y="101"/>
                  </a:lnTo>
                  <a:lnTo>
                    <a:pt x="135" y="101"/>
                  </a:lnTo>
                  <a:lnTo>
                    <a:pt x="81" y="78"/>
                  </a:lnTo>
                  <a:lnTo>
                    <a:pt x="74" y="71"/>
                  </a:lnTo>
                  <a:lnTo>
                    <a:pt x="69" y="63"/>
                  </a:lnTo>
                  <a:lnTo>
                    <a:pt x="50" y="52"/>
                  </a:lnTo>
                  <a:lnTo>
                    <a:pt x="38" y="37"/>
                  </a:lnTo>
                  <a:lnTo>
                    <a:pt x="31" y="33"/>
                  </a:lnTo>
                  <a:lnTo>
                    <a:pt x="31" y="47"/>
                  </a:lnTo>
                  <a:lnTo>
                    <a:pt x="24" y="61"/>
                  </a:lnTo>
                  <a:lnTo>
                    <a:pt x="19" y="85"/>
                  </a:lnTo>
                  <a:lnTo>
                    <a:pt x="19" y="94"/>
                  </a:lnTo>
                  <a:lnTo>
                    <a:pt x="29" y="113"/>
                  </a:lnTo>
                  <a:lnTo>
                    <a:pt x="29" y="130"/>
                  </a:lnTo>
                  <a:lnTo>
                    <a:pt x="24" y="163"/>
                  </a:lnTo>
                  <a:lnTo>
                    <a:pt x="26" y="191"/>
                  </a:lnTo>
                  <a:lnTo>
                    <a:pt x="24" y="206"/>
                  </a:lnTo>
                  <a:lnTo>
                    <a:pt x="22" y="215"/>
                  </a:lnTo>
                  <a:lnTo>
                    <a:pt x="22" y="222"/>
                  </a:lnTo>
                  <a:lnTo>
                    <a:pt x="24" y="217"/>
                  </a:lnTo>
                  <a:lnTo>
                    <a:pt x="26" y="215"/>
                  </a:lnTo>
                  <a:lnTo>
                    <a:pt x="31" y="217"/>
                  </a:lnTo>
                  <a:lnTo>
                    <a:pt x="36" y="224"/>
                  </a:lnTo>
                  <a:lnTo>
                    <a:pt x="45" y="229"/>
                  </a:lnTo>
                  <a:lnTo>
                    <a:pt x="19" y="236"/>
                  </a:lnTo>
                  <a:lnTo>
                    <a:pt x="19" y="251"/>
                  </a:lnTo>
                  <a:lnTo>
                    <a:pt x="26" y="258"/>
                  </a:lnTo>
                  <a:lnTo>
                    <a:pt x="31" y="267"/>
                  </a:lnTo>
                  <a:lnTo>
                    <a:pt x="24" y="281"/>
                  </a:lnTo>
                  <a:lnTo>
                    <a:pt x="17" y="293"/>
                  </a:lnTo>
                  <a:lnTo>
                    <a:pt x="15" y="279"/>
                  </a:lnTo>
                  <a:lnTo>
                    <a:pt x="17" y="269"/>
                  </a:lnTo>
                  <a:lnTo>
                    <a:pt x="10" y="284"/>
                  </a:lnTo>
                  <a:lnTo>
                    <a:pt x="7" y="298"/>
                  </a:lnTo>
                  <a:lnTo>
                    <a:pt x="0" y="307"/>
                  </a:lnTo>
                  <a:lnTo>
                    <a:pt x="12" y="307"/>
                  </a:lnTo>
                  <a:lnTo>
                    <a:pt x="15" y="314"/>
                  </a:lnTo>
                  <a:lnTo>
                    <a:pt x="33" y="314"/>
                  </a:lnTo>
                  <a:lnTo>
                    <a:pt x="36" y="319"/>
                  </a:lnTo>
                  <a:lnTo>
                    <a:pt x="52" y="324"/>
                  </a:lnTo>
                  <a:lnTo>
                    <a:pt x="55" y="333"/>
                  </a:lnTo>
                  <a:lnTo>
                    <a:pt x="62" y="340"/>
                  </a:lnTo>
                  <a:lnTo>
                    <a:pt x="64" y="343"/>
                  </a:lnTo>
                  <a:lnTo>
                    <a:pt x="67" y="345"/>
                  </a:lnTo>
                  <a:lnTo>
                    <a:pt x="76" y="345"/>
                  </a:lnTo>
                  <a:lnTo>
                    <a:pt x="83" y="350"/>
                  </a:lnTo>
                  <a:lnTo>
                    <a:pt x="90" y="357"/>
                  </a:lnTo>
                  <a:lnTo>
                    <a:pt x="93" y="376"/>
                  </a:lnTo>
                  <a:lnTo>
                    <a:pt x="93" y="407"/>
                  </a:lnTo>
                  <a:lnTo>
                    <a:pt x="93" y="416"/>
                  </a:lnTo>
                  <a:lnTo>
                    <a:pt x="97" y="423"/>
                  </a:lnTo>
                  <a:lnTo>
                    <a:pt x="104" y="428"/>
                  </a:lnTo>
                  <a:lnTo>
                    <a:pt x="133" y="440"/>
                  </a:lnTo>
                  <a:lnTo>
                    <a:pt x="138" y="440"/>
                  </a:lnTo>
                  <a:lnTo>
                    <a:pt x="138" y="440"/>
                  </a:lnTo>
                  <a:lnTo>
                    <a:pt x="142" y="442"/>
                  </a:lnTo>
                  <a:lnTo>
                    <a:pt x="164" y="435"/>
                  </a:lnTo>
                  <a:lnTo>
                    <a:pt x="182" y="438"/>
                  </a:lnTo>
                  <a:lnTo>
                    <a:pt x="204" y="445"/>
                  </a:lnTo>
                  <a:lnTo>
                    <a:pt x="218" y="452"/>
                  </a:lnTo>
                  <a:lnTo>
                    <a:pt x="220" y="456"/>
                  </a:lnTo>
                  <a:lnTo>
                    <a:pt x="232" y="461"/>
                  </a:lnTo>
                  <a:lnTo>
                    <a:pt x="263" y="464"/>
                  </a:lnTo>
                  <a:lnTo>
                    <a:pt x="294" y="466"/>
                  </a:lnTo>
                  <a:lnTo>
                    <a:pt x="313" y="466"/>
                  </a:lnTo>
                  <a:lnTo>
                    <a:pt x="334" y="461"/>
                  </a:lnTo>
                  <a:lnTo>
                    <a:pt x="379" y="461"/>
                  </a:lnTo>
                  <a:lnTo>
                    <a:pt x="402" y="464"/>
                  </a:lnTo>
                  <a:lnTo>
                    <a:pt x="414" y="464"/>
                  </a:lnTo>
                  <a:lnTo>
                    <a:pt x="417" y="461"/>
                  </a:lnTo>
                  <a:lnTo>
                    <a:pt x="419" y="461"/>
                  </a:lnTo>
                  <a:lnTo>
                    <a:pt x="440" y="466"/>
                  </a:lnTo>
                  <a:lnTo>
                    <a:pt x="464" y="473"/>
                  </a:lnTo>
                  <a:lnTo>
                    <a:pt x="485" y="478"/>
                  </a:lnTo>
                  <a:lnTo>
                    <a:pt x="509" y="483"/>
                  </a:lnTo>
                  <a:lnTo>
                    <a:pt x="533" y="487"/>
                  </a:lnTo>
                  <a:lnTo>
                    <a:pt x="554" y="492"/>
                  </a:lnTo>
                  <a:lnTo>
                    <a:pt x="577" y="497"/>
                  </a:lnTo>
                  <a:lnTo>
                    <a:pt x="599" y="501"/>
                  </a:lnTo>
                  <a:lnTo>
                    <a:pt x="596" y="494"/>
                  </a:lnTo>
                  <a:lnTo>
                    <a:pt x="596" y="485"/>
                  </a:lnTo>
                  <a:lnTo>
                    <a:pt x="601" y="483"/>
                  </a:lnTo>
                  <a:lnTo>
                    <a:pt x="601" y="473"/>
                  </a:lnTo>
                  <a:lnTo>
                    <a:pt x="599" y="459"/>
                  </a:lnTo>
                  <a:lnTo>
                    <a:pt x="596" y="449"/>
                  </a:lnTo>
                  <a:lnTo>
                    <a:pt x="599" y="447"/>
                  </a:lnTo>
                  <a:lnTo>
                    <a:pt x="599" y="447"/>
                  </a:lnTo>
                  <a:lnTo>
                    <a:pt x="603" y="426"/>
                  </a:lnTo>
                  <a:lnTo>
                    <a:pt x="608" y="407"/>
                  </a:lnTo>
                  <a:lnTo>
                    <a:pt x="613" y="385"/>
                  </a:lnTo>
                  <a:lnTo>
                    <a:pt x="615" y="367"/>
                  </a:lnTo>
                  <a:lnTo>
                    <a:pt x="620" y="345"/>
                  </a:lnTo>
                  <a:lnTo>
                    <a:pt x="625" y="326"/>
                  </a:lnTo>
                  <a:lnTo>
                    <a:pt x="629" y="305"/>
                  </a:lnTo>
                  <a:lnTo>
                    <a:pt x="634" y="286"/>
                  </a:lnTo>
                  <a:lnTo>
                    <a:pt x="639" y="265"/>
                  </a:lnTo>
                  <a:lnTo>
                    <a:pt x="641" y="246"/>
                  </a:lnTo>
                  <a:lnTo>
                    <a:pt x="646" y="227"/>
                  </a:lnTo>
                  <a:lnTo>
                    <a:pt x="651" y="206"/>
                  </a:lnTo>
                  <a:lnTo>
                    <a:pt x="655" y="187"/>
                  </a:lnTo>
                  <a:lnTo>
                    <a:pt x="660" y="165"/>
                  </a:lnTo>
                  <a:lnTo>
                    <a:pt x="665" y="146"/>
                  </a:lnTo>
                  <a:lnTo>
                    <a:pt x="670" y="125"/>
                  </a:lnTo>
                  <a:lnTo>
                    <a:pt x="660" y="123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D1B39BB0-825A-8DAA-8B17-84E503311520}"/>
                </a:ext>
              </a:extLst>
            </p:cNvPr>
            <p:cNvSpPr txBox="1"/>
            <p:nvPr/>
          </p:nvSpPr>
          <p:spPr>
            <a:xfrm>
              <a:off x="2167904" y="1157818"/>
              <a:ext cx="510692" cy="379426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WA</a:t>
              </a:r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BD6E74E4-E75B-90F6-A20D-9BD3DE17DBD2}"/>
                </a:ext>
              </a:extLst>
            </p:cNvPr>
            <p:cNvSpPr txBox="1"/>
            <p:nvPr/>
          </p:nvSpPr>
          <p:spPr>
            <a:xfrm>
              <a:off x="1945235" y="1785772"/>
              <a:ext cx="464434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OR</a:t>
              </a: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FE9C87CF-289A-7FBD-4FD4-8EA8F0A9707B}"/>
                </a:ext>
              </a:extLst>
            </p:cNvPr>
            <p:cNvSpPr txBox="1"/>
            <p:nvPr/>
          </p:nvSpPr>
          <p:spPr>
            <a:xfrm>
              <a:off x="3562654" y="1510738"/>
              <a:ext cx="494135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MT</a:t>
              </a: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CCEFAFC8-5D44-32B8-80D4-15BC36DAA0C6}"/>
                </a:ext>
              </a:extLst>
            </p:cNvPr>
            <p:cNvSpPr txBox="1"/>
            <p:nvPr/>
          </p:nvSpPr>
          <p:spPr>
            <a:xfrm>
              <a:off x="1702178" y="3098890"/>
              <a:ext cx="445871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CA</a:t>
              </a:r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E47AFF52-8E7B-B6C9-EF4F-D7FD37DA21E8}"/>
                </a:ext>
              </a:extLst>
            </p:cNvPr>
            <p:cNvSpPr txBox="1"/>
            <p:nvPr/>
          </p:nvSpPr>
          <p:spPr>
            <a:xfrm>
              <a:off x="3785886" y="2320414"/>
              <a:ext cx="501560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WY</a:t>
              </a: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E69E0C0F-094B-51EE-B951-14EDB811FE4E}"/>
                </a:ext>
              </a:extLst>
            </p:cNvPr>
            <p:cNvSpPr txBox="1"/>
            <p:nvPr/>
          </p:nvSpPr>
          <p:spPr>
            <a:xfrm>
              <a:off x="2306650" y="2833853"/>
              <a:ext cx="466290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NV</a:t>
              </a: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E72AC58C-2894-3F56-F6E7-E62E950A6036}"/>
                </a:ext>
              </a:extLst>
            </p:cNvPr>
            <p:cNvSpPr txBox="1"/>
            <p:nvPr/>
          </p:nvSpPr>
          <p:spPr>
            <a:xfrm>
              <a:off x="2799943" y="2014147"/>
              <a:ext cx="393897" cy="379426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ID</a:t>
              </a: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498BFAEC-272E-EAC7-89E2-632493635066}"/>
                </a:ext>
              </a:extLst>
            </p:cNvPr>
            <p:cNvSpPr txBox="1"/>
            <p:nvPr/>
          </p:nvSpPr>
          <p:spPr>
            <a:xfrm>
              <a:off x="3142143" y="3051754"/>
              <a:ext cx="449584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UT</a:t>
              </a: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2B5FAD8D-D2FE-D304-59EC-DF74D1B0344A}"/>
                </a:ext>
              </a:extLst>
            </p:cNvPr>
            <p:cNvSpPr txBox="1"/>
            <p:nvPr/>
          </p:nvSpPr>
          <p:spPr>
            <a:xfrm>
              <a:off x="4079279" y="3233787"/>
              <a:ext cx="460722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CO</a:t>
              </a:r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25AB8570-7D6D-A65F-BA25-55E30AE419DE}"/>
                </a:ext>
              </a:extLst>
            </p:cNvPr>
            <p:cNvSpPr txBox="1"/>
            <p:nvPr/>
          </p:nvSpPr>
          <p:spPr>
            <a:xfrm>
              <a:off x="3854764" y="4013027"/>
              <a:ext cx="525690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NM</a:t>
              </a:r>
            </a:p>
          </p:txBody>
        </p:sp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0F4FE9DB-DCA1-C17F-2399-6CFF4F534E75}"/>
                </a:ext>
              </a:extLst>
            </p:cNvPr>
            <p:cNvSpPr txBox="1"/>
            <p:nvPr/>
          </p:nvSpPr>
          <p:spPr>
            <a:xfrm>
              <a:off x="5107200" y="4774805"/>
              <a:ext cx="423596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TX</a:t>
              </a:r>
            </a:p>
          </p:txBody>
        </p:sp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990911DB-2A65-69E7-093C-2DD4FBC33ED6}"/>
                </a:ext>
              </a:extLst>
            </p:cNvPr>
            <p:cNvSpPr txBox="1"/>
            <p:nvPr/>
          </p:nvSpPr>
          <p:spPr>
            <a:xfrm>
              <a:off x="5358569" y="3936847"/>
              <a:ext cx="458865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OK</a:t>
              </a: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C0AA68E-2092-4217-57FD-5164FF6EBFCD}"/>
                </a:ext>
              </a:extLst>
            </p:cNvPr>
            <p:cNvSpPr txBox="1"/>
            <p:nvPr/>
          </p:nvSpPr>
          <p:spPr>
            <a:xfrm>
              <a:off x="4855947" y="1432402"/>
              <a:ext cx="475572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ND</a:t>
              </a:r>
            </a:p>
          </p:txBody>
        </p: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D0FEC118-B0D7-2641-1931-27D190275DB3}"/>
                </a:ext>
              </a:extLst>
            </p:cNvPr>
            <p:cNvSpPr txBox="1"/>
            <p:nvPr/>
          </p:nvSpPr>
          <p:spPr>
            <a:xfrm>
              <a:off x="4872169" y="2032399"/>
              <a:ext cx="436590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SD</a:t>
              </a: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A2915B38-CF47-FFDB-2568-A2C52B0E6FCA}"/>
                </a:ext>
              </a:extLst>
            </p:cNvPr>
            <p:cNvSpPr txBox="1"/>
            <p:nvPr/>
          </p:nvSpPr>
          <p:spPr>
            <a:xfrm>
              <a:off x="4942643" y="2717999"/>
              <a:ext cx="449584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NE</a:t>
              </a: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B28B22FE-D5A3-08DF-D551-1A11D2A11370}"/>
                </a:ext>
              </a:extLst>
            </p:cNvPr>
            <p:cNvSpPr txBox="1"/>
            <p:nvPr/>
          </p:nvSpPr>
          <p:spPr>
            <a:xfrm>
              <a:off x="5192781" y="3309965"/>
              <a:ext cx="414315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KS</a:t>
              </a: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47022F86-63C8-0EF1-DDDF-46EFC8FEFA6F}"/>
                </a:ext>
              </a:extLst>
            </p:cNvPr>
            <p:cNvSpPr txBox="1"/>
            <p:nvPr/>
          </p:nvSpPr>
          <p:spPr>
            <a:xfrm>
              <a:off x="6230537" y="4579823"/>
              <a:ext cx="421740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LA</a:t>
              </a: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D6880E32-0BB8-25C3-80E5-05B4F8D51239}"/>
                </a:ext>
              </a:extLst>
            </p:cNvPr>
            <p:cNvSpPr txBox="1"/>
            <p:nvPr/>
          </p:nvSpPr>
          <p:spPr>
            <a:xfrm>
              <a:off x="6177498" y="4013024"/>
              <a:ext cx="447727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AR</a:t>
              </a:r>
            </a:p>
          </p:txBody>
        </p:sp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9F862D1D-AAEA-B556-0232-251AF730C324}"/>
                </a:ext>
              </a:extLst>
            </p:cNvPr>
            <p:cNvSpPr txBox="1"/>
            <p:nvPr/>
          </p:nvSpPr>
          <p:spPr>
            <a:xfrm>
              <a:off x="6045405" y="3279811"/>
              <a:ext cx="529402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MO</a:t>
              </a: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E10230F0-86DF-E4DE-C323-4FE02A83A5CA}"/>
                </a:ext>
              </a:extLst>
            </p:cNvPr>
            <p:cNvSpPr txBox="1"/>
            <p:nvPr/>
          </p:nvSpPr>
          <p:spPr>
            <a:xfrm>
              <a:off x="5931977" y="2565642"/>
              <a:ext cx="386472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IA</a:t>
              </a: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D19BC9C3-E1DC-B2FC-C40F-2FB3F17C0403}"/>
                </a:ext>
              </a:extLst>
            </p:cNvPr>
            <p:cNvSpPr txBox="1"/>
            <p:nvPr/>
          </p:nvSpPr>
          <p:spPr>
            <a:xfrm>
              <a:off x="6571201" y="2870355"/>
              <a:ext cx="457010" cy="379426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IL*</a:t>
              </a:r>
            </a:p>
          </p:txBody>
        </p: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3AE8E92D-B81D-CB79-7435-081EDBE92775}"/>
                </a:ext>
              </a:extLst>
            </p:cNvPr>
            <p:cNvSpPr txBox="1"/>
            <p:nvPr/>
          </p:nvSpPr>
          <p:spPr>
            <a:xfrm>
              <a:off x="7066565" y="2794178"/>
              <a:ext cx="399465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IN</a:t>
              </a: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260EE825-C934-14EC-B94E-4E1F266499B2}"/>
                </a:ext>
              </a:extLst>
            </p:cNvPr>
            <p:cNvSpPr txBox="1"/>
            <p:nvPr/>
          </p:nvSpPr>
          <p:spPr>
            <a:xfrm>
              <a:off x="7177600" y="2184754"/>
              <a:ext cx="444015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MI</a:t>
              </a: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DABC9B8E-9A3B-2F77-1585-00A424EE805B}"/>
                </a:ext>
              </a:extLst>
            </p:cNvPr>
            <p:cNvSpPr txBox="1"/>
            <p:nvPr/>
          </p:nvSpPr>
          <p:spPr>
            <a:xfrm>
              <a:off x="7638138" y="2691872"/>
              <a:ext cx="267300" cy="26559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lIns="0" tIns="0" rIns="0" bIns="0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OH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0689332A-B343-70E4-CBA4-088248B92F9E}"/>
                </a:ext>
              </a:extLst>
            </p:cNvPr>
            <p:cNvSpPr txBox="1"/>
            <p:nvPr/>
          </p:nvSpPr>
          <p:spPr>
            <a:xfrm>
              <a:off x="7379872" y="3253577"/>
              <a:ext cx="423596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KY</a:t>
              </a: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F7154B51-731C-F758-59BF-91F354457AE3}"/>
                </a:ext>
              </a:extLst>
            </p:cNvPr>
            <p:cNvSpPr txBox="1"/>
            <p:nvPr/>
          </p:nvSpPr>
          <p:spPr>
            <a:xfrm>
              <a:off x="7127768" y="3642677"/>
              <a:ext cx="449584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TN</a:t>
              </a:r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90BFFD78-4EF6-FFE5-1026-78C12D4A9BEE}"/>
                </a:ext>
              </a:extLst>
            </p:cNvPr>
            <p:cNvSpPr txBox="1"/>
            <p:nvPr/>
          </p:nvSpPr>
          <p:spPr>
            <a:xfrm>
              <a:off x="8200679" y="4946775"/>
              <a:ext cx="395752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FL</a:t>
              </a: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74F6E22D-DA43-86C1-81E6-F9828C0254F9}"/>
                </a:ext>
              </a:extLst>
            </p:cNvPr>
            <p:cNvSpPr txBox="1"/>
            <p:nvPr/>
          </p:nvSpPr>
          <p:spPr>
            <a:xfrm>
              <a:off x="6643506" y="4253794"/>
              <a:ext cx="486709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MS</a:t>
              </a: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50B95906-D03A-D841-D29D-71BE60A7F75E}"/>
                </a:ext>
              </a:extLst>
            </p:cNvPr>
            <p:cNvSpPr txBox="1"/>
            <p:nvPr/>
          </p:nvSpPr>
          <p:spPr>
            <a:xfrm>
              <a:off x="7177628" y="4317737"/>
              <a:ext cx="421740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AL</a:t>
              </a: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F36A9C99-16F1-3E0F-F23F-F2AD964741B2}"/>
                </a:ext>
              </a:extLst>
            </p:cNvPr>
            <p:cNvSpPr txBox="1"/>
            <p:nvPr/>
          </p:nvSpPr>
          <p:spPr>
            <a:xfrm>
              <a:off x="7775093" y="4255842"/>
              <a:ext cx="466290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GA</a:t>
              </a:r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03984858-188B-422F-D544-DE9C6ADDE792}"/>
                </a:ext>
              </a:extLst>
            </p:cNvPr>
            <p:cNvSpPr txBox="1"/>
            <p:nvPr/>
          </p:nvSpPr>
          <p:spPr>
            <a:xfrm>
              <a:off x="8122053" y="3860669"/>
              <a:ext cx="419884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SC</a:t>
              </a: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549C5699-E49E-C206-7E30-1B20E7C665A2}"/>
                </a:ext>
              </a:extLst>
            </p:cNvPr>
            <p:cNvSpPr txBox="1"/>
            <p:nvPr/>
          </p:nvSpPr>
          <p:spPr>
            <a:xfrm>
              <a:off x="8289834" y="3479780"/>
              <a:ext cx="458865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NC</a:t>
              </a: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035D5170-B346-BC7E-55DE-A142C7FB75D7}"/>
                </a:ext>
              </a:extLst>
            </p:cNvPr>
            <p:cNvSpPr txBox="1"/>
            <p:nvPr/>
          </p:nvSpPr>
          <p:spPr>
            <a:xfrm>
              <a:off x="8332788" y="2994609"/>
              <a:ext cx="443570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VA</a:t>
              </a:r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81EC9D6A-41B3-3365-88FD-3F77166028E4}"/>
                </a:ext>
              </a:extLst>
            </p:cNvPr>
            <p:cNvSpPr txBox="1"/>
            <p:nvPr/>
          </p:nvSpPr>
          <p:spPr>
            <a:xfrm>
              <a:off x="7885590" y="2946534"/>
              <a:ext cx="518265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WV</a:t>
              </a: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16782CC6-1C32-7C0F-EE2F-2D13640EB377}"/>
                </a:ext>
              </a:extLst>
            </p:cNvPr>
            <p:cNvSpPr txBox="1"/>
            <p:nvPr/>
          </p:nvSpPr>
          <p:spPr>
            <a:xfrm>
              <a:off x="8267498" y="2358769"/>
              <a:ext cx="426864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PA</a:t>
              </a:r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EF15A7CC-46E8-7B78-E946-4187A92C58EE}"/>
                </a:ext>
              </a:extLst>
            </p:cNvPr>
            <p:cNvSpPr txBox="1"/>
            <p:nvPr/>
          </p:nvSpPr>
          <p:spPr>
            <a:xfrm>
              <a:off x="8553020" y="2714738"/>
              <a:ext cx="362903" cy="2322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>
              <a:defPPr>
                <a:defRPr lang="en-US"/>
              </a:defPPr>
              <a:lvl1pPr eaLnBrk="1" fontAlgn="auto" hangingPunct="1">
                <a:spcBef>
                  <a:spcPts val="0"/>
                </a:spcBef>
                <a:spcAft>
                  <a:spcPts val="0"/>
                </a:spcAft>
                <a:defRPr sz="600">
                  <a:latin typeface="Arial"/>
                  <a:ea typeface="+mn-ea"/>
                  <a:cs typeface="Arial"/>
                </a:defRPr>
              </a:lvl1pPr>
            </a:lstStyle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rPr>
                <a:t>MD</a:t>
              </a: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6029FDED-60DA-E350-C9E2-7BCF5B394DCC}"/>
                </a:ext>
              </a:extLst>
            </p:cNvPr>
            <p:cNvSpPr txBox="1"/>
            <p:nvPr/>
          </p:nvSpPr>
          <p:spPr>
            <a:xfrm>
              <a:off x="8546022" y="1803865"/>
              <a:ext cx="449584" cy="3794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NY</a:t>
              </a: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E10D07B9-DBEF-733C-344D-598A2C681BAB}"/>
                </a:ext>
              </a:extLst>
            </p:cNvPr>
            <p:cNvSpPr txBox="1"/>
            <p:nvPr/>
          </p:nvSpPr>
          <p:spPr>
            <a:xfrm>
              <a:off x="9135147" y="1055463"/>
              <a:ext cx="494135" cy="379426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ME</a:t>
              </a:r>
            </a:p>
          </p:txBody>
        </p:sp>
        <p:sp>
          <p:nvSpPr>
            <p:cNvPr id="361" name="Freeform 10">
              <a:extLst>
                <a:ext uri="{FF2B5EF4-FFF2-40B4-BE49-F238E27FC236}">
                  <a16:creationId xmlns:a16="http://schemas.microsoft.com/office/drawing/2014/main" id="{495EC850-D403-76CB-D1CA-A32498465C40}"/>
                </a:ext>
              </a:extLst>
            </p:cNvPr>
            <p:cNvSpPr>
              <a:spLocks noEditPoints="1"/>
            </p:cNvSpPr>
            <p:nvPr/>
          </p:nvSpPr>
          <p:spPr bwMode="auto">
            <a:xfrm rot="21311932">
              <a:off x="120127" y="4416140"/>
              <a:ext cx="2701131" cy="1936191"/>
            </a:xfrm>
            <a:custGeom>
              <a:avLst/>
              <a:gdLst/>
              <a:ahLst/>
              <a:cxnLst>
                <a:cxn ang="0">
                  <a:pos x="2539" y="1293"/>
                </a:cxn>
                <a:cxn ang="0">
                  <a:pos x="2260" y="1229"/>
                </a:cxn>
                <a:cxn ang="0">
                  <a:pos x="1964" y="385"/>
                </a:cxn>
                <a:cxn ang="0">
                  <a:pos x="1613" y="114"/>
                </a:cxn>
                <a:cxn ang="0">
                  <a:pos x="1417" y="15"/>
                </a:cxn>
                <a:cxn ang="0">
                  <a:pos x="1213" y="114"/>
                </a:cxn>
                <a:cxn ang="0">
                  <a:pos x="1125" y="456"/>
                </a:cxn>
                <a:cxn ang="0">
                  <a:pos x="1156" y="544"/>
                </a:cxn>
                <a:cxn ang="0">
                  <a:pos x="884" y="551"/>
                </a:cxn>
                <a:cxn ang="0">
                  <a:pos x="1073" y="738"/>
                </a:cxn>
                <a:cxn ang="0">
                  <a:pos x="1000" y="885"/>
                </a:cxn>
                <a:cxn ang="0">
                  <a:pos x="865" y="1035"/>
                </a:cxn>
                <a:cxn ang="0">
                  <a:pos x="947" y="1137"/>
                </a:cxn>
                <a:cxn ang="0">
                  <a:pos x="1023" y="1215"/>
                </a:cxn>
                <a:cxn ang="0">
                  <a:pos x="1196" y="1367"/>
                </a:cxn>
                <a:cxn ang="0">
                  <a:pos x="1227" y="1533"/>
                </a:cxn>
                <a:cxn ang="0">
                  <a:pos x="1049" y="1694"/>
                </a:cxn>
                <a:cxn ang="0">
                  <a:pos x="957" y="1779"/>
                </a:cxn>
                <a:cxn ang="0">
                  <a:pos x="1111" y="1713"/>
                </a:cxn>
                <a:cxn ang="0">
                  <a:pos x="1244" y="1618"/>
                </a:cxn>
                <a:cxn ang="0">
                  <a:pos x="1419" y="1459"/>
                </a:cxn>
                <a:cxn ang="0">
                  <a:pos x="1495" y="1274"/>
                </a:cxn>
                <a:cxn ang="0">
                  <a:pos x="1637" y="1115"/>
                </a:cxn>
                <a:cxn ang="0">
                  <a:pos x="1540" y="1331"/>
                </a:cxn>
                <a:cxn ang="0">
                  <a:pos x="1663" y="1246"/>
                </a:cxn>
                <a:cxn ang="0">
                  <a:pos x="1701" y="1163"/>
                </a:cxn>
                <a:cxn ang="0">
                  <a:pos x="1796" y="1148"/>
                </a:cxn>
                <a:cxn ang="0">
                  <a:pos x="2009" y="1205"/>
                </a:cxn>
                <a:cxn ang="0">
                  <a:pos x="2165" y="1224"/>
                </a:cxn>
                <a:cxn ang="0">
                  <a:pos x="2321" y="1267"/>
                </a:cxn>
                <a:cxn ang="0">
                  <a:pos x="2414" y="1265"/>
                </a:cxn>
                <a:cxn ang="0">
                  <a:pos x="2525" y="1319"/>
                </a:cxn>
                <a:cxn ang="0">
                  <a:pos x="2684" y="1530"/>
                </a:cxn>
                <a:cxn ang="0">
                  <a:pos x="765" y="795"/>
                </a:cxn>
                <a:cxn ang="0">
                  <a:pos x="739" y="833"/>
                </a:cxn>
                <a:cxn ang="0">
                  <a:pos x="1743" y="1201"/>
                </a:cxn>
                <a:cxn ang="0">
                  <a:pos x="836" y="1156"/>
                </a:cxn>
                <a:cxn ang="0">
                  <a:pos x="1760" y="1265"/>
                </a:cxn>
                <a:cxn ang="0">
                  <a:pos x="1511" y="1433"/>
                </a:cxn>
                <a:cxn ang="0">
                  <a:pos x="1488" y="1452"/>
                </a:cxn>
                <a:cxn ang="0">
                  <a:pos x="2506" y="1336"/>
                </a:cxn>
                <a:cxn ang="0">
                  <a:pos x="2397" y="1317"/>
                </a:cxn>
                <a:cxn ang="0">
                  <a:pos x="1464" y="1511"/>
                </a:cxn>
                <a:cxn ang="0">
                  <a:pos x="1414" y="1587"/>
                </a:cxn>
                <a:cxn ang="0">
                  <a:pos x="1523" y="1542"/>
                </a:cxn>
                <a:cxn ang="0">
                  <a:pos x="2457" y="1435"/>
                </a:cxn>
                <a:cxn ang="0">
                  <a:pos x="2584" y="1459"/>
                </a:cxn>
                <a:cxn ang="0">
                  <a:pos x="2549" y="1454"/>
                </a:cxn>
                <a:cxn ang="0">
                  <a:pos x="585" y="1540"/>
                </a:cxn>
                <a:cxn ang="0">
                  <a:pos x="2625" y="1471"/>
                </a:cxn>
                <a:cxn ang="0">
                  <a:pos x="2653" y="1523"/>
                </a:cxn>
                <a:cxn ang="0">
                  <a:pos x="2634" y="1566"/>
                </a:cxn>
                <a:cxn ang="0">
                  <a:pos x="2708" y="1563"/>
                </a:cxn>
                <a:cxn ang="0">
                  <a:pos x="1049" y="1779"/>
                </a:cxn>
                <a:cxn ang="0">
                  <a:pos x="1101" y="1775"/>
                </a:cxn>
                <a:cxn ang="0">
                  <a:pos x="1120" y="1798"/>
                </a:cxn>
                <a:cxn ang="0">
                  <a:pos x="917" y="1820"/>
                </a:cxn>
                <a:cxn ang="0">
                  <a:pos x="760" y="1860"/>
                </a:cxn>
                <a:cxn ang="0">
                  <a:pos x="647" y="1929"/>
                </a:cxn>
                <a:cxn ang="0">
                  <a:pos x="568" y="1926"/>
                </a:cxn>
                <a:cxn ang="0">
                  <a:pos x="234" y="1919"/>
                </a:cxn>
                <a:cxn ang="0">
                  <a:pos x="294" y="1976"/>
                </a:cxn>
                <a:cxn ang="0">
                  <a:pos x="54" y="1931"/>
                </a:cxn>
              </a:cxnLst>
              <a:rect l="0" t="0" r="r" b="b"/>
              <a:pathLst>
                <a:path w="2800" h="1976">
                  <a:moveTo>
                    <a:pt x="2798" y="1542"/>
                  </a:moveTo>
                  <a:lnTo>
                    <a:pt x="2798" y="1535"/>
                  </a:lnTo>
                  <a:lnTo>
                    <a:pt x="2800" y="1516"/>
                  </a:lnTo>
                  <a:lnTo>
                    <a:pt x="2798" y="1511"/>
                  </a:lnTo>
                  <a:lnTo>
                    <a:pt x="2793" y="1504"/>
                  </a:lnTo>
                  <a:lnTo>
                    <a:pt x="2786" y="1495"/>
                  </a:lnTo>
                  <a:lnTo>
                    <a:pt x="2783" y="1488"/>
                  </a:lnTo>
                  <a:lnTo>
                    <a:pt x="2779" y="1480"/>
                  </a:lnTo>
                  <a:lnTo>
                    <a:pt x="2779" y="1476"/>
                  </a:lnTo>
                  <a:lnTo>
                    <a:pt x="2776" y="1469"/>
                  </a:lnTo>
                  <a:lnTo>
                    <a:pt x="2776" y="1461"/>
                  </a:lnTo>
                  <a:lnTo>
                    <a:pt x="2779" y="1454"/>
                  </a:lnTo>
                  <a:lnTo>
                    <a:pt x="2776" y="1450"/>
                  </a:lnTo>
                  <a:lnTo>
                    <a:pt x="2774" y="1443"/>
                  </a:lnTo>
                  <a:lnTo>
                    <a:pt x="2769" y="1438"/>
                  </a:lnTo>
                  <a:lnTo>
                    <a:pt x="2767" y="1435"/>
                  </a:lnTo>
                  <a:lnTo>
                    <a:pt x="2760" y="1440"/>
                  </a:lnTo>
                  <a:lnTo>
                    <a:pt x="2748" y="1440"/>
                  </a:lnTo>
                  <a:lnTo>
                    <a:pt x="2741" y="1431"/>
                  </a:lnTo>
                  <a:lnTo>
                    <a:pt x="2731" y="1431"/>
                  </a:lnTo>
                  <a:lnTo>
                    <a:pt x="2722" y="1424"/>
                  </a:lnTo>
                  <a:lnTo>
                    <a:pt x="2712" y="1424"/>
                  </a:lnTo>
                  <a:lnTo>
                    <a:pt x="2703" y="1426"/>
                  </a:lnTo>
                  <a:lnTo>
                    <a:pt x="2693" y="1424"/>
                  </a:lnTo>
                  <a:lnTo>
                    <a:pt x="2686" y="1421"/>
                  </a:lnTo>
                  <a:lnTo>
                    <a:pt x="2677" y="1416"/>
                  </a:lnTo>
                  <a:lnTo>
                    <a:pt x="2670" y="1414"/>
                  </a:lnTo>
                  <a:lnTo>
                    <a:pt x="2665" y="1416"/>
                  </a:lnTo>
                  <a:lnTo>
                    <a:pt x="2656" y="1421"/>
                  </a:lnTo>
                  <a:lnTo>
                    <a:pt x="2653" y="1412"/>
                  </a:lnTo>
                  <a:lnTo>
                    <a:pt x="2648" y="1407"/>
                  </a:lnTo>
                  <a:lnTo>
                    <a:pt x="2646" y="1400"/>
                  </a:lnTo>
                  <a:lnTo>
                    <a:pt x="2641" y="1400"/>
                  </a:lnTo>
                  <a:lnTo>
                    <a:pt x="2632" y="1400"/>
                  </a:lnTo>
                  <a:lnTo>
                    <a:pt x="2632" y="1388"/>
                  </a:lnTo>
                  <a:lnTo>
                    <a:pt x="2629" y="1381"/>
                  </a:lnTo>
                  <a:lnTo>
                    <a:pt x="2622" y="1381"/>
                  </a:lnTo>
                  <a:lnTo>
                    <a:pt x="2613" y="1381"/>
                  </a:lnTo>
                  <a:lnTo>
                    <a:pt x="2613" y="1371"/>
                  </a:lnTo>
                  <a:lnTo>
                    <a:pt x="2613" y="1367"/>
                  </a:lnTo>
                  <a:lnTo>
                    <a:pt x="2608" y="1359"/>
                  </a:lnTo>
                  <a:lnTo>
                    <a:pt x="2596" y="1348"/>
                  </a:lnTo>
                  <a:lnTo>
                    <a:pt x="2587" y="1341"/>
                  </a:lnTo>
                  <a:lnTo>
                    <a:pt x="2575" y="1329"/>
                  </a:lnTo>
                  <a:lnTo>
                    <a:pt x="2565" y="1317"/>
                  </a:lnTo>
                  <a:lnTo>
                    <a:pt x="2556" y="1310"/>
                  </a:lnTo>
                  <a:lnTo>
                    <a:pt x="2549" y="1303"/>
                  </a:lnTo>
                  <a:lnTo>
                    <a:pt x="2539" y="1293"/>
                  </a:lnTo>
                  <a:lnTo>
                    <a:pt x="2528" y="1279"/>
                  </a:lnTo>
                  <a:lnTo>
                    <a:pt x="2516" y="1269"/>
                  </a:lnTo>
                  <a:lnTo>
                    <a:pt x="2513" y="1262"/>
                  </a:lnTo>
                  <a:lnTo>
                    <a:pt x="2504" y="1255"/>
                  </a:lnTo>
                  <a:lnTo>
                    <a:pt x="2494" y="1248"/>
                  </a:lnTo>
                  <a:lnTo>
                    <a:pt x="2483" y="1239"/>
                  </a:lnTo>
                  <a:lnTo>
                    <a:pt x="2475" y="1236"/>
                  </a:lnTo>
                  <a:lnTo>
                    <a:pt x="2468" y="1234"/>
                  </a:lnTo>
                  <a:lnTo>
                    <a:pt x="2459" y="1231"/>
                  </a:lnTo>
                  <a:lnTo>
                    <a:pt x="2454" y="1227"/>
                  </a:lnTo>
                  <a:lnTo>
                    <a:pt x="2452" y="1224"/>
                  </a:lnTo>
                  <a:lnTo>
                    <a:pt x="2449" y="1220"/>
                  </a:lnTo>
                  <a:lnTo>
                    <a:pt x="2445" y="1217"/>
                  </a:lnTo>
                  <a:lnTo>
                    <a:pt x="2442" y="1212"/>
                  </a:lnTo>
                  <a:lnTo>
                    <a:pt x="2440" y="1210"/>
                  </a:lnTo>
                  <a:lnTo>
                    <a:pt x="2430" y="1205"/>
                  </a:lnTo>
                  <a:lnTo>
                    <a:pt x="2426" y="1201"/>
                  </a:lnTo>
                  <a:lnTo>
                    <a:pt x="2419" y="1198"/>
                  </a:lnTo>
                  <a:lnTo>
                    <a:pt x="2412" y="1198"/>
                  </a:lnTo>
                  <a:lnTo>
                    <a:pt x="2409" y="1196"/>
                  </a:lnTo>
                  <a:lnTo>
                    <a:pt x="2400" y="1182"/>
                  </a:lnTo>
                  <a:lnTo>
                    <a:pt x="2400" y="1177"/>
                  </a:lnTo>
                  <a:lnTo>
                    <a:pt x="2397" y="1170"/>
                  </a:lnTo>
                  <a:lnTo>
                    <a:pt x="2397" y="1167"/>
                  </a:lnTo>
                  <a:lnTo>
                    <a:pt x="2383" y="1158"/>
                  </a:lnTo>
                  <a:lnTo>
                    <a:pt x="2376" y="1156"/>
                  </a:lnTo>
                  <a:lnTo>
                    <a:pt x="2369" y="1153"/>
                  </a:lnTo>
                  <a:lnTo>
                    <a:pt x="2359" y="1163"/>
                  </a:lnTo>
                  <a:lnTo>
                    <a:pt x="2350" y="1172"/>
                  </a:lnTo>
                  <a:lnTo>
                    <a:pt x="2343" y="1177"/>
                  </a:lnTo>
                  <a:lnTo>
                    <a:pt x="2331" y="1184"/>
                  </a:lnTo>
                  <a:lnTo>
                    <a:pt x="2338" y="1191"/>
                  </a:lnTo>
                  <a:lnTo>
                    <a:pt x="2338" y="1196"/>
                  </a:lnTo>
                  <a:lnTo>
                    <a:pt x="2333" y="1201"/>
                  </a:lnTo>
                  <a:lnTo>
                    <a:pt x="2329" y="1201"/>
                  </a:lnTo>
                  <a:lnTo>
                    <a:pt x="2333" y="1220"/>
                  </a:lnTo>
                  <a:lnTo>
                    <a:pt x="2331" y="1234"/>
                  </a:lnTo>
                  <a:lnTo>
                    <a:pt x="2319" y="1239"/>
                  </a:lnTo>
                  <a:lnTo>
                    <a:pt x="2312" y="1246"/>
                  </a:lnTo>
                  <a:lnTo>
                    <a:pt x="2305" y="1255"/>
                  </a:lnTo>
                  <a:lnTo>
                    <a:pt x="2298" y="1262"/>
                  </a:lnTo>
                  <a:lnTo>
                    <a:pt x="2293" y="1272"/>
                  </a:lnTo>
                  <a:lnTo>
                    <a:pt x="2288" y="1272"/>
                  </a:lnTo>
                  <a:lnTo>
                    <a:pt x="2288" y="1265"/>
                  </a:lnTo>
                  <a:lnTo>
                    <a:pt x="2281" y="1250"/>
                  </a:lnTo>
                  <a:lnTo>
                    <a:pt x="2276" y="1241"/>
                  </a:lnTo>
                  <a:lnTo>
                    <a:pt x="2269" y="1236"/>
                  </a:lnTo>
                  <a:lnTo>
                    <a:pt x="2260" y="1229"/>
                  </a:lnTo>
                  <a:lnTo>
                    <a:pt x="2250" y="1224"/>
                  </a:lnTo>
                  <a:lnTo>
                    <a:pt x="2239" y="1215"/>
                  </a:lnTo>
                  <a:lnTo>
                    <a:pt x="2231" y="1210"/>
                  </a:lnTo>
                  <a:lnTo>
                    <a:pt x="2222" y="1203"/>
                  </a:lnTo>
                  <a:lnTo>
                    <a:pt x="2210" y="1196"/>
                  </a:lnTo>
                  <a:lnTo>
                    <a:pt x="2205" y="1184"/>
                  </a:lnTo>
                  <a:lnTo>
                    <a:pt x="2196" y="1182"/>
                  </a:lnTo>
                  <a:lnTo>
                    <a:pt x="2186" y="1177"/>
                  </a:lnTo>
                  <a:lnTo>
                    <a:pt x="2184" y="1177"/>
                  </a:lnTo>
                  <a:lnTo>
                    <a:pt x="2177" y="1170"/>
                  </a:lnTo>
                  <a:lnTo>
                    <a:pt x="2177" y="1160"/>
                  </a:lnTo>
                  <a:lnTo>
                    <a:pt x="2177" y="1148"/>
                  </a:lnTo>
                  <a:lnTo>
                    <a:pt x="2177" y="1141"/>
                  </a:lnTo>
                  <a:lnTo>
                    <a:pt x="2170" y="1144"/>
                  </a:lnTo>
                  <a:lnTo>
                    <a:pt x="2158" y="1146"/>
                  </a:lnTo>
                  <a:lnTo>
                    <a:pt x="2146" y="1151"/>
                  </a:lnTo>
                  <a:lnTo>
                    <a:pt x="2141" y="1160"/>
                  </a:lnTo>
                  <a:lnTo>
                    <a:pt x="2137" y="1167"/>
                  </a:lnTo>
                  <a:lnTo>
                    <a:pt x="2123" y="1165"/>
                  </a:lnTo>
                  <a:lnTo>
                    <a:pt x="2108" y="1160"/>
                  </a:lnTo>
                  <a:lnTo>
                    <a:pt x="2108" y="1170"/>
                  </a:lnTo>
                  <a:lnTo>
                    <a:pt x="2094" y="1170"/>
                  </a:lnTo>
                  <a:lnTo>
                    <a:pt x="2082" y="1167"/>
                  </a:lnTo>
                  <a:lnTo>
                    <a:pt x="2077" y="1137"/>
                  </a:lnTo>
                  <a:lnTo>
                    <a:pt x="2070" y="1103"/>
                  </a:lnTo>
                  <a:lnTo>
                    <a:pt x="2066" y="1073"/>
                  </a:lnTo>
                  <a:lnTo>
                    <a:pt x="2061" y="1042"/>
                  </a:lnTo>
                  <a:lnTo>
                    <a:pt x="2056" y="1011"/>
                  </a:lnTo>
                  <a:lnTo>
                    <a:pt x="2051" y="980"/>
                  </a:lnTo>
                  <a:lnTo>
                    <a:pt x="2044" y="947"/>
                  </a:lnTo>
                  <a:lnTo>
                    <a:pt x="2040" y="916"/>
                  </a:lnTo>
                  <a:lnTo>
                    <a:pt x="2035" y="885"/>
                  </a:lnTo>
                  <a:lnTo>
                    <a:pt x="2030" y="854"/>
                  </a:lnTo>
                  <a:lnTo>
                    <a:pt x="2025" y="823"/>
                  </a:lnTo>
                  <a:lnTo>
                    <a:pt x="2021" y="793"/>
                  </a:lnTo>
                  <a:lnTo>
                    <a:pt x="2016" y="759"/>
                  </a:lnTo>
                  <a:lnTo>
                    <a:pt x="2011" y="729"/>
                  </a:lnTo>
                  <a:lnTo>
                    <a:pt x="2006" y="698"/>
                  </a:lnTo>
                  <a:lnTo>
                    <a:pt x="2002" y="667"/>
                  </a:lnTo>
                  <a:lnTo>
                    <a:pt x="1999" y="636"/>
                  </a:lnTo>
                  <a:lnTo>
                    <a:pt x="1995" y="603"/>
                  </a:lnTo>
                  <a:lnTo>
                    <a:pt x="1990" y="572"/>
                  </a:lnTo>
                  <a:lnTo>
                    <a:pt x="1985" y="541"/>
                  </a:lnTo>
                  <a:lnTo>
                    <a:pt x="1980" y="510"/>
                  </a:lnTo>
                  <a:lnTo>
                    <a:pt x="1978" y="477"/>
                  </a:lnTo>
                  <a:lnTo>
                    <a:pt x="1973" y="446"/>
                  </a:lnTo>
                  <a:lnTo>
                    <a:pt x="1969" y="416"/>
                  </a:lnTo>
                  <a:lnTo>
                    <a:pt x="1964" y="385"/>
                  </a:lnTo>
                  <a:lnTo>
                    <a:pt x="1961" y="354"/>
                  </a:lnTo>
                  <a:lnTo>
                    <a:pt x="1957" y="321"/>
                  </a:lnTo>
                  <a:lnTo>
                    <a:pt x="1952" y="290"/>
                  </a:lnTo>
                  <a:lnTo>
                    <a:pt x="1950" y="259"/>
                  </a:lnTo>
                  <a:lnTo>
                    <a:pt x="1945" y="228"/>
                  </a:lnTo>
                  <a:lnTo>
                    <a:pt x="1942" y="197"/>
                  </a:lnTo>
                  <a:lnTo>
                    <a:pt x="1938" y="164"/>
                  </a:lnTo>
                  <a:lnTo>
                    <a:pt x="1935" y="164"/>
                  </a:lnTo>
                  <a:lnTo>
                    <a:pt x="1928" y="166"/>
                  </a:lnTo>
                  <a:lnTo>
                    <a:pt x="1926" y="166"/>
                  </a:lnTo>
                  <a:lnTo>
                    <a:pt x="1924" y="166"/>
                  </a:lnTo>
                  <a:lnTo>
                    <a:pt x="1919" y="162"/>
                  </a:lnTo>
                  <a:lnTo>
                    <a:pt x="1912" y="157"/>
                  </a:lnTo>
                  <a:lnTo>
                    <a:pt x="1890" y="150"/>
                  </a:lnTo>
                  <a:lnTo>
                    <a:pt x="1886" y="143"/>
                  </a:lnTo>
                  <a:lnTo>
                    <a:pt x="1874" y="133"/>
                  </a:lnTo>
                  <a:lnTo>
                    <a:pt x="1857" y="129"/>
                  </a:lnTo>
                  <a:lnTo>
                    <a:pt x="1855" y="131"/>
                  </a:lnTo>
                  <a:lnTo>
                    <a:pt x="1852" y="131"/>
                  </a:lnTo>
                  <a:lnTo>
                    <a:pt x="1845" y="131"/>
                  </a:lnTo>
                  <a:lnTo>
                    <a:pt x="1838" y="131"/>
                  </a:lnTo>
                  <a:lnTo>
                    <a:pt x="1826" y="138"/>
                  </a:lnTo>
                  <a:lnTo>
                    <a:pt x="1815" y="140"/>
                  </a:lnTo>
                  <a:lnTo>
                    <a:pt x="1807" y="147"/>
                  </a:lnTo>
                  <a:lnTo>
                    <a:pt x="1788" y="147"/>
                  </a:lnTo>
                  <a:lnTo>
                    <a:pt x="1786" y="145"/>
                  </a:lnTo>
                  <a:lnTo>
                    <a:pt x="1779" y="145"/>
                  </a:lnTo>
                  <a:lnTo>
                    <a:pt x="1765" y="133"/>
                  </a:lnTo>
                  <a:lnTo>
                    <a:pt x="1758" y="136"/>
                  </a:lnTo>
                  <a:lnTo>
                    <a:pt x="1751" y="133"/>
                  </a:lnTo>
                  <a:lnTo>
                    <a:pt x="1734" y="133"/>
                  </a:lnTo>
                  <a:lnTo>
                    <a:pt x="1722" y="136"/>
                  </a:lnTo>
                  <a:lnTo>
                    <a:pt x="1701" y="133"/>
                  </a:lnTo>
                  <a:lnTo>
                    <a:pt x="1698" y="131"/>
                  </a:lnTo>
                  <a:lnTo>
                    <a:pt x="1694" y="124"/>
                  </a:lnTo>
                  <a:lnTo>
                    <a:pt x="1689" y="124"/>
                  </a:lnTo>
                  <a:lnTo>
                    <a:pt x="1684" y="119"/>
                  </a:lnTo>
                  <a:lnTo>
                    <a:pt x="1682" y="119"/>
                  </a:lnTo>
                  <a:lnTo>
                    <a:pt x="1677" y="124"/>
                  </a:lnTo>
                  <a:lnTo>
                    <a:pt x="1675" y="124"/>
                  </a:lnTo>
                  <a:lnTo>
                    <a:pt x="1668" y="114"/>
                  </a:lnTo>
                  <a:lnTo>
                    <a:pt x="1661" y="112"/>
                  </a:lnTo>
                  <a:lnTo>
                    <a:pt x="1646" y="105"/>
                  </a:lnTo>
                  <a:lnTo>
                    <a:pt x="1642" y="107"/>
                  </a:lnTo>
                  <a:lnTo>
                    <a:pt x="1637" y="105"/>
                  </a:lnTo>
                  <a:lnTo>
                    <a:pt x="1627" y="105"/>
                  </a:lnTo>
                  <a:lnTo>
                    <a:pt x="1618" y="112"/>
                  </a:lnTo>
                  <a:lnTo>
                    <a:pt x="1613" y="114"/>
                  </a:lnTo>
                  <a:lnTo>
                    <a:pt x="1608" y="112"/>
                  </a:lnTo>
                  <a:lnTo>
                    <a:pt x="1604" y="107"/>
                  </a:lnTo>
                  <a:lnTo>
                    <a:pt x="1599" y="105"/>
                  </a:lnTo>
                  <a:lnTo>
                    <a:pt x="1589" y="112"/>
                  </a:lnTo>
                  <a:lnTo>
                    <a:pt x="1585" y="112"/>
                  </a:lnTo>
                  <a:lnTo>
                    <a:pt x="1580" y="117"/>
                  </a:lnTo>
                  <a:lnTo>
                    <a:pt x="1556" y="112"/>
                  </a:lnTo>
                  <a:lnTo>
                    <a:pt x="1561" y="107"/>
                  </a:lnTo>
                  <a:lnTo>
                    <a:pt x="1561" y="102"/>
                  </a:lnTo>
                  <a:lnTo>
                    <a:pt x="1563" y="100"/>
                  </a:lnTo>
                  <a:lnTo>
                    <a:pt x="1549" y="100"/>
                  </a:lnTo>
                  <a:lnTo>
                    <a:pt x="1547" y="100"/>
                  </a:lnTo>
                  <a:lnTo>
                    <a:pt x="1547" y="95"/>
                  </a:lnTo>
                  <a:lnTo>
                    <a:pt x="1542" y="93"/>
                  </a:lnTo>
                  <a:lnTo>
                    <a:pt x="1540" y="91"/>
                  </a:lnTo>
                  <a:lnTo>
                    <a:pt x="1542" y="81"/>
                  </a:lnTo>
                  <a:lnTo>
                    <a:pt x="1549" y="74"/>
                  </a:lnTo>
                  <a:lnTo>
                    <a:pt x="1547" y="69"/>
                  </a:lnTo>
                  <a:lnTo>
                    <a:pt x="1540" y="64"/>
                  </a:lnTo>
                  <a:lnTo>
                    <a:pt x="1535" y="64"/>
                  </a:lnTo>
                  <a:lnTo>
                    <a:pt x="1530" y="67"/>
                  </a:lnTo>
                  <a:lnTo>
                    <a:pt x="1516" y="60"/>
                  </a:lnTo>
                  <a:lnTo>
                    <a:pt x="1507" y="64"/>
                  </a:lnTo>
                  <a:lnTo>
                    <a:pt x="1502" y="62"/>
                  </a:lnTo>
                  <a:lnTo>
                    <a:pt x="1495" y="64"/>
                  </a:lnTo>
                  <a:lnTo>
                    <a:pt x="1483" y="72"/>
                  </a:lnTo>
                  <a:lnTo>
                    <a:pt x="1478" y="69"/>
                  </a:lnTo>
                  <a:lnTo>
                    <a:pt x="1471" y="67"/>
                  </a:lnTo>
                  <a:lnTo>
                    <a:pt x="1466" y="62"/>
                  </a:lnTo>
                  <a:lnTo>
                    <a:pt x="1466" y="57"/>
                  </a:lnTo>
                  <a:lnTo>
                    <a:pt x="1469" y="53"/>
                  </a:lnTo>
                  <a:lnTo>
                    <a:pt x="1466" y="45"/>
                  </a:lnTo>
                  <a:lnTo>
                    <a:pt x="1462" y="41"/>
                  </a:lnTo>
                  <a:lnTo>
                    <a:pt x="1454" y="38"/>
                  </a:lnTo>
                  <a:lnTo>
                    <a:pt x="1452" y="41"/>
                  </a:lnTo>
                  <a:lnTo>
                    <a:pt x="1450" y="48"/>
                  </a:lnTo>
                  <a:lnTo>
                    <a:pt x="1438" y="60"/>
                  </a:lnTo>
                  <a:lnTo>
                    <a:pt x="1433" y="64"/>
                  </a:lnTo>
                  <a:lnTo>
                    <a:pt x="1428" y="67"/>
                  </a:lnTo>
                  <a:lnTo>
                    <a:pt x="1426" y="64"/>
                  </a:lnTo>
                  <a:lnTo>
                    <a:pt x="1424" y="57"/>
                  </a:lnTo>
                  <a:lnTo>
                    <a:pt x="1421" y="55"/>
                  </a:lnTo>
                  <a:lnTo>
                    <a:pt x="1433" y="48"/>
                  </a:lnTo>
                  <a:lnTo>
                    <a:pt x="1440" y="41"/>
                  </a:lnTo>
                  <a:lnTo>
                    <a:pt x="1443" y="36"/>
                  </a:lnTo>
                  <a:lnTo>
                    <a:pt x="1440" y="29"/>
                  </a:lnTo>
                  <a:lnTo>
                    <a:pt x="1436" y="27"/>
                  </a:lnTo>
                  <a:lnTo>
                    <a:pt x="1417" y="15"/>
                  </a:lnTo>
                  <a:lnTo>
                    <a:pt x="1414" y="8"/>
                  </a:lnTo>
                  <a:lnTo>
                    <a:pt x="1417" y="5"/>
                  </a:lnTo>
                  <a:lnTo>
                    <a:pt x="1419" y="3"/>
                  </a:lnTo>
                  <a:lnTo>
                    <a:pt x="1417" y="0"/>
                  </a:lnTo>
                  <a:lnTo>
                    <a:pt x="1405" y="10"/>
                  </a:lnTo>
                  <a:lnTo>
                    <a:pt x="1398" y="19"/>
                  </a:lnTo>
                  <a:lnTo>
                    <a:pt x="1388" y="34"/>
                  </a:lnTo>
                  <a:lnTo>
                    <a:pt x="1383" y="38"/>
                  </a:lnTo>
                  <a:lnTo>
                    <a:pt x="1374" y="50"/>
                  </a:lnTo>
                  <a:lnTo>
                    <a:pt x="1362" y="57"/>
                  </a:lnTo>
                  <a:lnTo>
                    <a:pt x="1360" y="60"/>
                  </a:lnTo>
                  <a:lnTo>
                    <a:pt x="1343" y="57"/>
                  </a:lnTo>
                  <a:lnTo>
                    <a:pt x="1341" y="60"/>
                  </a:lnTo>
                  <a:lnTo>
                    <a:pt x="1338" y="62"/>
                  </a:lnTo>
                  <a:lnTo>
                    <a:pt x="1327" y="60"/>
                  </a:lnTo>
                  <a:lnTo>
                    <a:pt x="1322" y="62"/>
                  </a:lnTo>
                  <a:lnTo>
                    <a:pt x="1317" y="64"/>
                  </a:lnTo>
                  <a:lnTo>
                    <a:pt x="1315" y="64"/>
                  </a:lnTo>
                  <a:lnTo>
                    <a:pt x="1315" y="60"/>
                  </a:lnTo>
                  <a:lnTo>
                    <a:pt x="1317" y="57"/>
                  </a:lnTo>
                  <a:lnTo>
                    <a:pt x="1319" y="55"/>
                  </a:lnTo>
                  <a:lnTo>
                    <a:pt x="1319" y="53"/>
                  </a:lnTo>
                  <a:lnTo>
                    <a:pt x="1319" y="50"/>
                  </a:lnTo>
                  <a:lnTo>
                    <a:pt x="1317" y="50"/>
                  </a:lnTo>
                  <a:lnTo>
                    <a:pt x="1303" y="57"/>
                  </a:lnTo>
                  <a:lnTo>
                    <a:pt x="1286" y="74"/>
                  </a:lnTo>
                  <a:lnTo>
                    <a:pt x="1291" y="74"/>
                  </a:lnTo>
                  <a:lnTo>
                    <a:pt x="1296" y="86"/>
                  </a:lnTo>
                  <a:lnTo>
                    <a:pt x="1308" y="88"/>
                  </a:lnTo>
                  <a:lnTo>
                    <a:pt x="1298" y="93"/>
                  </a:lnTo>
                  <a:lnTo>
                    <a:pt x="1293" y="91"/>
                  </a:lnTo>
                  <a:lnTo>
                    <a:pt x="1291" y="95"/>
                  </a:lnTo>
                  <a:lnTo>
                    <a:pt x="1289" y="100"/>
                  </a:lnTo>
                  <a:lnTo>
                    <a:pt x="1289" y="107"/>
                  </a:lnTo>
                  <a:lnTo>
                    <a:pt x="1286" y="114"/>
                  </a:lnTo>
                  <a:lnTo>
                    <a:pt x="1286" y="107"/>
                  </a:lnTo>
                  <a:lnTo>
                    <a:pt x="1282" y="107"/>
                  </a:lnTo>
                  <a:lnTo>
                    <a:pt x="1286" y="93"/>
                  </a:lnTo>
                  <a:lnTo>
                    <a:pt x="1284" y="91"/>
                  </a:lnTo>
                  <a:lnTo>
                    <a:pt x="1289" y="81"/>
                  </a:lnTo>
                  <a:lnTo>
                    <a:pt x="1286" y="79"/>
                  </a:lnTo>
                  <a:lnTo>
                    <a:pt x="1284" y="79"/>
                  </a:lnTo>
                  <a:lnTo>
                    <a:pt x="1265" y="91"/>
                  </a:lnTo>
                  <a:lnTo>
                    <a:pt x="1265" y="93"/>
                  </a:lnTo>
                  <a:lnTo>
                    <a:pt x="1251" y="105"/>
                  </a:lnTo>
                  <a:lnTo>
                    <a:pt x="1227" y="110"/>
                  </a:lnTo>
                  <a:lnTo>
                    <a:pt x="1222" y="112"/>
                  </a:lnTo>
                  <a:lnTo>
                    <a:pt x="1213" y="114"/>
                  </a:lnTo>
                  <a:lnTo>
                    <a:pt x="1210" y="114"/>
                  </a:lnTo>
                  <a:lnTo>
                    <a:pt x="1213" y="112"/>
                  </a:lnTo>
                  <a:lnTo>
                    <a:pt x="1218" y="110"/>
                  </a:lnTo>
                  <a:lnTo>
                    <a:pt x="1222" y="107"/>
                  </a:lnTo>
                  <a:lnTo>
                    <a:pt x="1225" y="105"/>
                  </a:lnTo>
                  <a:lnTo>
                    <a:pt x="1222" y="102"/>
                  </a:lnTo>
                  <a:lnTo>
                    <a:pt x="1222" y="102"/>
                  </a:lnTo>
                  <a:lnTo>
                    <a:pt x="1222" y="98"/>
                  </a:lnTo>
                  <a:lnTo>
                    <a:pt x="1218" y="100"/>
                  </a:lnTo>
                  <a:lnTo>
                    <a:pt x="1213" y="107"/>
                  </a:lnTo>
                  <a:lnTo>
                    <a:pt x="1201" y="119"/>
                  </a:lnTo>
                  <a:lnTo>
                    <a:pt x="1173" y="152"/>
                  </a:lnTo>
                  <a:lnTo>
                    <a:pt x="1163" y="169"/>
                  </a:lnTo>
                  <a:lnTo>
                    <a:pt x="1158" y="185"/>
                  </a:lnTo>
                  <a:lnTo>
                    <a:pt x="1156" y="193"/>
                  </a:lnTo>
                  <a:lnTo>
                    <a:pt x="1156" y="193"/>
                  </a:lnTo>
                  <a:lnTo>
                    <a:pt x="1156" y="193"/>
                  </a:lnTo>
                  <a:lnTo>
                    <a:pt x="1154" y="197"/>
                  </a:lnTo>
                  <a:lnTo>
                    <a:pt x="1139" y="214"/>
                  </a:lnTo>
                  <a:lnTo>
                    <a:pt x="1123" y="226"/>
                  </a:lnTo>
                  <a:lnTo>
                    <a:pt x="1111" y="233"/>
                  </a:lnTo>
                  <a:lnTo>
                    <a:pt x="1106" y="233"/>
                  </a:lnTo>
                  <a:lnTo>
                    <a:pt x="1085" y="233"/>
                  </a:lnTo>
                  <a:lnTo>
                    <a:pt x="1078" y="233"/>
                  </a:lnTo>
                  <a:lnTo>
                    <a:pt x="1061" y="230"/>
                  </a:lnTo>
                  <a:lnTo>
                    <a:pt x="1038" y="223"/>
                  </a:lnTo>
                  <a:lnTo>
                    <a:pt x="1038" y="233"/>
                  </a:lnTo>
                  <a:lnTo>
                    <a:pt x="1028" y="257"/>
                  </a:lnTo>
                  <a:lnTo>
                    <a:pt x="1019" y="273"/>
                  </a:lnTo>
                  <a:lnTo>
                    <a:pt x="1016" y="276"/>
                  </a:lnTo>
                  <a:lnTo>
                    <a:pt x="1011" y="278"/>
                  </a:lnTo>
                  <a:lnTo>
                    <a:pt x="1009" y="276"/>
                  </a:lnTo>
                  <a:lnTo>
                    <a:pt x="1014" y="271"/>
                  </a:lnTo>
                  <a:lnTo>
                    <a:pt x="1009" y="271"/>
                  </a:lnTo>
                  <a:lnTo>
                    <a:pt x="1004" y="276"/>
                  </a:lnTo>
                  <a:lnTo>
                    <a:pt x="1009" y="283"/>
                  </a:lnTo>
                  <a:lnTo>
                    <a:pt x="1016" y="285"/>
                  </a:lnTo>
                  <a:lnTo>
                    <a:pt x="1021" y="290"/>
                  </a:lnTo>
                  <a:lnTo>
                    <a:pt x="1028" y="304"/>
                  </a:lnTo>
                  <a:lnTo>
                    <a:pt x="1045" y="323"/>
                  </a:lnTo>
                  <a:lnTo>
                    <a:pt x="1080" y="380"/>
                  </a:lnTo>
                  <a:lnTo>
                    <a:pt x="1085" y="397"/>
                  </a:lnTo>
                  <a:lnTo>
                    <a:pt x="1085" y="420"/>
                  </a:lnTo>
                  <a:lnTo>
                    <a:pt x="1085" y="427"/>
                  </a:lnTo>
                  <a:lnTo>
                    <a:pt x="1092" y="439"/>
                  </a:lnTo>
                  <a:lnTo>
                    <a:pt x="1109" y="451"/>
                  </a:lnTo>
                  <a:lnTo>
                    <a:pt x="1118" y="453"/>
                  </a:lnTo>
                  <a:lnTo>
                    <a:pt x="1125" y="456"/>
                  </a:lnTo>
                  <a:lnTo>
                    <a:pt x="1135" y="449"/>
                  </a:lnTo>
                  <a:lnTo>
                    <a:pt x="1132" y="453"/>
                  </a:lnTo>
                  <a:lnTo>
                    <a:pt x="1132" y="458"/>
                  </a:lnTo>
                  <a:lnTo>
                    <a:pt x="1149" y="456"/>
                  </a:lnTo>
                  <a:lnTo>
                    <a:pt x="1158" y="461"/>
                  </a:lnTo>
                  <a:lnTo>
                    <a:pt x="1161" y="468"/>
                  </a:lnTo>
                  <a:lnTo>
                    <a:pt x="1156" y="472"/>
                  </a:lnTo>
                  <a:lnTo>
                    <a:pt x="1149" y="484"/>
                  </a:lnTo>
                  <a:lnTo>
                    <a:pt x="1146" y="496"/>
                  </a:lnTo>
                  <a:lnTo>
                    <a:pt x="1154" y="503"/>
                  </a:lnTo>
                  <a:lnTo>
                    <a:pt x="1156" y="510"/>
                  </a:lnTo>
                  <a:lnTo>
                    <a:pt x="1163" y="515"/>
                  </a:lnTo>
                  <a:lnTo>
                    <a:pt x="1177" y="506"/>
                  </a:lnTo>
                  <a:lnTo>
                    <a:pt x="1184" y="506"/>
                  </a:lnTo>
                  <a:lnTo>
                    <a:pt x="1191" y="513"/>
                  </a:lnTo>
                  <a:lnTo>
                    <a:pt x="1203" y="515"/>
                  </a:lnTo>
                  <a:lnTo>
                    <a:pt x="1208" y="520"/>
                  </a:lnTo>
                  <a:lnTo>
                    <a:pt x="1208" y="527"/>
                  </a:lnTo>
                  <a:lnTo>
                    <a:pt x="1206" y="536"/>
                  </a:lnTo>
                  <a:lnTo>
                    <a:pt x="1189" y="539"/>
                  </a:lnTo>
                  <a:lnTo>
                    <a:pt x="1184" y="536"/>
                  </a:lnTo>
                  <a:lnTo>
                    <a:pt x="1175" y="525"/>
                  </a:lnTo>
                  <a:lnTo>
                    <a:pt x="1170" y="522"/>
                  </a:lnTo>
                  <a:lnTo>
                    <a:pt x="1163" y="522"/>
                  </a:lnTo>
                  <a:lnTo>
                    <a:pt x="1154" y="525"/>
                  </a:lnTo>
                  <a:lnTo>
                    <a:pt x="1142" y="510"/>
                  </a:lnTo>
                  <a:lnTo>
                    <a:pt x="1139" y="499"/>
                  </a:lnTo>
                  <a:lnTo>
                    <a:pt x="1142" y="487"/>
                  </a:lnTo>
                  <a:lnTo>
                    <a:pt x="1139" y="482"/>
                  </a:lnTo>
                  <a:lnTo>
                    <a:pt x="1137" y="470"/>
                  </a:lnTo>
                  <a:lnTo>
                    <a:pt x="1132" y="465"/>
                  </a:lnTo>
                  <a:lnTo>
                    <a:pt x="1128" y="465"/>
                  </a:lnTo>
                  <a:lnTo>
                    <a:pt x="1123" y="470"/>
                  </a:lnTo>
                  <a:lnTo>
                    <a:pt x="1123" y="480"/>
                  </a:lnTo>
                  <a:lnTo>
                    <a:pt x="1125" y="489"/>
                  </a:lnTo>
                  <a:lnTo>
                    <a:pt x="1130" y="489"/>
                  </a:lnTo>
                  <a:lnTo>
                    <a:pt x="1135" y="494"/>
                  </a:lnTo>
                  <a:lnTo>
                    <a:pt x="1142" y="517"/>
                  </a:lnTo>
                  <a:lnTo>
                    <a:pt x="1139" y="527"/>
                  </a:lnTo>
                  <a:lnTo>
                    <a:pt x="1142" y="532"/>
                  </a:lnTo>
                  <a:lnTo>
                    <a:pt x="1154" y="529"/>
                  </a:lnTo>
                  <a:lnTo>
                    <a:pt x="1170" y="541"/>
                  </a:lnTo>
                  <a:lnTo>
                    <a:pt x="1170" y="546"/>
                  </a:lnTo>
                  <a:lnTo>
                    <a:pt x="1170" y="558"/>
                  </a:lnTo>
                  <a:lnTo>
                    <a:pt x="1168" y="551"/>
                  </a:lnTo>
                  <a:lnTo>
                    <a:pt x="1163" y="553"/>
                  </a:lnTo>
                  <a:lnTo>
                    <a:pt x="1158" y="548"/>
                  </a:lnTo>
                  <a:lnTo>
                    <a:pt x="1156" y="544"/>
                  </a:lnTo>
                  <a:lnTo>
                    <a:pt x="1151" y="548"/>
                  </a:lnTo>
                  <a:lnTo>
                    <a:pt x="1137" y="567"/>
                  </a:lnTo>
                  <a:lnTo>
                    <a:pt x="1132" y="567"/>
                  </a:lnTo>
                  <a:lnTo>
                    <a:pt x="1120" y="563"/>
                  </a:lnTo>
                  <a:lnTo>
                    <a:pt x="1106" y="563"/>
                  </a:lnTo>
                  <a:lnTo>
                    <a:pt x="1101" y="560"/>
                  </a:lnTo>
                  <a:lnTo>
                    <a:pt x="1094" y="555"/>
                  </a:lnTo>
                  <a:lnTo>
                    <a:pt x="1083" y="555"/>
                  </a:lnTo>
                  <a:lnTo>
                    <a:pt x="1064" y="551"/>
                  </a:lnTo>
                  <a:lnTo>
                    <a:pt x="1052" y="534"/>
                  </a:lnTo>
                  <a:lnTo>
                    <a:pt x="1056" y="529"/>
                  </a:lnTo>
                  <a:lnTo>
                    <a:pt x="1059" y="527"/>
                  </a:lnTo>
                  <a:lnTo>
                    <a:pt x="1061" y="517"/>
                  </a:lnTo>
                  <a:lnTo>
                    <a:pt x="1068" y="506"/>
                  </a:lnTo>
                  <a:lnTo>
                    <a:pt x="1068" y="501"/>
                  </a:lnTo>
                  <a:lnTo>
                    <a:pt x="1068" y="496"/>
                  </a:lnTo>
                  <a:lnTo>
                    <a:pt x="1066" y="496"/>
                  </a:lnTo>
                  <a:lnTo>
                    <a:pt x="1068" y="496"/>
                  </a:lnTo>
                  <a:lnTo>
                    <a:pt x="1075" y="496"/>
                  </a:lnTo>
                  <a:lnTo>
                    <a:pt x="1073" y="491"/>
                  </a:lnTo>
                  <a:lnTo>
                    <a:pt x="1059" y="489"/>
                  </a:lnTo>
                  <a:lnTo>
                    <a:pt x="1045" y="489"/>
                  </a:lnTo>
                  <a:lnTo>
                    <a:pt x="1035" y="491"/>
                  </a:lnTo>
                  <a:lnTo>
                    <a:pt x="1016" y="501"/>
                  </a:lnTo>
                  <a:lnTo>
                    <a:pt x="1011" y="499"/>
                  </a:lnTo>
                  <a:lnTo>
                    <a:pt x="1002" y="501"/>
                  </a:lnTo>
                  <a:lnTo>
                    <a:pt x="985" y="508"/>
                  </a:lnTo>
                  <a:lnTo>
                    <a:pt x="985" y="510"/>
                  </a:lnTo>
                  <a:lnTo>
                    <a:pt x="983" y="515"/>
                  </a:lnTo>
                  <a:lnTo>
                    <a:pt x="990" y="527"/>
                  </a:lnTo>
                  <a:lnTo>
                    <a:pt x="990" y="529"/>
                  </a:lnTo>
                  <a:lnTo>
                    <a:pt x="988" y="529"/>
                  </a:lnTo>
                  <a:lnTo>
                    <a:pt x="983" y="532"/>
                  </a:lnTo>
                  <a:lnTo>
                    <a:pt x="974" y="527"/>
                  </a:lnTo>
                  <a:lnTo>
                    <a:pt x="971" y="527"/>
                  </a:lnTo>
                  <a:lnTo>
                    <a:pt x="966" y="520"/>
                  </a:lnTo>
                  <a:lnTo>
                    <a:pt x="957" y="520"/>
                  </a:lnTo>
                  <a:lnTo>
                    <a:pt x="952" y="525"/>
                  </a:lnTo>
                  <a:lnTo>
                    <a:pt x="943" y="527"/>
                  </a:lnTo>
                  <a:lnTo>
                    <a:pt x="933" y="536"/>
                  </a:lnTo>
                  <a:lnTo>
                    <a:pt x="929" y="541"/>
                  </a:lnTo>
                  <a:lnTo>
                    <a:pt x="924" y="544"/>
                  </a:lnTo>
                  <a:lnTo>
                    <a:pt x="912" y="541"/>
                  </a:lnTo>
                  <a:lnTo>
                    <a:pt x="902" y="551"/>
                  </a:lnTo>
                  <a:lnTo>
                    <a:pt x="886" y="555"/>
                  </a:lnTo>
                  <a:lnTo>
                    <a:pt x="886" y="553"/>
                  </a:lnTo>
                  <a:lnTo>
                    <a:pt x="888" y="548"/>
                  </a:lnTo>
                  <a:lnTo>
                    <a:pt x="884" y="551"/>
                  </a:lnTo>
                  <a:lnTo>
                    <a:pt x="879" y="558"/>
                  </a:lnTo>
                  <a:lnTo>
                    <a:pt x="879" y="565"/>
                  </a:lnTo>
                  <a:lnTo>
                    <a:pt x="881" y="567"/>
                  </a:lnTo>
                  <a:lnTo>
                    <a:pt x="900" y="591"/>
                  </a:lnTo>
                  <a:lnTo>
                    <a:pt x="926" y="608"/>
                  </a:lnTo>
                  <a:lnTo>
                    <a:pt x="929" y="605"/>
                  </a:lnTo>
                  <a:lnTo>
                    <a:pt x="945" y="615"/>
                  </a:lnTo>
                  <a:lnTo>
                    <a:pt x="945" y="617"/>
                  </a:lnTo>
                  <a:lnTo>
                    <a:pt x="947" y="619"/>
                  </a:lnTo>
                  <a:lnTo>
                    <a:pt x="940" y="617"/>
                  </a:lnTo>
                  <a:lnTo>
                    <a:pt x="933" y="619"/>
                  </a:lnTo>
                  <a:lnTo>
                    <a:pt x="929" y="629"/>
                  </a:lnTo>
                  <a:lnTo>
                    <a:pt x="919" y="629"/>
                  </a:lnTo>
                  <a:lnTo>
                    <a:pt x="914" y="627"/>
                  </a:lnTo>
                  <a:lnTo>
                    <a:pt x="912" y="624"/>
                  </a:lnTo>
                  <a:lnTo>
                    <a:pt x="912" y="624"/>
                  </a:lnTo>
                  <a:lnTo>
                    <a:pt x="914" y="631"/>
                  </a:lnTo>
                  <a:lnTo>
                    <a:pt x="921" y="650"/>
                  </a:lnTo>
                  <a:lnTo>
                    <a:pt x="926" y="655"/>
                  </a:lnTo>
                  <a:lnTo>
                    <a:pt x="924" y="665"/>
                  </a:lnTo>
                  <a:lnTo>
                    <a:pt x="921" y="667"/>
                  </a:lnTo>
                  <a:lnTo>
                    <a:pt x="919" y="676"/>
                  </a:lnTo>
                  <a:lnTo>
                    <a:pt x="924" y="688"/>
                  </a:lnTo>
                  <a:lnTo>
                    <a:pt x="929" y="695"/>
                  </a:lnTo>
                  <a:lnTo>
                    <a:pt x="957" y="710"/>
                  </a:lnTo>
                  <a:lnTo>
                    <a:pt x="969" y="717"/>
                  </a:lnTo>
                  <a:lnTo>
                    <a:pt x="976" y="719"/>
                  </a:lnTo>
                  <a:lnTo>
                    <a:pt x="978" y="719"/>
                  </a:lnTo>
                  <a:lnTo>
                    <a:pt x="981" y="717"/>
                  </a:lnTo>
                  <a:lnTo>
                    <a:pt x="983" y="714"/>
                  </a:lnTo>
                  <a:lnTo>
                    <a:pt x="985" y="712"/>
                  </a:lnTo>
                  <a:lnTo>
                    <a:pt x="988" y="714"/>
                  </a:lnTo>
                  <a:lnTo>
                    <a:pt x="988" y="717"/>
                  </a:lnTo>
                  <a:lnTo>
                    <a:pt x="1007" y="712"/>
                  </a:lnTo>
                  <a:lnTo>
                    <a:pt x="1030" y="714"/>
                  </a:lnTo>
                  <a:lnTo>
                    <a:pt x="1040" y="721"/>
                  </a:lnTo>
                  <a:lnTo>
                    <a:pt x="1047" y="731"/>
                  </a:lnTo>
                  <a:lnTo>
                    <a:pt x="1052" y="738"/>
                  </a:lnTo>
                  <a:lnTo>
                    <a:pt x="1054" y="733"/>
                  </a:lnTo>
                  <a:lnTo>
                    <a:pt x="1056" y="729"/>
                  </a:lnTo>
                  <a:lnTo>
                    <a:pt x="1052" y="726"/>
                  </a:lnTo>
                  <a:lnTo>
                    <a:pt x="1049" y="721"/>
                  </a:lnTo>
                  <a:lnTo>
                    <a:pt x="1049" y="717"/>
                  </a:lnTo>
                  <a:lnTo>
                    <a:pt x="1054" y="712"/>
                  </a:lnTo>
                  <a:lnTo>
                    <a:pt x="1064" y="729"/>
                  </a:lnTo>
                  <a:lnTo>
                    <a:pt x="1066" y="745"/>
                  </a:lnTo>
                  <a:lnTo>
                    <a:pt x="1068" y="745"/>
                  </a:lnTo>
                  <a:lnTo>
                    <a:pt x="1073" y="738"/>
                  </a:lnTo>
                  <a:lnTo>
                    <a:pt x="1090" y="724"/>
                  </a:lnTo>
                  <a:lnTo>
                    <a:pt x="1097" y="717"/>
                  </a:lnTo>
                  <a:lnTo>
                    <a:pt x="1111" y="712"/>
                  </a:lnTo>
                  <a:lnTo>
                    <a:pt x="1118" y="705"/>
                  </a:lnTo>
                  <a:lnTo>
                    <a:pt x="1123" y="707"/>
                  </a:lnTo>
                  <a:lnTo>
                    <a:pt x="1130" y="710"/>
                  </a:lnTo>
                  <a:lnTo>
                    <a:pt x="1142" y="695"/>
                  </a:lnTo>
                  <a:lnTo>
                    <a:pt x="1144" y="695"/>
                  </a:lnTo>
                  <a:lnTo>
                    <a:pt x="1146" y="700"/>
                  </a:lnTo>
                  <a:lnTo>
                    <a:pt x="1151" y="707"/>
                  </a:lnTo>
                  <a:lnTo>
                    <a:pt x="1154" y="712"/>
                  </a:lnTo>
                  <a:lnTo>
                    <a:pt x="1154" y="717"/>
                  </a:lnTo>
                  <a:lnTo>
                    <a:pt x="1154" y="724"/>
                  </a:lnTo>
                  <a:lnTo>
                    <a:pt x="1149" y="731"/>
                  </a:lnTo>
                  <a:lnTo>
                    <a:pt x="1149" y="736"/>
                  </a:lnTo>
                  <a:lnTo>
                    <a:pt x="1142" y="740"/>
                  </a:lnTo>
                  <a:lnTo>
                    <a:pt x="1135" y="740"/>
                  </a:lnTo>
                  <a:lnTo>
                    <a:pt x="1128" y="738"/>
                  </a:lnTo>
                  <a:lnTo>
                    <a:pt x="1123" y="748"/>
                  </a:lnTo>
                  <a:lnTo>
                    <a:pt x="1128" y="748"/>
                  </a:lnTo>
                  <a:lnTo>
                    <a:pt x="1132" y="755"/>
                  </a:lnTo>
                  <a:lnTo>
                    <a:pt x="1139" y="771"/>
                  </a:lnTo>
                  <a:lnTo>
                    <a:pt x="1142" y="797"/>
                  </a:lnTo>
                  <a:lnTo>
                    <a:pt x="1142" y="807"/>
                  </a:lnTo>
                  <a:lnTo>
                    <a:pt x="1144" y="821"/>
                  </a:lnTo>
                  <a:lnTo>
                    <a:pt x="1139" y="831"/>
                  </a:lnTo>
                  <a:lnTo>
                    <a:pt x="1135" y="838"/>
                  </a:lnTo>
                  <a:lnTo>
                    <a:pt x="1125" y="847"/>
                  </a:lnTo>
                  <a:lnTo>
                    <a:pt x="1116" y="854"/>
                  </a:lnTo>
                  <a:lnTo>
                    <a:pt x="1106" y="854"/>
                  </a:lnTo>
                  <a:lnTo>
                    <a:pt x="1085" y="854"/>
                  </a:lnTo>
                  <a:lnTo>
                    <a:pt x="1083" y="852"/>
                  </a:lnTo>
                  <a:lnTo>
                    <a:pt x="1080" y="845"/>
                  </a:lnTo>
                  <a:lnTo>
                    <a:pt x="1078" y="842"/>
                  </a:lnTo>
                  <a:lnTo>
                    <a:pt x="1073" y="842"/>
                  </a:lnTo>
                  <a:lnTo>
                    <a:pt x="1068" y="852"/>
                  </a:lnTo>
                  <a:lnTo>
                    <a:pt x="1054" y="871"/>
                  </a:lnTo>
                  <a:lnTo>
                    <a:pt x="1045" y="876"/>
                  </a:lnTo>
                  <a:lnTo>
                    <a:pt x="1038" y="885"/>
                  </a:lnTo>
                  <a:lnTo>
                    <a:pt x="1030" y="887"/>
                  </a:lnTo>
                  <a:lnTo>
                    <a:pt x="1021" y="890"/>
                  </a:lnTo>
                  <a:lnTo>
                    <a:pt x="1016" y="887"/>
                  </a:lnTo>
                  <a:lnTo>
                    <a:pt x="1014" y="883"/>
                  </a:lnTo>
                  <a:lnTo>
                    <a:pt x="1011" y="880"/>
                  </a:lnTo>
                  <a:lnTo>
                    <a:pt x="1004" y="885"/>
                  </a:lnTo>
                  <a:lnTo>
                    <a:pt x="1000" y="890"/>
                  </a:lnTo>
                  <a:lnTo>
                    <a:pt x="1000" y="887"/>
                  </a:lnTo>
                  <a:lnTo>
                    <a:pt x="1000" y="885"/>
                  </a:lnTo>
                  <a:lnTo>
                    <a:pt x="1004" y="883"/>
                  </a:lnTo>
                  <a:lnTo>
                    <a:pt x="1007" y="880"/>
                  </a:lnTo>
                  <a:lnTo>
                    <a:pt x="1007" y="878"/>
                  </a:lnTo>
                  <a:lnTo>
                    <a:pt x="1002" y="869"/>
                  </a:lnTo>
                  <a:lnTo>
                    <a:pt x="995" y="861"/>
                  </a:lnTo>
                  <a:lnTo>
                    <a:pt x="988" y="859"/>
                  </a:lnTo>
                  <a:lnTo>
                    <a:pt x="974" y="861"/>
                  </a:lnTo>
                  <a:lnTo>
                    <a:pt x="971" y="864"/>
                  </a:lnTo>
                  <a:lnTo>
                    <a:pt x="966" y="871"/>
                  </a:lnTo>
                  <a:lnTo>
                    <a:pt x="971" y="880"/>
                  </a:lnTo>
                  <a:lnTo>
                    <a:pt x="971" y="883"/>
                  </a:lnTo>
                  <a:lnTo>
                    <a:pt x="969" y="880"/>
                  </a:lnTo>
                  <a:lnTo>
                    <a:pt x="959" y="880"/>
                  </a:lnTo>
                  <a:lnTo>
                    <a:pt x="952" y="885"/>
                  </a:lnTo>
                  <a:lnTo>
                    <a:pt x="950" y="890"/>
                  </a:lnTo>
                  <a:lnTo>
                    <a:pt x="947" y="904"/>
                  </a:lnTo>
                  <a:lnTo>
                    <a:pt x="945" y="916"/>
                  </a:lnTo>
                  <a:lnTo>
                    <a:pt x="945" y="923"/>
                  </a:lnTo>
                  <a:lnTo>
                    <a:pt x="950" y="918"/>
                  </a:lnTo>
                  <a:lnTo>
                    <a:pt x="957" y="916"/>
                  </a:lnTo>
                  <a:lnTo>
                    <a:pt x="955" y="918"/>
                  </a:lnTo>
                  <a:lnTo>
                    <a:pt x="950" y="925"/>
                  </a:lnTo>
                  <a:lnTo>
                    <a:pt x="943" y="928"/>
                  </a:lnTo>
                  <a:lnTo>
                    <a:pt x="943" y="935"/>
                  </a:lnTo>
                  <a:lnTo>
                    <a:pt x="945" y="937"/>
                  </a:lnTo>
                  <a:lnTo>
                    <a:pt x="943" y="940"/>
                  </a:lnTo>
                  <a:lnTo>
                    <a:pt x="938" y="935"/>
                  </a:lnTo>
                  <a:lnTo>
                    <a:pt x="933" y="930"/>
                  </a:lnTo>
                  <a:lnTo>
                    <a:pt x="929" y="933"/>
                  </a:lnTo>
                  <a:lnTo>
                    <a:pt x="924" y="935"/>
                  </a:lnTo>
                  <a:lnTo>
                    <a:pt x="910" y="952"/>
                  </a:lnTo>
                  <a:lnTo>
                    <a:pt x="893" y="973"/>
                  </a:lnTo>
                  <a:lnTo>
                    <a:pt x="891" y="982"/>
                  </a:lnTo>
                  <a:lnTo>
                    <a:pt x="891" y="987"/>
                  </a:lnTo>
                  <a:lnTo>
                    <a:pt x="891" y="992"/>
                  </a:lnTo>
                  <a:lnTo>
                    <a:pt x="893" y="999"/>
                  </a:lnTo>
                  <a:lnTo>
                    <a:pt x="881" y="999"/>
                  </a:lnTo>
                  <a:lnTo>
                    <a:pt x="874" y="999"/>
                  </a:lnTo>
                  <a:lnTo>
                    <a:pt x="869" y="1001"/>
                  </a:lnTo>
                  <a:lnTo>
                    <a:pt x="872" y="1008"/>
                  </a:lnTo>
                  <a:lnTo>
                    <a:pt x="881" y="1016"/>
                  </a:lnTo>
                  <a:lnTo>
                    <a:pt x="879" y="1018"/>
                  </a:lnTo>
                  <a:lnTo>
                    <a:pt x="867" y="1018"/>
                  </a:lnTo>
                  <a:lnTo>
                    <a:pt x="865" y="1018"/>
                  </a:lnTo>
                  <a:lnTo>
                    <a:pt x="862" y="1018"/>
                  </a:lnTo>
                  <a:lnTo>
                    <a:pt x="862" y="1025"/>
                  </a:lnTo>
                  <a:lnTo>
                    <a:pt x="862" y="1030"/>
                  </a:lnTo>
                  <a:lnTo>
                    <a:pt x="865" y="1035"/>
                  </a:lnTo>
                  <a:lnTo>
                    <a:pt x="872" y="1030"/>
                  </a:lnTo>
                  <a:lnTo>
                    <a:pt x="876" y="1032"/>
                  </a:lnTo>
                  <a:lnTo>
                    <a:pt x="876" y="1039"/>
                  </a:lnTo>
                  <a:lnTo>
                    <a:pt x="869" y="1046"/>
                  </a:lnTo>
                  <a:lnTo>
                    <a:pt x="872" y="1056"/>
                  </a:lnTo>
                  <a:lnTo>
                    <a:pt x="879" y="1061"/>
                  </a:lnTo>
                  <a:lnTo>
                    <a:pt x="879" y="1077"/>
                  </a:lnTo>
                  <a:lnTo>
                    <a:pt x="879" y="1084"/>
                  </a:lnTo>
                  <a:lnTo>
                    <a:pt x="884" y="1084"/>
                  </a:lnTo>
                  <a:lnTo>
                    <a:pt x="888" y="1084"/>
                  </a:lnTo>
                  <a:lnTo>
                    <a:pt x="891" y="1077"/>
                  </a:lnTo>
                  <a:lnTo>
                    <a:pt x="891" y="1073"/>
                  </a:lnTo>
                  <a:lnTo>
                    <a:pt x="893" y="1068"/>
                  </a:lnTo>
                  <a:lnTo>
                    <a:pt x="898" y="1068"/>
                  </a:lnTo>
                  <a:lnTo>
                    <a:pt x="898" y="1068"/>
                  </a:lnTo>
                  <a:lnTo>
                    <a:pt x="895" y="1073"/>
                  </a:lnTo>
                  <a:lnTo>
                    <a:pt x="893" y="1075"/>
                  </a:lnTo>
                  <a:lnTo>
                    <a:pt x="895" y="1080"/>
                  </a:lnTo>
                  <a:lnTo>
                    <a:pt x="898" y="1082"/>
                  </a:lnTo>
                  <a:lnTo>
                    <a:pt x="900" y="1080"/>
                  </a:lnTo>
                  <a:lnTo>
                    <a:pt x="902" y="1077"/>
                  </a:lnTo>
                  <a:lnTo>
                    <a:pt x="900" y="1084"/>
                  </a:lnTo>
                  <a:lnTo>
                    <a:pt x="902" y="1089"/>
                  </a:lnTo>
                  <a:lnTo>
                    <a:pt x="910" y="1089"/>
                  </a:lnTo>
                  <a:lnTo>
                    <a:pt x="912" y="1089"/>
                  </a:lnTo>
                  <a:lnTo>
                    <a:pt x="912" y="1091"/>
                  </a:lnTo>
                  <a:lnTo>
                    <a:pt x="905" y="1096"/>
                  </a:lnTo>
                  <a:lnTo>
                    <a:pt x="895" y="1103"/>
                  </a:lnTo>
                  <a:lnTo>
                    <a:pt x="898" y="1108"/>
                  </a:lnTo>
                  <a:lnTo>
                    <a:pt x="900" y="1108"/>
                  </a:lnTo>
                  <a:lnTo>
                    <a:pt x="914" y="1110"/>
                  </a:lnTo>
                  <a:lnTo>
                    <a:pt x="929" y="1120"/>
                  </a:lnTo>
                  <a:lnTo>
                    <a:pt x="950" y="1125"/>
                  </a:lnTo>
                  <a:lnTo>
                    <a:pt x="964" y="1115"/>
                  </a:lnTo>
                  <a:lnTo>
                    <a:pt x="966" y="1120"/>
                  </a:lnTo>
                  <a:lnTo>
                    <a:pt x="969" y="1125"/>
                  </a:lnTo>
                  <a:lnTo>
                    <a:pt x="966" y="1127"/>
                  </a:lnTo>
                  <a:lnTo>
                    <a:pt x="957" y="1125"/>
                  </a:lnTo>
                  <a:lnTo>
                    <a:pt x="955" y="1127"/>
                  </a:lnTo>
                  <a:lnTo>
                    <a:pt x="966" y="1132"/>
                  </a:lnTo>
                  <a:lnTo>
                    <a:pt x="971" y="1137"/>
                  </a:lnTo>
                  <a:lnTo>
                    <a:pt x="976" y="1141"/>
                  </a:lnTo>
                  <a:lnTo>
                    <a:pt x="969" y="1151"/>
                  </a:lnTo>
                  <a:lnTo>
                    <a:pt x="957" y="1158"/>
                  </a:lnTo>
                  <a:lnTo>
                    <a:pt x="955" y="1148"/>
                  </a:lnTo>
                  <a:lnTo>
                    <a:pt x="952" y="1139"/>
                  </a:lnTo>
                  <a:lnTo>
                    <a:pt x="950" y="1137"/>
                  </a:lnTo>
                  <a:lnTo>
                    <a:pt x="947" y="1137"/>
                  </a:lnTo>
                  <a:lnTo>
                    <a:pt x="940" y="1144"/>
                  </a:lnTo>
                  <a:lnTo>
                    <a:pt x="931" y="1151"/>
                  </a:lnTo>
                  <a:lnTo>
                    <a:pt x="926" y="1151"/>
                  </a:lnTo>
                  <a:lnTo>
                    <a:pt x="931" y="1146"/>
                  </a:lnTo>
                  <a:lnTo>
                    <a:pt x="936" y="1139"/>
                  </a:lnTo>
                  <a:lnTo>
                    <a:pt x="933" y="1132"/>
                  </a:lnTo>
                  <a:lnTo>
                    <a:pt x="931" y="1129"/>
                  </a:lnTo>
                  <a:lnTo>
                    <a:pt x="924" y="1125"/>
                  </a:lnTo>
                  <a:lnTo>
                    <a:pt x="917" y="1118"/>
                  </a:lnTo>
                  <a:lnTo>
                    <a:pt x="912" y="1115"/>
                  </a:lnTo>
                  <a:lnTo>
                    <a:pt x="907" y="1115"/>
                  </a:lnTo>
                  <a:lnTo>
                    <a:pt x="900" y="1129"/>
                  </a:lnTo>
                  <a:lnTo>
                    <a:pt x="879" y="1148"/>
                  </a:lnTo>
                  <a:lnTo>
                    <a:pt x="886" y="1151"/>
                  </a:lnTo>
                  <a:lnTo>
                    <a:pt x="891" y="1153"/>
                  </a:lnTo>
                  <a:lnTo>
                    <a:pt x="895" y="1156"/>
                  </a:lnTo>
                  <a:lnTo>
                    <a:pt x="893" y="1160"/>
                  </a:lnTo>
                  <a:lnTo>
                    <a:pt x="891" y="1165"/>
                  </a:lnTo>
                  <a:lnTo>
                    <a:pt x="898" y="1174"/>
                  </a:lnTo>
                  <a:lnTo>
                    <a:pt x="902" y="1179"/>
                  </a:lnTo>
                  <a:lnTo>
                    <a:pt x="907" y="1182"/>
                  </a:lnTo>
                  <a:lnTo>
                    <a:pt x="914" y="1201"/>
                  </a:lnTo>
                  <a:lnTo>
                    <a:pt x="929" y="1220"/>
                  </a:lnTo>
                  <a:lnTo>
                    <a:pt x="929" y="1224"/>
                  </a:lnTo>
                  <a:lnTo>
                    <a:pt x="926" y="1231"/>
                  </a:lnTo>
                  <a:lnTo>
                    <a:pt x="938" y="1243"/>
                  </a:lnTo>
                  <a:lnTo>
                    <a:pt x="947" y="1246"/>
                  </a:lnTo>
                  <a:lnTo>
                    <a:pt x="971" y="1243"/>
                  </a:lnTo>
                  <a:lnTo>
                    <a:pt x="990" y="1239"/>
                  </a:lnTo>
                  <a:lnTo>
                    <a:pt x="997" y="1231"/>
                  </a:lnTo>
                  <a:lnTo>
                    <a:pt x="1004" y="1234"/>
                  </a:lnTo>
                  <a:lnTo>
                    <a:pt x="1007" y="1229"/>
                  </a:lnTo>
                  <a:lnTo>
                    <a:pt x="1011" y="1220"/>
                  </a:lnTo>
                  <a:lnTo>
                    <a:pt x="1011" y="1210"/>
                  </a:lnTo>
                  <a:lnTo>
                    <a:pt x="1009" y="1208"/>
                  </a:lnTo>
                  <a:lnTo>
                    <a:pt x="1004" y="1201"/>
                  </a:lnTo>
                  <a:lnTo>
                    <a:pt x="1009" y="1198"/>
                  </a:lnTo>
                  <a:lnTo>
                    <a:pt x="1016" y="1189"/>
                  </a:lnTo>
                  <a:lnTo>
                    <a:pt x="1028" y="1167"/>
                  </a:lnTo>
                  <a:lnTo>
                    <a:pt x="1033" y="1165"/>
                  </a:lnTo>
                  <a:lnTo>
                    <a:pt x="1035" y="1160"/>
                  </a:lnTo>
                  <a:lnTo>
                    <a:pt x="1040" y="1158"/>
                  </a:lnTo>
                  <a:lnTo>
                    <a:pt x="1045" y="1160"/>
                  </a:lnTo>
                  <a:lnTo>
                    <a:pt x="1045" y="1160"/>
                  </a:lnTo>
                  <a:lnTo>
                    <a:pt x="1035" y="1167"/>
                  </a:lnTo>
                  <a:lnTo>
                    <a:pt x="1026" y="1184"/>
                  </a:lnTo>
                  <a:lnTo>
                    <a:pt x="1016" y="1201"/>
                  </a:lnTo>
                  <a:lnTo>
                    <a:pt x="1023" y="1215"/>
                  </a:lnTo>
                  <a:lnTo>
                    <a:pt x="1026" y="1239"/>
                  </a:lnTo>
                  <a:lnTo>
                    <a:pt x="1035" y="1269"/>
                  </a:lnTo>
                  <a:lnTo>
                    <a:pt x="1038" y="1284"/>
                  </a:lnTo>
                  <a:lnTo>
                    <a:pt x="1035" y="1291"/>
                  </a:lnTo>
                  <a:lnTo>
                    <a:pt x="1033" y="1300"/>
                  </a:lnTo>
                  <a:lnTo>
                    <a:pt x="1030" y="1307"/>
                  </a:lnTo>
                  <a:lnTo>
                    <a:pt x="1023" y="1314"/>
                  </a:lnTo>
                  <a:lnTo>
                    <a:pt x="1023" y="1331"/>
                  </a:lnTo>
                  <a:lnTo>
                    <a:pt x="1028" y="1341"/>
                  </a:lnTo>
                  <a:lnTo>
                    <a:pt x="1033" y="1336"/>
                  </a:lnTo>
                  <a:lnTo>
                    <a:pt x="1040" y="1338"/>
                  </a:lnTo>
                  <a:lnTo>
                    <a:pt x="1033" y="1348"/>
                  </a:lnTo>
                  <a:lnTo>
                    <a:pt x="1030" y="1355"/>
                  </a:lnTo>
                  <a:lnTo>
                    <a:pt x="1030" y="1359"/>
                  </a:lnTo>
                  <a:lnTo>
                    <a:pt x="1033" y="1371"/>
                  </a:lnTo>
                  <a:lnTo>
                    <a:pt x="1026" y="1381"/>
                  </a:lnTo>
                  <a:lnTo>
                    <a:pt x="1016" y="1383"/>
                  </a:lnTo>
                  <a:lnTo>
                    <a:pt x="1009" y="1386"/>
                  </a:lnTo>
                  <a:lnTo>
                    <a:pt x="1028" y="1393"/>
                  </a:lnTo>
                  <a:lnTo>
                    <a:pt x="1049" y="1388"/>
                  </a:lnTo>
                  <a:lnTo>
                    <a:pt x="1052" y="1381"/>
                  </a:lnTo>
                  <a:lnTo>
                    <a:pt x="1054" y="1378"/>
                  </a:lnTo>
                  <a:lnTo>
                    <a:pt x="1056" y="1374"/>
                  </a:lnTo>
                  <a:lnTo>
                    <a:pt x="1059" y="1374"/>
                  </a:lnTo>
                  <a:lnTo>
                    <a:pt x="1075" y="1369"/>
                  </a:lnTo>
                  <a:lnTo>
                    <a:pt x="1080" y="1369"/>
                  </a:lnTo>
                  <a:lnTo>
                    <a:pt x="1090" y="1362"/>
                  </a:lnTo>
                  <a:lnTo>
                    <a:pt x="1097" y="1355"/>
                  </a:lnTo>
                  <a:lnTo>
                    <a:pt x="1104" y="1352"/>
                  </a:lnTo>
                  <a:lnTo>
                    <a:pt x="1109" y="1362"/>
                  </a:lnTo>
                  <a:lnTo>
                    <a:pt x="1113" y="1369"/>
                  </a:lnTo>
                  <a:lnTo>
                    <a:pt x="1125" y="1381"/>
                  </a:lnTo>
                  <a:lnTo>
                    <a:pt x="1130" y="1378"/>
                  </a:lnTo>
                  <a:lnTo>
                    <a:pt x="1135" y="1374"/>
                  </a:lnTo>
                  <a:lnTo>
                    <a:pt x="1139" y="1371"/>
                  </a:lnTo>
                  <a:lnTo>
                    <a:pt x="1149" y="1386"/>
                  </a:lnTo>
                  <a:lnTo>
                    <a:pt x="1154" y="1393"/>
                  </a:lnTo>
                  <a:lnTo>
                    <a:pt x="1165" y="1424"/>
                  </a:lnTo>
                  <a:lnTo>
                    <a:pt x="1173" y="1431"/>
                  </a:lnTo>
                  <a:lnTo>
                    <a:pt x="1182" y="1428"/>
                  </a:lnTo>
                  <a:lnTo>
                    <a:pt x="1182" y="1419"/>
                  </a:lnTo>
                  <a:lnTo>
                    <a:pt x="1180" y="1395"/>
                  </a:lnTo>
                  <a:lnTo>
                    <a:pt x="1182" y="1388"/>
                  </a:lnTo>
                  <a:lnTo>
                    <a:pt x="1184" y="1376"/>
                  </a:lnTo>
                  <a:lnTo>
                    <a:pt x="1184" y="1369"/>
                  </a:lnTo>
                  <a:lnTo>
                    <a:pt x="1187" y="1371"/>
                  </a:lnTo>
                  <a:lnTo>
                    <a:pt x="1189" y="1374"/>
                  </a:lnTo>
                  <a:lnTo>
                    <a:pt x="1196" y="1367"/>
                  </a:lnTo>
                  <a:lnTo>
                    <a:pt x="1199" y="1359"/>
                  </a:lnTo>
                  <a:lnTo>
                    <a:pt x="1203" y="1357"/>
                  </a:lnTo>
                  <a:lnTo>
                    <a:pt x="1215" y="1364"/>
                  </a:lnTo>
                  <a:lnTo>
                    <a:pt x="1222" y="1371"/>
                  </a:lnTo>
                  <a:lnTo>
                    <a:pt x="1215" y="1369"/>
                  </a:lnTo>
                  <a:lnTo>
                    <a:pt x="1210" y="1367"/>
                  </a:lnTo>
                  <a:lnTo>
                    <a:pt x="1203" y="1367"/>
                  </a:lnTo>
                  <a:lnTo>
                    <a:pt x="1201" y="1374"/>
                  </a:lnTo>
                  <a:lnTo>
                    <a:pt x="1199" y="1383"/>
                  </a:lnTo>
                  <a:lnTo>
                    <a:pt x="1201" y="1390"/>
                  </a:lnTo>
                  <a:lnTo>
                    <a:pt x="1203" y="1395"/>
                  </a:lnTo>
                  <a:lnTo>
                    <a:pt x="1208" y="1407"/>
                  </a:lnTo>
                  <a:lnTo>
                    <a:pt x="1213" y="1409"/>
                  </a:lnTo>
                  <a:lnTo>
                    <a:pt x="1222" y="1409"/>
                  </a:lnTo>
                  <a:lnTo>
                    <a:pt x="1241" y="1397"/>
                  </a:lnTo>
                  <a:lnTo>
                    <a:pt x="1270" y="1386"/>
                  </a:lnTo>
                  <a:lnTo>
                    <a:pt x="1279" y="1374"/>
                  </a:lnTo>
                  <a:lnTo>
                    <a:pt x="1289" y="1357"/>
                  </a:lnTo>
                  <a:lnTo>
                    <a:pt x="1282" y="1376"/>
                  </a:lnTo>
                  <a:lnTo>
                    <a:pt x="1274" y="1397"/>
                  </a:lnTo>
                  <a:lnTo>
                    <a:pt x="1274" y="1400"/>
                  </a:lnTo>
                  <a:lnTo>
                    <a:pt x="1277" y="1400"/>
                  </a:lnTo>
                  <a:lnTo>
                    <a:pt x="1263" y="1412"/>
                  </a:lnTo>
                  <a:lnTo>
                    <a:pt x="1251" y="1426"/>
                  </a:lnTo>
                  <a:lnTo>
                    <a:pt x="1248" y="1433"/>
                  </a:lnTo>
                  <a:lnTo>
                    <a:pt x="1246" y="1443"/>
                  </a:lnTo>
                  <a:lnTo>
                    <a:pt x="1248" y="1452"/>
                  </a:lnTo>
                  <a:lnTo>
                    <a:pt x="1253" y="1454"/>
                  </a:lnTo>
                  <a:lnTo>
                    <a:pt x="1255" y="1454"/>
                  </a:lnTo>
                  <a:lnTo>
                    <a:pt x="1263" y="1461"/>
                  </a:lnTo>
                  <a:lnTo>
                    <a:pt x="1251" y="1461"/>
                  </a:lnTo>
                  <a:lnTo>
                    <a:pt x="1244" y="1466"/>
                  </a:lnTo>
                  <a:lnTo>
                    <a:pt x="1241" y="1476"/>
                  </a:lnTo>
                  <a:lnTo>
                    <a:pt x="1239" y="1492"/>
                  </a:lnTo>
                  <a:lnTo>
                    <a:pt x="1237" y="1509"/>
                  </a:lnTo>
                  <a:lnTo>
                    <a:pt x="1234" y="1516"/>
                  </a:lnTo>
                  <a:lnTo>
                    <a:pt x="1237" y="1521"/>
                  </a:lnTo>
                  <a:lnTo>
                    <a:pt x="1239" y="1526"/>
                  </a:lnTo>
                  <a:lnTo>
                    <a:pt x="1241" y="1533"/>
                  </a:lnTo>
                  <a:lnTo>
                    <a:pt x="1244" y="1533"/>
                  </a:lnTo>
                  <a:lnTo>
                    <a:pt x="1246" y="1535"/>
                  </a:lnTo>
                  <a:lnTo>
                    <a:pt x="1246" y="1535"/>
                  </a:lnTo>
                  <a:lnTo>
                    <a:pt x="1244" y="1537"/>
                  </a:lnTo>
                  <a:lnTo>
                    <a:pt x="1237" y="1537"/>
                  </a:lnTo>
                  <a:lnTo>
                    <a:pt x="1234" y="1535"/>
                  </a:lnTo>
                  <a:lnTo>
                    <a:pt x="1234" y="1533"/>
                  </a:lnTo>
                  <a:lnTo>
                    <a:pt x="1232" y="1530"/>
                  </a:lnTo>
                  <a:lnTo>
                    <a:pt x="1227" y="1533"/>
                  </a:lnTo>
                  <a:lnTo>
                    <a:pt x="1222" y="1535"/>
                  </a:lnTo>
                  <a:lnTo>
                    <a:pt x="1215" y="1544"/>
                  </a:lnTo>
                  <a:lnTo>
                    <a:pt x="1210" y="1549"/>
                  </a:lnTo>
                  <a:lnTo>
                    <a:pt x="1206" y="1552"/>
                  </a:lnTo>
                  <a:lnTo>
                    <a:pt x="1199" y="1556"/>
                  </a:lnTo>
                  <a:lnTo>
                    <a:pt x="1191" y="1566"/>
                  </a:lnTo>
                  <a:lnTo>
                    <a:pt x="1184" y="1575"/>
                  </a:lnTo>
                  <a:lnTo>
                    <a:pt x="1180" y="1585"/>
                  </a:lnTo>
                  <a:lnTo>
                    <a:pt x="1180" y="1587"/>
                  </a:lnTo>
                  <a:lnTo>
                    <a:pt x="1177" y="1594"/>
                  </a:lnTo>
                  <a:lnTo>
                    <a:pt x="1177" y="1601"/>
                  </a:lnTo>
                  <a:lnTo>
                    <a:pt x="1180" y="1606"/>
                  </a:lnTo>
                  <a:lnTo>
                    <a:pt x="1177" y="1611"/>
                  </a:lnTo>
                  <a:lnTo>
                    <a:pt x="1175" y="1611"/>
                  </a:lnTo>
                  <a:lnTo>
                    <a:pt x="1173" y="1611"/>
                  </a:lnTo>
                  <a:lnTo>
                    <a:pt x="1165" y="1609"/>
                  </a:lnTo>
                  <a:lnTo>
                    <a:pt x="1165" y="1604"/>
                  </a:lnTo>
                  <a:lnTo>
                    <a:pt x="1165" y="1599"/>
                  </a:lnTo>
                  <a:lnTo>
                    <a:pt x="1161" y="1601"/>
                  </a:lnTo>
                  <a:lnTo>
                    <a:pt x="1151" y="1611"/>
                  </a:lnTo>
                  <a:lnTo>
                    <a:pt x="1144" y="1620"/>
                  </a:lnTo>
                  <a:lnTo>
                    <a:pt x="1116" y="1632"/>
                  </a:lnTo>
                  <a:lnTo>
                    <a:pt x="1101" y="1644"/>
                  </a:lnTo>
                  <a:lnTo>
                    <a:pt x="1094" y="1649"/>
                  </a:lnTo>
                  <a:lnTo>
                    <a:pt x="1085" y="1656"/>
                  </a:lnTo>
                  <a:lnTo>
                    <a:pt x="1080" y="1663"/>
                  </a:lnTo>
                  <a:lnTo>
                    <a:pt x="1075" y="1675"/>
                  </a:lnTo>
                  <a:lnTo>
                    <a:pt x="1073" y="1684"/>
                  </a:lnTo>
                  <a:lnTo>
                    <a:pt x="1071" y="1689"/>
                  </a:lnTo>
                  <a:lnTo>
                    <a:pt x="1071" y="1694"/>
                  </a:lnTo>
                  <a:lnTo>
                    <a:pt x="1073" y="1699"/>
                  </a:lnTo>
                  <a:lnTo>
                    <a:pt x="1083" y="1706"/>
                  </a:lnTo>
                  <a:lnTo>
                    <a:pt x="1085" y="1711"/>
                  </a:lnTo>
                  <a:lnTo>
                    <a:pt x="1083" y="1713"/>
                  </a:lnTo>
                  <a:lnTo>
                    <a:pt x="1080" y="1713"/>
                  </a:lnTo>
                  <a:lnTo>
                    <a:pt x="1075" y="1711"/>
                  </a:lnTo>
                  <a:lnTo>
                    <a:pt x="1071" y="1708"/>
                  </a:lnTo>
                  <a:lnTo>
                    <a:pt x="1071" y="1706"/>
                  </a:lnTo>
                  <a:lnTo>
                    <a:pt x="1066" y="1703"/>
                  </a:lnTo>
                  <a:lnTo>
                    <a:pt x="1061" y="1703"/>
                  </a:lnTo>
                  <a:lnTo>
                    <a:pt x="1056" y="1706"/>
                  </a:lnTo>
                  <a:lnTo>
                    <a:pt x="1056" y="1715"/>
                  </a:lnTo>
                  <a:lnTo>
                    <a:pt x="1056" y="1715"/>
                  </a:lnTo>
                  <a:lnTo>
                    <a:pt x="1054" y="1715"/>
                  </a:lnTo>
                  <a:lnTo>
                    <a:pt x="1052" y="1713"/>
                  </a:lnTo>
                  <a:lnTo>
                    <a:pt x="1045" y="1701"/>
                  </a:lnTo>
                  <a:lnTo>
                    <a:pt x="1045" y="1696"/>
                  </a:lnTo>
                  <a:lnTo>
                    <a:pt x="1049" y="1694"/>
                  </a:lnTo>
                  <a:lnTo>
                    <a:pt x="1052" y="1692"/>
                  </a:lnTo>
                  <a:lnTo>
                    <a:pt x="1049" y="1689"/>
                  </a:lnTo>
                  <a:lnTo>
                    <a:pt x="1047" y="1692"/>
                  </a:lnTo>
                  <a:lnTo>
                    <a:pt x="1038" y="1692"/>
                  </a:lnTo>
                  <a:lnTo>
                    <a:pt x="1033" y="1692"/>
                  </a:lnTo>
                  <a:lnTo>
                    <a:pt x="1033" y="1689"/>
                  </a:lnTo>
                  <a:lnTo>
                    <a:pt x="1035" y="1684"/>
                  </a:lnTo>
                  <a:lnTo>
                    <a:pt x="1033" y="1684"/>
                  </a:lnTo>
                  <a:lnTo>
                    <a:pt x="1004" y="1694"/>
                  </a:lnTo>
                  <a:lnTo>
                    <a:pt x="993" y="1701"/>
                  </a:lnTo>
                  <a:lnTo>
                    <a:pt x="978" y="1711"/>
                  </a:lnTo>
                  <a:lnTo>
                    <a:pt x="966" y="1722"/>
                  </a:lnTo>
                  <a:lnTo>
                    <a:pt x="957" y="1739"/>
                  </a:lnTo>
                  <a:lnTo>
                    <a:pt x="947" y="1748"/>
                  </a:lnTo>
                  <a:lnTo>
                    <a:pt x="938" y="1753"/>
                  </a:lnTo>
                  <a:lnTo>
                    <a:pt x="936" y="1758"/>
                  </a:lnTo>
                  <a:lnTo>
                    <a:pt x="933" y="1760"/>
                  </a:lnTo>
                  <a:lnTo>
                    <a:pt x="931" y="1763"/>
                  </a:lnTo>
                  <a:lnTo>
                    <a:pt x="929" y="1765"/>
                  </a:lnTo>
                  <a:lnTo>
                    <a:pt x="926" y="1763"/>
                  </a:lnTo>
                  <a:lnTo>
                    <a:pt x="924" y="1760"/>
                  </a:lnTo>
                  <a:lnTo>
                    <a:pt x="919" y="1763"/>
                  </a:lnTo>
                  <a:lnTo>
                    <a:pt x="910" y="1770"/>
                  </a:lnTo>
                  <a:lnTo>
                    <a:pt x="907" y="1772"/>
                  </a:lnTo>
                  <a:lnTo>
                    <a:pt x="907" y="1775"/>
                  </a:lnTo>
                  <a:lnTo>
                    <a:pt x="907" y="1782"/>
                  </a:lnTo>
                  <a:lnTo>
                    <a:pt x="907" y="1789"/>
                  </a:lnTo>
                  <a:lnTo>
                    <a:pt x="905" y="1796"/>
                  </a:lnTo>
                  <a:lnTo>
                    <a:pt x="902" y="1801"/>
                  </a:lnTo>
                  <a:lnTo>
                    <a:pt x="907" y="1801"/>
                  </a:lnTo>
                  <a:lnTo>
                    <a:pt x="910" y="1798"/>
                  </a:lnTo>
                  <a:lnTo>
                    <a:pt x="917" y="1794"/>
                  </a:lnTo>
                  <a:lnTo>
                    <a:pt x="919" y="1786"/>
                  </a:lnTo>
                  <a:lnTo>
                    <a:pt x="917" y="1779"/>
                  </a:lnTo>
                  <a:lnTo>
                    <a:pt x="919" y="1777"/>
                  </a:lnTo>
                  <a:lnTo>
                    <a:pt x="924" y="1779"/>
                  </a:lnTo>
                  <a:lnTo>
                    <a:pt x="931" y="1791"/>
                  </a:lnTo>
                  <a:lnTo>
                    <a:pt x="933" y="1791"/>
                  </a:lnTo>
                  <a:lnTo>
                    <a:pt x="943" y="1789"/>
                  </a:lnTo>
                  <a:lnTo>
                    <a:pt x="945" y="1784"/>
                  </a:lnTo>
                  <a:lnTo>
                    <a:pt x="947" y="1779"/>
                  </a:lnTo>
                  <a:lnTo>
                    <a:pt x="947" y="1763"/>
                  </a:lnTo>
                  <a:lnTo>
                    <a:pt x="947" y="1760"/>
                  </a:lnTo>
                  <a:lnTo>
                    <a:pt x="952" y="1760"/>
                  </a:lnTo>
                  <a:lnTo>
                    <a:pt x="955" y="1765"/>
                  </a:lnTo>
                  <a:lnTo>
                    <a:pt x="957" y="1772"/>
                  </a:lnTo>
                  <a:lnTo>
                    <a:pt x="959" y="1777"/>
                  </a:lnTo>
                  <a:lnTo>
                    <a:pt x="957" y="1779"/>
                  </a:lnTo>
                  <a:lnTo>
                    <a:pt x="955" y="1779"/>
                  </a:lnTo>
                  <a:lnTo>
                    <a:pt x="957" y="1782"/>
                  </a:lnTo>
                  <a:lnTo>
                    <a:pt x="959" y="1784"/>
                  </a:lnTo>
                  <a:lnTo>
                    <a:pt x="962" y="1784"/>
                  </a:lnTo>
                  <a:lnTo>
                    <a:pt x="966" y="1782"/>
                  </a:lnTo>
                  <a:lnTo>
                    <a:pt x="969" y="1777"/>
                  </a:lnTo>
                  <a:lnTo>
                    <a:pt x="974" y="1775"/>
                  </a:lnTo>
                  <a:lnTo>
                    <a:pt x="978" y="1777"/>
                  </a:lnTo>
                  <a:lnTo>
                    <a:pt x="983" y="1770"/>
                  </a:lnTo>
                  <a:lnTo>
                    <a:pt x="1000" y="1751"/>
                  </a:lnTo>
                  <a:lnTo>
                    <a:pt x="1000" y="1748"/>
                  </a:lnTo>
                  <a:lnTo>
                    <a:pt x="1002" y="1734"/>
                  </a:lnTo>
                  <a:lnTo>
                    <a:pt x="1004" y="1732"/>
                  </a:lnTo>
                  <a:lnTo>
                    <a:pt x="1009" y="1730"/>
                  </a:lnTo>
                  <a:lnTo>
                    <a:pt x="1014" y="1727"/>
                  </a:lnTo>
                  <a:lnTo>
                    <a:pt x="1016" y="1725"/>
                  </a:lnTo>
                  <a:lnTo>
                    <a:pt x="1021" y="1730"/>
                  </a:lnTo>
                  <a:lnTo>
                    <a:pt x="1028" y="1732"/>
                  </a:lnTo>
                  <a:lnTo>
                    <a:pt x="1030" y="1734"/>
                  </a:lnTo>
                  <a:lnTo>
                    <a:pt x="1030" y="1737"/>
                  </a:lnTo>
                  <a:lnTo>
                    <a:pt x="1023" y="1734"/>
                  </a:lnTo>
                  <a:lnTo>
                    <a:pt x="1021" y="1734"/>
                  </a:lnTo>
                  <a:lnTo>
                    <a:pt x="1019" y="1737"/>
                  </a:lnTo>
                  <a:lnTo>
                    <a:pt x="1016" y="1739"/>
                  </a:lnTo>
                  <a:lnTo>
                    <a:pt x="1014" y="1744"/>
                  </a:lnTo>
                  <a:lnTo>
                    <a:pt x="1014" y="1751"/>
                  </a:lnTo>
                  <a:lnTo>
                    <a:pt x="1014" y="1753"/>
                  </a:lnTo>
                  <a:lnTo>
                    <a:pt x="1019" y="1756"/>
                  </a:lnTo>
                  <a:lnTo>
                    <a:pt x="1030" y="1753"/>
                  </a:lnTo>
                  <a:lnTo>
                    <a:pt x="1035" y="1753"/>
                  </a:lnTo>
                  <a:lnTo>
                    <a:pt x="1040" y="1748"/>
                  </a:lnTo>
                  <a:lnTo>
                    <a:pt x="1045" y="1744"/>
                  </a:lnTo>
                  <a:lnTo>
                    <a:pt x="1047" y="1741"/>
                  </a:lnTo>
                  <a:lnTo>
                    <a:pt x="1054" y="1746"/>
                  </a:lnTo>
                  <a:lnTo>
                    <a:pt x="1056" y="1744"/>
                  </a:lnTo>
                  <a:lnTo>
                    <a:pt x="1059" y="1741"/>
                  </a:lnTo>
                  <a:lnTo>
                    <a:pt x="1064" y="1739"/>
                  </a:lnTo>
                  <a:lnTo>
                    <a:pt x="1066" y="1741"/>
                  </a:lnTo>
                  <a:lnTo>
                    <a:pt x="1071" y="1741"/>
                  </a:lnTo>
                  <a:lnTo>
                    <a:pt x="1071" y="1739"/>
                  </a:lnTo>
                  <a:lnTo>
                    <a:pt x="1075" y="1734"/>
                  </a:lnTo>
                  <a:lnTo>
                    <a:pt x="1078" y="1732"/>
                  </a:lnTo>
                  <a:lnTo>
                    <a:pt x="1085" y="1730"/>
                  </a:lnTo>
                  <a:lnTo>
                    <a:pt x="1097" y="1720"/>
                  </a:lnTo>
                  <a:lnTo>
                    <a:pt x="1101" y="1715"/>
                  </a:lnTo>
                  <a:lnTo>
                    <a:pt x="1104" y="1718"/>
                  </a:lnTo>
                  <a:lnTo>
                    <a:pt x="1106" y="1715"/>
                  </a:lnTo>
                  <a:lnTo>
                    <a:pt x="1111" y="1713"/>
                  </a:lnTo>
                  <a:lnTo>
                    <a:pt x="1113" y="1713"/>
                  </a:lnTo>
                  <a:lnTo>
                    <a:pt x="1113" y="1713"/>
                  </a:lnTo>
                  <a:lnTo>
                    <a:pt x="1118" y="1715"/>
                  </a:lnTo>
                  <a:lnTo>
                    <a:pt x="1118" y="1718"/>
                  </a:lnTo>
                  <a:lnTo>
                    <a:pt x="1116" y="1734"/>
                  </a:lnTo>
                  <a:lnTo>
                    <a:pt x="1118" y="1737"/>
                  </a:lnTo>
                  <a:lnTo>
                    <a:pt x="1120" y="1734"/>
                  </a:lnTo>
                  <a:lnTo>
                    <a:pt x="1123" y="1730"/>
                  </a:lnTo>
                  <a:lnTo>
                    <a:pt x="1125" y="1722"/>
                  </a:lnTo>
                  <a:lnTo>
                    <a:pt x="1125" y="1718"/>
                  </a:lnTo>
                  <a:lnTo>
                    <a:pt x="1132" y="1713"/>
                  </a:lnTo>
                  <a:lnTo>
                    <a:pt x="1168" y="1701"/>
                  </a:lnTo>
                  <a:lnTo>
                    <a:pt x="1173" y="1694"/>
                  </a:lnTo>
                  <a:lnTo>
                    <a:pt x="1177" y="1682"/>
                  </a:lnTo>
                  <a:lnTo>
                    <a:pt x="1180" y="1680"/>
                  </a:lnTo>
                  <a:lnTo>
                    <a:pt x="1182" y="1680"/>
                  </a:lnTo>
                  <a:lnTo>
                    <a:pt x="1182" y="1682"/>
                  </a:lnTo>
                  <a:lnTo>
                    <a:pt x="1182" y="1692"/>
                  </a:lnTo>
                  <a:lnTo>
                    <a:pt x="1184" y="1694"/>
                  </a:lnTo>
                  <a:lnTo>
                    <a:pt x="1187" y="1692"/>
                  </a:lnTo>
                  <a:lnTo>
                    <a:pt x="1189" y="1687"/>
                  </a:lnTo>
                  <a:lnTo>
                    <a:pt x="1196" y="1680"/>
                  </a:lnTo>
                  <a:lnTo>
                    <a:pt x="1196" y="1677"/>
                  </a:lnTo>
                  <a:lnTo>
                    <a:pt x="1196" y="1673"/>
                  </a:lnTo>
                  <a:lnTo>
                    <a:pt x="1194" y="1670"/>
                  </a:lnTo>
                  <a:lnTo>
                    <a:pt x="1191" y="1668"/>
                  </a:lnTo>
                  <a:lnTo>
                    <a:pt x="1187" y="1665"/>
                  </a:lnTo>
                  <a:lnTo>
                    <a:pt x="1184" y="1665"/>
                  </a:lnTo>
                  <a:lnTo>
                    <a:pt x="1182" y="1665"/>
                  </a:lnTo>
                  <a:lnTo>
                    <a:pt x="1184" y="1663"/>
                  </a:lnTo>
                  <a:lnTo>
                    <a:pt x="1191" y="1651"/>
                  </a:lnTo>
                  <a:lnTo>
                    <a:pt x="1194" y="1649"/>
                  </a:lnTo>
                  <a:lnTo>
                    <a:pt x="1203" y="1649"/>
                  </a:lnTo>
                  <a:lnTo>
                    <a:pt x="1206" y="1646"/>
                  </a:lnTo>
                  <a:lnTo>
                    <a:pt x="1210" y="1644"/>
                  </a:lnTo>
                  <a:lnTo>
                    <a:pt x="1215" y="1644"/>
                  </a:lnTo>
                  <a:lnTo>
                    <a:pt x="1218" y="1644"/>
                  </a:lnTo>
                  <a:lnTo>
                    <a:pt x="1218" y="1642"/>
                  </a:lnTo>
                  <a:lnTo>
                    <a:pt x="1215" y="1642"/>
                  </a:lnTo>
                  <a:lnTo>
                    <a:pt x="1210" y="1639"/>
                  </a:lnTo>
                  <a:lnTo>
                    <a:pt x="1213" y="1635"/>
                  </a:lnTo>
                  <a:lnTo>
                    <a:pt x="1222" y="1630"/>
                  </a:lnTo>
                  <a:lnTo>
                    <a:pt x="1227" y="1630"/>
                  </a:lnTo>
                  <a:lnTo>
                    <a:pt x="1232" y="1632"/>
                  </a:lnTo>
                  <a:lnTo>
                    <a:pt x="1237" y="1632"/>
                  </a:lnTo>
                  <a:lnTo>
                    <a:pt x="1237" y="1632"/>
                  </a:lnTo>
                  <a:lnTo>
                    <a:pt x="1241" y="1628"/>
                  </a:lnTo>
                  <a:lnTo>
                    <a:pt x="1244" y="1618"/>
                  </a:lnTo>
                  <a:lnTo>
                    <a:pt x="1246" y="1616"/>
                  </a:lnTo>
                  <a:lnTo>
                    <a:pt x="1248" y="1613"/>
                  </a:lnTo>
                  <a:lnTo>
                    <a:pt x="1251" y="1613"/>
                  </a:lnTo>
                  <a:lnTo>
                    <a:pt x="1255" y="1613"/>
                  </a:lnTo>
                  <a:lnTo>
                    <a:pt x="1258" y="1613"/>
                  </a:lnTo>
                  <a:lnTo>
                    <a:pt x="1263" y="1613"/>
                  </a:lnTo>
                  <a:lnTo>
                    <a:pt x="1265" y="1609"/>
                  </a:lnTo>
                  <a:lnTo>
                    <a:pt x="1270" y="1604"/>
                  </a:lnTo>
                  <a:lnTo>
                    <a:pt x="1274" y="1599"/>
                  </a:lnTo>
                  <a:lnTo>
                    <a:pt x="1277" y="1599"/>
                  </a:lnTo>
                  <a:lnTo>
                    <a:pt x="1279" y="1597"/>
                  </a:lnTo>
                  <a:lnTo>
                    <a:pt x="1282" y="1594"/>
                  </a:lnTo>
                  <a:lnTo>
                    <a:pt x="1286" y="1592"/>
                  </a:lnTo>
                  <a:lnTo>
                    <a:pt x="1291" y="1594"/>
                  </a:lnTo>
                  <a:lnTo>
                    <a:pt x="1293" y="1587"/>
                  </a:lnTo>
                  <a:lnTo>
                    <a:pt x="1298" y="1585"/>
                  </a:lnTo>
                  <a:lnTo>
                    <a:pt x="1298" y="1582"/>
                  </a:lnTo>
                  <a:lnTo>
                    <a:pt x="1303" y="1573"/>
                  </a:lnTo>
                  <a:lnTo>
                    <a:pt x="1303" y="1568"/>
                  </a:lnTo>
                  <a:lnTo>
                    <a:pt x="1300" y="1561"/>
                  </a:lnTo>
                  <a:lnTo>
                    <a:pt x="1300" y="1561"/>
                  </a:lnTo>
                  <a:lnTo>
                    <a:pt x="1298" y="1559"/>
                  </a:lnTo>
                  <a:lnTo>
                    <a:pt x="1300" y="1554"/>
                  </a:lnTo>
                  <a:lnTo>
                    <a:pt x="1312" y="1544"/>
                  </a:lnTo>
                  <a:lnTo>
                    <a:pt x="1317" y="1544"/>
                  </a:lnTo>
                  <a:lnTo>
                    <a:pt x="1319" y="1547"/>
                  </a:lnTo>
                  <a:lnTo>
                    <a:pt x="1322" y="1547"/>
                  </a:lnTo>
                  <a:lnTo>
                    <a:pt x="1324" y="1537"/>
                  </a:lnTo>
                  <a:lnTo>
                    <a:pt x="1324" y="1535"/>
                  </a:lnTo>
                  <a:lnTo>
                    <a:pt x="1336" y="1533"/>
                  </a:lnTo>
                  <a:lnTo>
                    <a:pt x="1338" y="1533"/>
                  </a:lnTo>
                  <a:lnTo>
                    <a:pt x="1341" y="1526"/>
                  </a:lnTo>
                  <a:lnTo>
                    <a:pt x="1345" y="1521"/>
                  </a:lnTo>
                  <a:lnTo>
                    <a:pt x="1348" y="1518"/>
                  </a:lnTo>
                  <a:lnTo>
                    <a:pt x="1348" y="1514"/>
                  </a:lnTo>
                  <a:lnTo>
                    <a:pt x="1350" y="1511"/>
                  </a:lnTo>
                  <a:lnTo>
                    <a:pt x="1357" y="1509"/>
                  </a:lnTo>
                  <a:lnTo>
                    <a:pt x="1362" y="1507"/>
                  </a:lnTo>
                  <a:lnTo>
                    <a:pt x="1372" y="1499"/>
                  </a:lnTo>
                  <a:lnTo>
                    <a:pt x="1374" y="1495"/>
                  </a:lnTo>
                  <a:lnTo>
                    <a:pt x="1379" y="1483"/>
                  </a:lnTo>
                  <a:lnTo>
                    <a:pt x="1402" y="1480"/>
                  </a:lnTo>
                  <a:lnTo>
                    <a:pt x="1402" y="1473"/>
                  </a:lnTo>
                  <a:lnTo>
                    <a:pt x="1402" y="1473"/>
                  </a:lnTo>
                  <a:lnTo>
                    <a:pt x="1412" y="1469"/>
                  </a:lnTo>
                  <a:lnTo>
                    <a:pt x="1417" y="1471"/>
                  </a:lnTo>
                  <a:lnTo>
                    <a:pt x="1419" y="1469"/>
                  </a:lnTo>
                  <a:lnTo>
                    <a:pt x="1419" y="1459"/>
                  </a:lnTo>
                  <a:lnTo>
                    <a:pt x="1421" y="1454"/>
                  </a:lnTo>
                  <a:lnTo>
                    <a:pt x="1417" y="1454"/>
                  </a:lnTo>
                  <a:lnTo>
                    <a:pt x="1417" y="1452"/>
                  </a:lnTo>
                  <a:lnTo>
                    <a:pt x="1428" y="1445"/>
                  </a:lnTo>
                  <a:lnTo>
                    <a:pt x="1428" y="1443"/>
                  </a:lnTo>
                  <a:lnTo>
                    <a:pt x="1428" y="1438"/>
                  </a:lnTo>
                  <a:lnTo>
                    <a:pt x="1431" y="1431"/>
                  </a:lnTo>
                  <a:lnTo>
                    <a:pt x="1440" y="1421"/>
                  </a:lnTo>
                  <a:lnTo>
                    <a:pt x="1443" y="1419"/>
                  </a:lnTo>
                  <a:lnTo>
                    <a:pt x="1447" y="1416"/>
                  </a:lnTo>
                  <a:lnTo>
                    <a:pt x="1452" y="1414"/>
                  </a:lnTo>
                  <a:lnTo>
                    <a:pt x="1462" y="1402"/>
                  </a:lnTo>
                  <a:lnTo>
                    <a:pt x="1466" y="1395"/>
                  </a:lnTo>
                  <a:lnTo>
                    <a:pt x="1466" y="1390"/>
                  </a:lnTo>
                  <a:lnTo>
                    <a:pt x="1466" y="1388"/>
                  </a:lnTo>
                  <a:lnTo>
                    <a:pt x="1466" y="1386"/>
                  </a:lnTo>
                  <a:lnTo>
                    <a:pt x="1462" y="1381"/>
                  </a:lnTo>
                  <a:lnTo>
                    <a:pt x="1450" y="1371"/>
                  </a:lnTo>
                  <a:lnTo>
                    <a:pt x="1443" y="1369"/>
                  </a:lnTo>
                  <a:lnTo>
                    <a:pt x="1438" y="1367"/>
                  </a:lnTo>
                  <a:lnTo>
                    <a:pt x="1426" y="1362"/>
                  </a:lnTo>
                  <a:lnTo>
                    <a:pt x="1424" y="1357"/>
                  </a:lnTo>
                  <a:lnTo>
                    <a:pt x="1426" y="1350"/>
                  </a:lnTo>
                  <a:lnTo>
                    <a:pt x="1428" y="1338"/>
                  </a:lnTo>
                  <a:lnTo>
                    <a:pt x="1428" y="1336"/>
                  </a:lnTo>
                  <a:lnTo>
                    <a:pt x="1443" y="1324"/>
                  </a:lnTo>
                  <a:lnTo>
                    <a:pt x="1445" y="1319"/>
                  </a:lnTo>
                  <a:lnTo>
                    <a:pt x="1447" y="1314"/>
                  </a:lnTo>
                  <a:lnTo>
                    <a:pt x="1452" y="1310"/>
                  </a:lnTo>
                  <a:lnTo>
                    <a:pt x="1452" y="1307"/>
                  </a:lnTo>
                  <a:lnTo>
                    <a:pt x="1450" y="1305"/>
                  </a:lnTo>
                  <a:lnTo>
                    <a:pt x="1450" y="1305"/>
                  </a:lnTo>
                  <a:lnTo>
                    <a:pt x="1459" y="1295"/>
                  </a:lnTo>
                  <a:lnTo>
                    <a:pt x="1462" y="1293"/>
                  </a:lnTo>
                  <a:lnTo>
                    <a:pt x="1464" y="1295"/>
                  </a:lnTo>
                  <a:lnTo>
                    <a:pt x="1464" y="1295"/>
                  </a:lnTo>
                  <a:lnTo>
                    <a:pt x="1464" y="1303"/>
                  </a:lnTo>
                  <a:lnTo>
                    <a:pt x="1464" y="1303"/>
                  </a:lnTo>
                  <a:lnTo>
                    <a:pt x="1471" y="1300"/>
                  </a:lnTo>
                  <a:lnTo>
                    <a:pt x="1478" y="1298"/>
                  </a:lnTo>
                  <a:lnTo>
                    <a:pt x="1481" y="1295"/>
                  </a:lnTo>
                  <a:lnTo>
                    <a:pt x="1481" y="1288"/>
                  </a:lnTo>
                  <a:lnTo>
                    <a:pt x="1481" y="1286"/>
                  </a:lnTo>
                  <a:lnTo>
                    <a:pt x="1471" y="1281"/>
                  </a:lnTo>
                  <a:lnTo>
                    <a:pt x="1473" y="1281"/>
                  </a:lnTo>
                  <a:lnTo>
                    <a:pt x="1478" y="1279"/>
                  </a:lnTo>
                  <a:lnTo>
                    <a:pt x="1490" y="1276"/>
                  </a:lnTo>
                  <a:lnTo>
                    <a:pt x="1495" y="1274"/>
                  </a:lnTo>
                  <a:lnTo>
                    <a:pt x="1499" y="1265"/>
                  </a:lnTo>
                  <a:lnTo>
                    <a:pt x="1502" y="1260"/>
                  </a:lnTo>
                  <a:lnTo>
                    <a:pt x="1502" y="1255"/>
                  </a:lnTo>
                  <a:lnTo>
                    <a:pt x="1499" y="1250"/>
                  </a:lnTo>
                  <a:lnTo>
                    <a:pt x="1495" y="1246"/>
                  </a:lnTo>
                  <a:lnTo>
                    <a:pt x="1488" y="1239"/>
                  </a:lnTo>
                  <a:lnTo>
                    <a:pt x="1481" y="1234"/>
                  </a:lnTo>
                  <a:lnTo>
                    <a:pt x="1481" y="1231"/>
                  </a:lnTo>
                  <a:lnTo>
                    <a:pt x="1485" y="1231"/>
                  </a:lnTo>
                  <a:lnTo>
                    <a:pt x="1492" y="1236"/>
                  </a:lnTo>
                  <a:lnTo>
                    <a:pt x="1497" y="1239"/>
                  </a:lnTo>
                  <a:lnTo>
                    <a:pt x="1499" y="1239"/>
                  </a:lnTo>
                  <a:lnTo>
                    <a:pt x="1507" y="1236"/>
                  </a:lnTo>
                  <a:lnTo>
                    <a:pt x="1514" y="1227"/>
                  </a:lnTo>
                  <a:lnTo>
                    <a:pt x="1518" y="1222"/>
                  </a:lnTo>
                  <a:lnTo>
                    <a:pt x="1518" y="1220"/>
                  </a:lnTo>
                  <a:lnTo>
                    <a:pt x="1516" y="1215"/>
                  </a:lnTo>
                  <a:lnTo>
                    <a:pt x="1516" y="1212"/>
                  </a:lnTo>
                  <a:lnTo>
                    <a:pt x="1518" y="1205"/>
                  </a:lnTo>
                  <a:lnTo>
                    <a:pt x="1533" y="1189"/>
                  </a:lnTo>
                  <a:lnTo>
                    <a:pt x="1537" y="1182"/>
                  </a:lnTo>
                  <a:lnTo>
                    <a:pt x="1542" y="1182"/>
                  </a:lnTo>
                  <a:lnTo>
                    <a:pt x="1544" y="1179"/>
                  </a:lnTo>
                  <a:lnTo>
                    <a:pt x="1542" y="1172"/>
                  </a:lnTo>
                  <a:lnTo>
                    <a:pt x="1542" y="1170"/>
                  </a:lnTo>
                  <a:lnTo>
                    <a:pt x="1544" y="1163"/>
                  </a:lnTo>
                  <a:lnTo>
                    <a:pt x="1552" y="1156"/>
                  </a:lnTo>
                  <a:lnTo>
                    <a:pt x="1556" y="1151"/>
                  </a:lnTo>
                  <a:lnTo>
                    <a:pt x="1566" y="1148"/>
                  </a:lnTo>
                  <a:lnTo>
                    <a:pt x="1573" y="1144"/>
                  </a:lnTo>
                  <a:lnTo>
                    <a:pt x="1575" y="1137"/>
                  </a:lnTo>
                  <a:lnTo>
                    <a:pt x="1582" y="1129"/>
                  </a:lnTo>
                  <a:lnTo>
                    <a:pt x="1599" y="1118"/>
                  </a:lnTo>
                  <a:lnTo>
                    <a:pt x="1599" y="1118"/>
                  </a:lnTo>
                  <a:lnTo>
                    <a:pt x="1601" y="1118"/>
                  </a:lnTo>
                  <a:lnTo>
                    <a:pt x="1606" y="1122"/>
                  </a:lnTo>
                  <a:lnTo>
                    <a:pt x="1623" y="1120"/>
                  </a:lnTo>
                  <a:lnTo>
                    <a:pt x="1630" y="1118"/>
                  </a:lnTo>
                  <a:lnTo>
                    <a:pt x="1630" y="1118"/>
                  </a:lnTo>
                  <a:lnTo>
                    <a:pt x="1634" y="1108"/>
                  </a:lnTo>
                  <a:lnTo>
                    <a:pt x="1637" y="1103"/>
                  </a:lnTo>
                  <a:lnTo>
                    <a:pt x="1642" y="1096"/>
                  </a:lnTo>
                  <a:lnTo>
                    <a:pt x="1644" y="1094"/>
                  </a:lnTo>
                  <a:lnTo>
                    <a:pt x="1653" y="1091"/>
                  </a:lnTo>
                  <a:lnTo>
                    <a:pt x="1658" y="1094"/>
                  </a:lnTo>
                  <a:lnTo>
                    <a:pt x="1646" y="1103"/>
                  </a:lnTo>
                  <a:lnTo>
                    <a:pt x="1639" y="1108"/>
                  </a:lnTo>
                  <a:lnTo>
                    <a:pt x="1637" y="1115"/>
                  </a:lnTo>
                  <a:lnTo>
                    <a:pt x="1634" y="1120"/>
                  </a:lnTo>
                  <a:lnTo>
                    <a:pt x="1632" y="1125"/>
                  </a:lnTo>
                  <a:lnTo>
                    <a:pt x="1632" y="1125"/>
                  </a:lnTo>
                  <a:lnTo>
                    <a:pt x="1627" y="1127"/>
                  </a:lnTo>
                  <a:lnTo>
                    <a:pt x="1625" y="1132"/>
                  </a:lnTo>
                  <a:lnTo>
                    <a:pt x="1630" y="1137"/>
                  </a:lnTo>
                  <a:lnTo>
                    <a:pt x="1649" y="1148"/>
                  </a:lnTo>
                  <a:lnTo>
                    <a:pt x="1656" y="1151"/>
                  </a:lnTo>
                  <a:lnTo>
                    <a:pt x="1672" y="1153"/>
                  </a:lnTo>
                  <a:lnTo>
                    <a:pt x="1675" y="1158"/>
                  </a:lnTo>
                  <a:lnTo>
                    <a:pt x="1675" y="1160"/>
                  </a:lnTo>
                  <a:lnTo>
                    <a:pt x="1670" y="1160"/>
                  </a:lnTo>
                  <a:lnTo>
                    <a:pt x="1646" y="1153"/>
                  </a:lnTo>
                  <a:lnTo>
                    <a:pt x="1637" y="1153"/>
                  </a:lnTo>
                  <a:lnTo>
                    <a:pt x="1630" y="1156"/>
                  </a:lnTo>
                  <a:lnTo>
                    <a:pt x="1623" y="1158"/>
                  </a:lnTo>
                  <a:lnTo>
                    <a:pt x="1620" y="1156"/>
                  </a:lnTo>
                  <a:lnTo>
                    <a:pt x="1616" y="1151"/>
                  </a:lnTo>
                  <a:lnTo>
                    <a:pt x="1611" y="1148"/>
                  </a:lnTo>
                  <a:lnTo>
                    <a:pt x="1608" y="1148"/>
                  </a:lnTo>
                  <a:lnTo>
                    <a:pt x="1592" y="1160"/>
                  </a:lnTo>
                  <a:lnTo>
                    <a:pt x="1582" y="1170"/>
                  </a:lnTo>
                  <a:lnTo>
                    <a:pt x="1566" y="1182"/>
                  </a:lnTo>
                  <a:lnTo>
                    <a:pt x="1563" y="1184"/>
                  </a:lnTo>
                  <a:lnTo>
                    <a:pt x="1563" y="1191"/>
                  </a:lnTo>
                  <a:lnTo>
                    <a:pt x="1566" y="1201"/>
                  </a:lnTo>
                  <a:lnTo>
                    <a:pt x="1566" y="1210"/>
                  </a:lnTo>
                  <a:lnTo>
                    <a:pt x="1563" y="1231"/>
                  </a:lnTo>
                  <a:lnTo>
                    <a:pt x="1561" y="1241"/>
                  </a:lnTo>
                  <a:lnTo>
                    <a:pt x="1552" y="1253"/>
                  </a:lnTo>
                  <a:lnTo>
                    <a:pt x="1547" y="1265"/>
                  </a:lnTo>
                  <a:lnTo>
                    <a:pt x="1544" y="1272"/>
                  </a:lnTo>
                  <a:lnTo>
                    <a:pt x="1542" y="1288"/>
                  </a:lnTo>
                  <a:lnTo>
                    <a:pt x="1542" y="1293"/>
                  </a:lnTo>
                  <a:lnTo>
                    <a:pt x="1547" y="1295"/>
                  </a:lnTo>
                  <a:lnTo>
                    <a:pt x="1559" y="1300"/>
                  </a:lnTo>
                  <a:lnTo>
                    <a:pt x="1561" y="1300"/>
                  </a:lnTo>
                  <a:lnTo>
                    <a:pt x="1563" y="1300"/>
                  </a:lnTo>
                  <a:lnTo>
                    <a:pt x="1580" y="1286"/>
                  </a:lnTo>
                  <a:lnTo>
                    <a:pt x="1582" y="1286"/>
                  </a:lnTo>
                  <a:lnTo>
                    <a:pt x="1582" y="1286"/>
                  </a:lnTo>
                  <a:lnTo>
                    <a:pt x="1575" y="1303"/>
                  </a:lnTo>
                  <a:lnTo>
                    <a:pt x="1571" y="1307"/>
                  </a:lnTo>
                  <a:lnTo>
                    <a:pt x="1566" y="1317"/>
                  </a:lnTo>
                  <a:lnTo>
                    <a:pt x="1559" y="1319"/>
                  </a:lnTo>
                  <a:lnTo>
                    <a:pt x="1549" y="1322"/>
                  </a:lnTo>
                  <a:lnTo>
                    <a:pt x="1542" y="1329"/>
                  </a:lnTo>
                  <a:lnTo>
                    <a:pt x="1540" y="1331"/>
                  </a:lnTo>
                  <a:lnTo>
                    <a:pt x="1537" y="1336"/>
                  </a:lnTo>
                  <a:lnTo>
                    <a:pt x="1537" y="1343"/>
                  </a:lnTo>
                  <a:lnTo>
                    <a:pt x="1537" y="1345"/>
                  </a:lnTo>
                  <a:lnTo>
                    <a:pt x="1540" y="1345"/>
                  </a:lnTo>
                  <a:lnTo>
                    <a:pt x="1549" y="1352"/>
                  </a:lnTo>
                  <a:lnTo>
                    <a:pt x="1554" y="1352"/>
                  </a:lnTo>
                  <a:lnTo>
                    <a:pt x="1561" y="1348"/>
                  </a:lnTo>
                  <a:lnTo>
                    <a:pt x="1568" y="1345"/>
                  </a:lnTo>
                  <a:lnTo>
                    <a:pt x="1573" y="1348"/>
                  </a:lnTo>
                  <a:lnTo>
                    <a:pt x="1575" y="1348"/>
                  </a:lnTo>
                  <a:lnTo>
                    <a:pt x="1578" y="1345"/>
                  </a:lnTo>
                  <a:lnTo>
                    <a:pt x="1578" y="1343"/>
                  </a:lnTo>
                  <a:lnTo>
                    <a:pt x="1575" y="1341"/>
                  </a:lnTo>
                  <a:lnTo>
                    <a:pt x="1578" y="1338"/>
                  </a:lnTo>
                  <a:lnTo>
                    <a:pt x="1582" y="1341"/>
                  </a:lnTo>
                  <a:lnTo>
                    <a:pt x="1589" y="1345"/>
                  </a:lnTo>
                  <a:lnTo>
                    <a:pt x="1589" y="1345"/>
                  </a:lnTo>
                  <a:lnTo>
                    <a:pt x="1592" y="1338"/>
                  </a:lnTo>
                  <a:lnTo>
                    <a:pt x="1594" y="1333"/>
                  </a:lnTo>
                  <a:lnTo>
                    <a:pt x="1601" y="1324"/>
                  </a:lnTo>
                  <a:lnTo>
                    <a:pt x="1604" y="1319"/>
                  </a:lnTo>
                  <a:lnTo>
                    <a:pt x="1604" y="1312"/>
                  </a:lnTo>
                  <a:lnTo>
                    <a:pt x="1606" y="1310"/>
                  </a:lnTo>
                  <a:lnTo>
                    <a:pt x="1606" y="1310"/>
                  </a:lnTo>
                  <a:lnTo>
                    <a:pt x="1608" y="1312"/>
                  </a:lnTo>
                  <a:lnTo>
                    <a:pt x="1611" y="1312"/>
                  </a:lnTo>
                  <a:lnTo>
                    <a:pt x="1618" y="1307"/>
                  </a:lnTo>
                  <a:lnTo>
                    <a:pt x="1620" y="1305"/>
                  </a:lnTo>
                  <a:lnTo>
                    <a:pt x="1623" y="1307"/>
                  </a:lnTo>
                  <a:lnTo>
                    <a:pt x="1625" y="1307"/>
                  </a:lnTo>
                  <a:lnTo>
                    <a:pt x="1637" y="1293"/>
                  </a:lnTo>
                  <a:lnTo>
                    <a:pt x="1637" y="1291"/>
                  </a:lnTo>
                  <a:lnTo>
                    <a:pt x="1634" y="1284"/>
                  </a:lnTo>
                  <a:lnTo>
                    <a:pt x="1634" y="1284"/>
                  </a:lnTo>
                  <a:lnTo>
                    <a:pt x="1637" y="1284"/>
                  </a:lnTo>
                  <a:lnTo>
                    <a:pt x="1646" y="1288"/>
                  </a:lnTo>
                  <a:lnTo>
                    <a:pt x="1646" y="1286"/>
                  </a:lnTo>
                  <a:lnTo>
                    <a:pt x="1644" y="1276"/>
                  </a:lnTo>
                  <a:lnTo>
                    <a:pt x="1644" y="1274"/>
                  </a:lnTo>
                  <a:lnTo>
                    <a:pt x="1649" y="1267"/>
                  </a:lnTo>
                  <a:lnTo>
                    <a:pt x="1651" y="1269"/>
                  </a:lnTo>
                  <a:lnTo>
                    <a:pt x="1653" y="1281"/>
                  </a:lnTo>
                  <a:lnTo>
                    <a:pt x="1656" y="1284"/>
                  </a:lnTo>
                  <a:lnTo>
                    <a:pt x="1656" y="1284"/>
                  </a:lnTo>
                  <a:lnTo>
                    <a:pt x="1658" y="1269"/>
                  </a:lnTo>
                  <a:lnTo>
                    <a:pt x="1661" y="1262"/>
                  </a:lnTo>
                  <a:lnTo>
                    <a:pt x="1663" y="1258"/>
                  </a:lnTo>
                  <a:lnTo>
                    <a:pt x="1663" y="1246"/>
                  </a:lnTo>
                  <a:lnTo>
                    <a:pt x="1663" y="1246"/>
                  </a:lnTo>
                  <a:lnTo>
                    <a:pt x="1670" y="1255"/>
                  </a:lnTo>
                  <a:lnTo>
                    <a:pt x="1670" y="1258"/>
                  </a:lnTo>
                  <a:lnTo>
                    <a:pt x="1677" y="1253"/>
                  </a:lnTo>
                  <a:lnTo>
                    <a:pt x="1682" y="1255"/>
                  </a:lnTo>
                  <a:lnTo>
                    <a:pt x="1684" y="1258"/>
                  </a:lnTo>
                  <a:lnTo>
                    <a:pt x="1694" y="1260"/>
                  </a:lnTo>
                  <a:lnTo>
                    <a:pt x="1698" y="1260"/>
                  </a:lnTo>
                  <a:lnTo>
                    <a:pt x="1703" y="1260"/>
                  </a:lnTo>
                  <a:lnTo>
                    <a:pt x="1706" y="1258"/>
                  </a:lnTo>
                  <a:lnTo>
                    <a:pt x="1708" y="1255"/>
                  </a:lnTo>
                  <a:lnTo>
                    <a:pt x="1710" y="1255"/>
                  </a:lnTo>
                  <a:lnTo>
                    <a:pt x="1713" y="1255"/>
                  </a:lnTo>
                  <a:lnTo>
                    <a:pt x="1713" y="1255"/>
                  </a:lnTo>
                  <a:lnTo>
                    <a:pt x="1717" y="1239"/>
                  </a:lnTo>
                  <a:lnTo>
                    <a:pt x="1720" y="1236"/>
                  </a:lnTo>
                  <a:lnTo>
                    <a:pt x="1722" y="1236"/>
                  </a:lnTo>
                  <a:lnTo>
                    <a:pt x="1722" y="1236"/>
                  </a:lnTo>
                  <a:lnTo>
                    <a:pt x="1725" y="1234"/>
                  </a:lnTo>
                  <a:lnTo>
                    <a:pt x="1722" y="1224"/>
                  </a:lnTo>
                  <a:lnTo>
                    <a:pt x="1722" y="1217"/>
                  </a:lnTo>
                  <a:lnTo>
                    <a:pt x="1722" y="1212"/>
                  </a:lnTo>
                  <a:lnTo>
                    <a:pt x="1722" y="1210"/>
                  </a:lnTo>
                  <a:lnTo>
                    <a:pt x="1725" y="1208"/>
                  </a:lnTo>
                  <a:lnTo>
                    <a:pt x="1729" y="1205"/>
                  </a:lnTo>
                  <a:lnTo>
                    <a:pt x="1732" y="1203"/>
                  </a:lnTo>
                  <a:lnTo>
                    <a:pt x="1732" y="1198"/>
                  </a:lnTo>
                  <a:lnTo>
                    <a:pt x="1732" y="1193"/>
                  </a:lnTo>
                  <a:lnTo>
                    <a:pt x="1727" y="1189"/>
                  </a:lnTo>
                  <a:lnTo>
                    <a:pt x="1725" y="1189"/>
                  </a:lnTo>
                  <a:lnTo>
                    <a:pt x="1722" y="1193"/>
                  </a:lnTo>
                  <a:lnTo>
                    <a:pt x="1715" y="1193"/>
                  </a:lnTo>
                  <a:lnTo>
                    <a:pt x="1708" y="1196"/>
                  </a:lnTo>
                  <a:lnTo>
                    <a:pt x="1703" y="1198"/>
                  </a:lnTo>
                  <a:lnTo>
                    <a:pt x="1701" y="1201"/>
                  </a:lnTo>
                  <a:lnTo>
                    <a:pt x="1698" y="1201"/>
                  </a:lnTo>
                  <a:lnTo>
                    <a:pt x="1701" y="1196"/>
                  </a:lnTo>
                  <a:lnTo>
                    <a:pt x="1706" y="1191"/>
                  </a:lnTo>
                  <a:lnTo>
                    <a:pt x="1708" y="1191"/>
                  </a:lnTo>
                  <a:lnTo>
                    <a:pt x="1713" y="1191"/>
                  </a:lnTo>
                  <a:lnTo>
                    <a:pt x="1715" y="1189"/>
                  </a:lnTo>
                  <a:lnTo>
                    <a:pt x="1715" y="1186"/>
                  </a:lnTo>
                  <a:lnTo>
                    <a:pt x="1717" y="1179"/>
                  </a:lnTo>
                  <a:lnTo>
                    <a:pt x="1715" y="1177"/>
                  </a:lnTo>
                  <a:lnTo>
                    <a:pt x="1713" y="1174"/>
                  </a:lnTo>
                  <a:lnTo>
                    <a:pt x="1710" y="1172"/>
                  </a:lnTo>
                  <a:lnTo>
                    <a:pt x="1701" y="1165"/>
                  </a:lnTo>
                  <a:lnTo>
                    <a:pt x="1701" y="1163"/>
                  </a:lnTo>
                  <a:lnTo>
                    <a:pt x="1706" y="1163"/>
                  </a:lnTo>
                  <a:lnTo>
                    <a:pt x="1708" y="1163"/>
                  </a:lnTo>
                  <a:lnTo>
                    <a:pt x="1710" y="1160"/>
                  </a:lnTo>
                  <a:lnTo>
                    <a:pt x="1713" y="1151"/>
                  </a:lnTo>
                  <a:lnTo>
                    <a:pt x="1717" y="1139"/>
                  </a:lnTo>
                  <a:lnTo>
                    <a:pt x="1715" y="1139"/>
                  </a:lnTo>
                  <a:lnTo>
                    <a:pt x="1713" y="1139"/>
                  </a:lnTo>
                  <a:lnTo>
                    <a:pt x="1708" y="1144"/>
                  </a:lnTo>
                  <a:lnTo>
                    <a:pt x="1706" y="1144"/>
                  </a:lnTo>
                  <a:lnTo>
                    <a:pt x="1708" y="1139"/>
                  </a:lnTo>
                  <a:lnTo>
                    <a:pt x="1710" y="1137"/>
                  </a:lnTo>
                  <a:lnTo>
                    <a:pt x="1713" y="1134"/>
                  </a:lnTo>
                  <a:lnTo>
                    <a:pt x="1715" y="1134"/>
                  </a:lnTo>
                  <a:lnTo>
                    <a:pt x="1720" y="1134"/>
                  </a:lnTo>
                  <a:lnTo>
                    <a:pt x="1725" y="1134"/>
                  </a:lnTo>
                  <a:lnTo>
                    <a:pt x="1727" y="1129"/>
                  </a:lnTo>
                  <a:lnTo>
                    <a:pt x="1734" y="1120"/>
                  </a:lnTo>
                  <a:lnTo>
                    <a:pt x="1736" y="1118"/>
                  </a:lnTo>
                  <a:lnTo>
                    <a:pt x="1736" y="1118"/>
                  </a:lnTo>
                  <a:lnTo>
                    <a:pt x="1729" y="1139"/>
                  </a:lnTo>
                  <a:lnTo>
                    <a:pt x="1727" y="1146"/>
                  </a:lnTo>
                  <a:lnTo>
                    <a:pt x="1727" y="1148"/>
                  </a:lnTo>
                  <a:lnTo>
                    <a:pt x="1734" y="1153"/>
                  </a:lnTo>
                  <a:lnTo>
                    <a:pt x="1736" y="1153"/>
                  </a:lnTo>
                  <a:lnTo>
                    <a:pt x="1743" y="1151"/>
                  </a:lnTo>
                  <a:lnTo>
                    <a:pt x="1746" y="1148"/>
                  </a:lnTo>
                  <a:lnTo>
                    <a:pt x="1748" y="1141"/>
                  </a:lnTo>
                  <a:lnTo>
                    <a:pt x="1748" y="1141"/>
                  </a:lnTo>
                  <a:lnTo>
                    <a:pt x="1751" y="1144"/>
                  </a:lnTo>
                  <a:lnTo>
                    <a:pt x="1755" y="1144"/>
                  </a:lnTo>
                  <a:lnTo>
                    <a:pt x="1758" y="1148"/>
                  </a:lnTo>
                  <a:lnTo>
                    <a:pt x="1760" y="1148"/>
                  </a:lnTo>
                  <a:lnTo>
                    <a:pt x="1760" y="1146"/>
                  </a:lnTo>
                  <a:lnTo>
                    <a:pt x="1762" y="1144"/>
                  </a:lnTo>
                  <a:lnTo>
                    <a:pt x="1765" y="1141"/>
                  </a:lnTo>
                  <a:lnTo>
                    <a:pt x="1767" y="1139"/>
                  </a:lnTo>
                  <a:lnTo>
                    <a:pt x="1770" y="1137"/>
                  </a:lnTo>
                  <a:lnTo>
                    <a:pt x="1774" y="1139"/>
                  </a:lnTo>
                  <a:lnTo>
                    <a:pt x="1777" y="1139"/>
                  </a:lnTo>
                  <a:lnTo>
                    <a:pt x="1781" y="1137"/>
                  </a:lnTo>
                  <a:lnTo>
                    <a:pt x="1788" y="1127"/>
                  </a:lnTo>
                  <a:lnTo>
                    <a:pt x="1796" y="1120"/>
                  </a:lnTo>
                  <a:lnTo>
                    <a:pt x="1805" y="1120"/>
                  </a:lnTo>
                  <a:lnTo>
                    <a:pt x="1810" y="1120"/>
                  </a:lnTo>
                  <a:lnTo>
                    <a:pt x="1796" y="1129"/>
                  </a:lnTo>
                  <a:lnTo>
                    <a:pt x="1793" y="1137"/>
                  </a:lnTo>
                  <a:lnTo>
                    <a:pt x="1796" y="1146"/>
                  </a:lnTo>
                  <a:lnTo>
                    <a:pt x="1796" y="1148"/>
                  </a:lnTo>
                  <a:lnTo>
                    <a:pt x="1800" y="1153"/>
                  </a:lnTo>
                  <a:lnTo>
                    <a:pt x="1807" y="1156"/>
                  </a:lnTo>
                  <a:lnTo>
                    <a:pt x="1803" y="1160"/>
                  </a:lnTo>
                  <a:lnTo>
                    <a:pt x="1800" y="1163"/>
                  </a:lnTo>
                  <a:lnTo>
                    <a:pt x="1800" y="1165"/>
                  </a:lnTo>
                  <a:lnTo>
                    <a:pt x="1803" y="1167"/>
                  </a:lnTo>
                  <a:lnTo>
                    <a:pt x="1810" y="1163"/>
                  </a:lnTo>
                  <a:lnTo>
                    <a:pt x="1815" y="1160"/>
                  </a:lnTo>
                  <a:lnTo>
                    <a:pt x="1819" y="1163"/>
                  </a:lnTo>
                  <a:lnTo>
                    <a:pt x="1819" y="1163"/>
                  </a:lnTo>
                  <a:lnTo>
                    <a:pt x="1819" y="1165"/>
                  </a:lnTo>
                  <a:lnTo>
                    <a:pt x="1822" y="1170"/>
                  </a:lnTo>
                  <a:lnTo>
                    <a:pt x="1845" y="1167"/>
                  </a:lnTo>
                  <a:lnTo>
                    <a:pt x="1845" y="1170"/>
                  </a:lnTo>
                  <a:lnTo>
                    <a:pt x="1841" y="1177"/>
                  </a:lnTo>
                  <a:lnTo>
                    <a:pt x="1841" y="1182"/>
                  </a:lnTo>
                  <a:lnTo>
                    <a:pt x="1836" y="1189"/>
                  </a:lnTo>
                  <a:lnTo>
                    <a:pt x="1838" y="1189"/>
                  </a:lnTo>
                  <a:lnTo>
                    <a:pt x="1845" y="1189"/>
                  </a:lnTo>
                  <a:lnTo>
                    <a:pt x="1852" y="1189"/>
                  </a:lnTo>
                  <a:lnTo>
                    <a:pt x="1862" y="1193"/>
                  </a:lnTo>
                  <a:lnTo>
                    <a:pt x="1869" y="1193"/>
                  </a:lnTo>
                  <a:lnTo>
                    <a:pt x="1874" y="1189"/>
                  </a:lnTo>
                  <a:lnTo>
                    <a:pt x="1876" y="1184"/>
                  </a:lnTo>
                  <a:lnTo>
                    <a:pt x="1881" y="1174"/>
                  </a:lnTo>
                  <a:lnTo>
                    <a:pt x="1886" y="1167"/>
                  </a:lnTo>
                  <a:lnTo>
                    <a:pt x="1893" y="1160"/>
                  </a:lnTo>
                  <a:lnTo>
                    <a:pt x="1893" y="1158"/>
                  </a:lnTo>
                  <a:lnTo>
                    <a:pt x="1890" y="1170"/>
                  </a:lnTo>
                  <a:lnTo>
                    <a:pt x="1888" y="1174"/>
                  </a:lnTo>
                  <a:lnTo>
                    <a:pt x="1888" y="1184"/>
                  </a:lnTo>
                  <a:lnTo>
                    <a:pt x="1888" y="1196"/>
                  </a:lnTo>
                  <a:lnTo>
                    <a:pt x="1890" y="1201"/>
                  </a:lnTo>
                  <a:lnTo>
                    <a:pt x="1895" y="1203"/>
                  </a:lnTo>
                  <a:lnTo>
                    <a:pt x="1900" y="1205"/>
                  </a:lnTo>
                  <a:lnTo>
                    <a:pt x="1902" y="1208"/>
                  </a:lnTo>
                  <a:lnTo>
                    <a:pt x="1907" y="1208"/>
                  </a:lnTo>
                  <a:lnTo>
                    <a:pt x="1916" y="1208"/>
                  </a:lnTo>
                  <a:lnTo>
                    <a:pt x="1926" y="1212"/>
                  </a:lnTo>
                  <a:lnTo>
                    <a:pt x="1931" y="1217"/>
                  </a:lnTo>
                  <a:lnTo>
                    <a:pt x="1931" y="1220"/>
                  </a:lnTo>
                  <a:lnTo>
                    <a:pt x="1928" y="1222"/>
                  </a:lnTo>
                  <a:lnTo>
                    <a:pt x="1928" y="1227"/>
                  </a:lnTo>
                  <a:lnTo>
                    <a:pt x="1938" y="1224"/>
                  </a:lnTo>
                  <a:lnTo>
                    <a:pt x="1947" y="1224"/>
                  </a:lnTo>
                  <a:lnTo>
                    <a:pt x="1961" y="1217"/>
                  </a:lnTo>
                  <a:lnTo>
                    <a:pt x="1987" y="1208"/>
                  </a:lnTo>
                  <a:lnTo>
                    <a:pt x="2009" y="1205"/>
                  </a:lnTo>
                  <a:lnTo>
                    <a:pt x="2032" y="1205"/>
                  </a:lnTo>
                  <a:lnTo>
                    <a:pt x="2054" y="1208"/>
                  </a:lnTo>
                  <a:lnTo>
                    <a:pt x="2061" y="1205"/>
                  </a:lnTo>
                  <a:lnTo>
                    <a:pt x="2066" y="1201"/>
                  </a:lnTo>
                  <a:lnTo>
                    <a:pt x="2066" y="1198"/>
                  </a:lnTo>
                  <a:lnTo>
                    <a:pt x="2066" y="1193"/>
                  </a:lnTo>
                  <a:lnTo>
                    <a:pt x="2066" y="1191"/>
                  </a:lnTo>
                  <a:lnTo>
                    <a:pt x="2066" y="1191"/>
                  </a:lnTo>
                  <a:lnTo>
                    <a:pt x="2068" y="1191"/>
                  </a:lnTo>
                  <a:lnTo>
                    <a:pt x="2070" y="1193"/>
                  </a:lnTo>
                  <a:lnTo>
                    <a:pt x="2073" y="1201"/>
                  </a:lnTo>
                  <a:lnTo>
                    <a:pt x="2073" y="1203"/>
                  </a:lnTo>
                  <a:lnTo>
                    <a:pt x="2068" y="1212"/>
                  </a:lnTo>
                  <a:lnTo>
                    <a:pt x="2073" y="1215"/>
                  </a:lnTo>
                  <a:lnTo>
                    <a:pt x="2101" y="1224"/>
                  </a:lnTo>
                  <a:lnTo>
                    <a:pt x="2111" y="1224"/>
                  </a:lnTo>
                  <a:lnTo>
                    <a:pt x="2123" y="1224"/>
                  </a:lnTo>
                  <a:lnTo>
                    <a:pt x="2132" y="1220"/>
                  </a:lnTo>
                  <a:lnTo>
                    <a:pt x="2146" y="1208"/>
                  </a:lnTo>
                  <a:lnTo>
                    <a:pt x="2149" y="1205"/>
                  </a:lnTo>
                  <a:lnTo>
                    <a:pt x="2158" y="1186"/>
                  </a:lnTo>
                  <a:lnTo>
                    <a:pt x="2163" y="1182"/>
                  </a:lnTo>
                  <a:lnTo>
                    <a:pt x="2165" y="1182"/>
                  </a:lnTo>
                  <a:lnTo>
                    <a:pt x="2168" y="1182"/>
                  </a:lnTo>
                  <a:lnTo>
                    <a:pt x="2177" y="1191"/>
                  </a:lnTo>
                  <a:lnTo>
                    <a:pt x="2191" y="1193"/>
                  </a:lnTo>
                  <a:lnTo>
                    <a:pt x="2189" y="1196"/>
                  </a:lnTo>
                  <a:lnTo>
                    <a:pt x="2182" y="1196"/>
                  </a:lnTo>
                  <a:lnTo>
                    <a:pt x="2182" y="1198"/>
                  </a:lnTo>
                  <a:lnTo>
                    <a:pt x="2179" y="1203"/>
                  </a:lnTo>
                  <a:lnTo>
                    <a:pt x="2179" y="1208"/>
                  </a:lnTo>
                  <a:lnTo>
                    <a:pt x="2182" y="1215"/>
                  </a:lnTo>
                  <a:lnTo>
                    <a:pt x="2182" y="1220"/>
                  </a:lnTo>
                  <a:lnTo>
                    <a:pt x="2182" y="1222"/>
                  </a:lnTo>
                  <a:lnTo>
                    <a:pt x="2177" y="1208"/>
                  </a:lnTo>
                  <a:lnTo>
                    <a:pt x="2175" y="1196"/>
                  </a:lnTo>
                  <a:lnTo>
                    <a:pt x="2175" y="1193"/>
                  </a:lnTo>
                  <a:lnTo>
                    <a:pt x="2168" y="1186"/>
                  </a:lnTo>
                  <a:lnTo>
                    <a:pt x="2165" y="1186"/>
                  </a:lnTo>
                  <a:lnTo>
                    <a:pt x="2163" y="1189"/>
                  </a:lnTo>
                  <a:lnTo>
                    <a:pt x="2163" y="1191"/>
                  </a:lnTo>
                  <a:lnTo>
                    <a:pt x="2160" y="1193"/>
                  </a:lnTo>
                  <a:lnTo>
                    <a:pt x="2160" y="1196"/>
                  </a:lnTo>
                  <a:lnTo>
                    <a:pt x="2163" y="1201"/>
                  </a:lnTo>
                  <a:lnTo>
                    <a:pt x="2165" y="1205"/>
                  </a:lnTo>
                  <a:lnTo>
                    <a:pt x="2168" y="1212"/>
                  </a:lnTo>
                  <a:lnTo>
                    <a:pt x="2168" y="1215"/>
                  </a:lnTo>
                  <a:lnTo>
                    <a:pt x="2165" y="1224"/>
                  </a:lnTo>
                  <a:lnTo>
                    <a:pt x="2163" y="1229"/>
                  </a:lnTo>
                  <a:lnTo>
                    <a:pt x="2158" y="1231"/>
                  </a:lnTo>
                  <a:lnTo>
                    <a:pt x="2158" y="1234"/>
                  </a:lnTo>
                  <a:lnTo>
                    <a:pt x="2158" y="1236"/>
                  </a:lnTo>
                  <a:lnTo>
                    <a:pt x="2163" y="1239"/>
                  </a:lnTo>
                  <a:lnTo>
                    <a:pt x="2170" y="1241"/>
                  </a:lnTo>
                  <a:lnTo>
                    <a:pt x="2184" y="1248"/>
                  </a:lnTo>
                  <a:lnTo>
                    <a:pt x="2210" y="1255"/>
                  </a:lnTo>
                  <a:lnTo>
                    <a:pt x="2222" y="1260"/>
                  </a:lnTo>
                  <a:lnTo>
                    <a:pt x="2231" y="1260"/>
                  </a:lnTo>
                  <a:lnTo>
                    <a:pt x="2231" y="1260"/>
                  </a:lnTo>
                  <a:lnTo>
                    <a:pt x="2229" y="1265"/>
                  </a:lnTo>
                  <a:lnTo>
                    <a:pt x="2231" y="1265"/>
                  </a:lnTo>
                  <a:lnTo>
                    <a:pt x="2236" y="1265"/>
                  </a:lnTo>
                  <a:lnTo>
                    <a:pt x="2241" y="1265"/>
                  </a:lnTo>
                  <a:lnTo>
                    <a:pt x="2248" y="1269"/>
                  </a:lnTo>
                  <a:lnTo>
                    <a:pt x="2262" y="1276"/>
                  </a:lnTo>
                  <a:lnTo>
                    <a:pt x="2267" y="1281"/>
                  </a:lnTo>
                  <a:lnTo>
                    <a:pt x="2269" y="1286"/>
                  </a:lnTo>
                  <a:lnTo>
                    <a:pt x="2274" y="1291"/>
                  </a:lnTo>
                  <a:lnTo>
                    <a:pt x="2281" y="1298"/>
                  </a:lnTo>
                  <a:lnTo>
                    <a:pt x="2286" y="1303"/>
                  </a:lnTo>
                  <a:lnTo>
                    <a:pt x="2291" y="1303"/>
                  </a:lnTo>
                  <a:lnTo>
                    <a:pt x="2293" y="1303"/>
                  </a:lnTo>
                  <a:lnTo>
                    <a:pt x="2293" y="1307"/>
                  </a:lnTo>
                  <a:lnTo>
                    <a:pt x="2295" y="1307"/>
                  </a:lnTo>
                  <a:lnTo>
                    <a:pt x="2324" y="1322"/>
                  </a:lnTo>
                  <a:lnTo>
                    <a:pt x="2336" y="1324"/>
                  </a:lnTo>
                  <a:lnTo>
                    <a:pt x="2348" y="1329"/>
                  </a:lnTo>
                  <a:lnTo>
                    <a:pt x="2352" y="1331"/>
                  </a:lnTo>
                  <a:lnTo>
                    <a:pt x="2355" y="1329"/>
                  </a:lnTo>
                  <a:lnTo>
                    <a:pt x="2357" y="1319"/>
                  </a:lnTo>
                  <a:lnTo>
                    <a:pt x="2374" y="1312"/>
                  </a:lnTo>
                  <a:lnTo>
                    <a:pt x="2376" y="1310"/>
                  </a:lnTo>
                  <a:lnTo>
                    <a:pt x="2378" y="1307"/>
                  </a:lnTo>
                  <a:lnTo>
                    <a:pt x="2376" y="1300"/>
                  </a:lnTo>
                  <a:lnTo>
                    <a:pt x="2371" y="1295"/>
                  </a:lnTo>
                  <a:lnTo>
                    <a:pt x="2364" y="1288"/>
                  </a:lnTo>
                  <a:lnTo>
                    <a:pt x="2357" y="1286"/>
                  </a:lnTo>
                  <a:lnTo>
                    <a:pt x="2350" y="1288"/>
                  </a:lnTo>
                  <a:lnTo>
                    <a:pt x="2352" y="1281"/>
                  </a:lnTo>
                  <a:lnTo>
                    <a:pt x="2350" y="1279"/>
                  </a:lnTo>
                  <a:lnTo>
                    <a:pt x="2343" y="1276"/>
                  </a:lnTo>
                  <a:lnTo>
                    <a:pt x="2343" y="1276"/>
                  </a:lnTo>
                  <a:lnTo>
                    <a:pt x="2340" y="1274"/>
                  </a:lnTo>
                  <a:lnTo>
                    <a:pt x="2338" y="1272"/>
                  </a:lnTo>
                  <a:lnTo>
                    <a:pt x="2331" y="1269"/>
                  </a:lnTo>
                  <a:lnTo>
                    <a:pt x="2321" y="1267"/>
                  </a:lnTo>
                  <a:lnTo>
                    <a:pt x="2317" y="1269"/>
                  </a:lnTo>
                  <a:lnTo>
                    <a:pt x="2314" y="1272"/>
                  </a:lnTo>
                  <a:lnTo>
                    <a:pt x="2312" y="1272"/>
                  </a:lnTo>
                  <a:lnTo>
                    <a:pt x="2314" y="1265"/>
                  </a:lnTo>
                  <a:lnTo>
                    <a:pt x="2317" y="1262"/>
                  </a:lnTo>
                  <a:lnTo>
                    <a:pt x="2317" y="1260"/>
                  </a:lnTo>
                  <a:lnTo>
                    <a:pt x="2312" y="1255"/>
                  </a:lnTo>
                  <a:lnTo>
                    <a:pt x="2312" y="1253"/>
                  </a:lnTo>
                  <a:lnTo>
                    <a:pt x="2321" y="1255"/>
                  </a:lnTo>
                  <a:lnTo>
                    <a:pt x="2336" y="1258"/>
                  </a:lnTo>
                  <a:lnTo>
                    <a:pt x="2340" y="1260"/>
                  </a:lnTo>
                  <a:lnTo>
                    <a:pt x="2343" y="1265"/>
                  </a:lnTo>
                  <a:lnTo>
                    <a:pt x="2345" y="1265"/>
                  </a:lnTo>
                  <a:lnTo>
                    <a:pt x="2350" y="1267"/>
                  </a:lnTo>
                  <a:lnTo>
                    <a:pt x="2355" y="1269"/>
                  </a:lnTo>
                  <a:lnTo>
                    <a:pt x="2359" y="1269"/>
                  </a:lnTo>
                  <a:lnTo>
                    <a:pt x="2359" y="1269"/>
                  </a:lnTo>
                  <a:lnTo>
                    <a:pt x="2362" y="1267"/>
                  </a:lnTo>
                  <a:lnTo>
                    <a:pt x="2362" y="1262"/>
                  </a:lnTo>
                  <a:lnTo>
                    <a:pt x="2362" y="1258"/>
                  </a:lnTo>
                  <a:lnTo>
                    <a:pt x="2359" y="1255"/>
                  </a:lnTo>
                  <a:lnTo>
                    <a:pt x="2357" y="1250"/>
                  </a:lnTo>
                  <a:lnTo>
                    <a:pt x="2355" y="1239"/>
                  </a:lnTo>
                  <a:lnTo>
                    <a:pt x="2357" y="1241"/>
                  </a:lnTo>
                  <a:lnTo>
                    <a:pt x="2359" y="1243"/>
                  </a:lnTo>
                  <a:lnTo>
                    <a:pt x="2364" y="1255"/>
                  </a:lnTo>
                  <a:lnTo>
                    <a:pt x="2367" y="1255"/>
                  </a:lnTo>
                  <a:lnTo>
                    <a:pt x="2369" y="1250"/>
                  </a:lnTo>
                  <a:lnTo>
                    <a:pt x="2376" y="1250"/>
                  </a:lnTo>
                  <a:lnTo>
                    <a:pt x="2367" y="1262"/>
                  </a:lnTo>
                  <a:lnTo>
                    <a:pt x="2367" y="1265"/>
                  </a:lnTo>
                  <a:lnTo>
                    <a:pt x="2381" y="1281"/>
                  </a:lnTo>
                  <a:lnTo>
                    <a:pt x="2383" y="1284"/>
                  </a:lnTo>
                  <a:lnTo>
                    <a:pt x="2383" y="1298"/>
                  </a:lnTo>
                  <a:lnTo>
                    <a:pt x="2385" y="1303"/>
                  </a:lnTo>
                  <a:lnTo>
                    <a:pt x="2388" y="1303"/>
                  </a:lnTo>
                  <a:lnTo>
                    <a:pt x="2402" y="1298"/>
                  </a:lnTo>
                  <a:lnTo>
                    <a:pt x="2409" y="1300"/>
                  </a:lnTo>
                  <a:lnTo>
                    <a:pt x="2416" y="1305"/>
                  </a:lnTo>
                  <a:lnTo>
                    <a:pt x="2421" y="1310"/>
                  </a:lnTo>
                  <a:lnTo>
                    <a:pt x="2428" y="1310"/>
                  </a:lnTo>
                  <a:lnTo>
                    <a:pt x="2430" y="1307"/>
                  </a:lnTo>
                  <a:lnTo>
                    <a:pt x="2433" y="1303"/>
                  </a:lnTo>
                  <a:lnTo>
                    <a:pt x="2433" y="1300"/>
                  </a:lnTo>
                  <a:lnTo>
                    <a:pt x="2430" y="1298"/>
                  </a:lnTo>
                  <a:lnTo>
                    <a:pt x="2421" y="1281"/>
                  </a:lnTo>
                  <a:lnTo>
                    <a:pt x="2416" y="1272"/>
                  </a:lnTo>
                  <a:lnTo>
                    <a:pt x="2414" y="1265"/>
                  </a:lnTo>
                  <a:lnTo>
                    <a:pt x="2409" y="1255"/>
                  </a:lnTo>
                  <a:lnTo>
                    <a:pt x="2400" y="1241"/>
                  </a:lnTo>
                  <a:lnTo>
                    <a:pt x="2393" y="1224"/>
                  </a:lnTo>
                  <a:lnTo>
                    <a:pt x="2383" y="1215"/>
                  </a:lnTo>
                  <a:lnTo>
                    <a:pt x="2388" y="1212"/>
                  </a:lnTo>
                  <a:lnTo>
                    <a:pt x="2388" y="1212"/>
                  </a:lnTo>
                  <a:lnTo>
                    <a:pt x="2388" y="1208"/>
                  </a:lnTo>
                  <a:lnTo>
                    <a:pt x="2381" y="1203"/>
                  </a:lnTo>
                  <a:lnTo>
                    <a:pt x="2385" y="1201"/>
                  </a:lnTo>
                  <a:lnTo>
                    <a:pt x="2385" y="1196"/>
                  </a:lnTo>
                  <a:lnTo>
                    <a:pt x="2385" y="1189"/>
                  </a:lnTo>
                  <a:lnTo>
                    <a:pt x="2385" y="1191"/>
                  </a:lnTo>
                  <a:lnTo>
                    <a:pt x="2388" y="1198"/>
                  </a:lnTo>
                  <a:lnTo>
                    <a:pt x="2393" y="1208"/>
                  </a:lnTo>
                  <a:lnTo>
                    <a:pt x="2402" y="1222"/>
                  </a:lnTo>
                  <a:lnTo>
                    <a:pt x="2412" y="1246"/>
                  </a:lnTo>
                  <a:lnTo>
                    <a:pt x="2416" y="1250"/>
                  </a:lnTo>
                  <a:lnTo>
                    <a:pt x="2423" y="1250"/>
                  </a:lnTo>
                  <a:lnTo>
                    <a:pt x="2423" y="1253"/>
                  </a:lnTo>
                  <a:lnTo>
                    <a:pt x="2428" y="1262"/>
                  </a:lnTo>
                  <a:lnTo>
                    <a:pt x="2442" y="1281"/>
                  </a:lnTo>
                  <a:lnTo>
                    <a:pt x="2449" y="1286"/>
                  </a:lnTo>
                  <a:lnTo>
                    <a:pt x="2459" y="1286"/>
                  </a:lnTo>
                  <a:lnTo>
                    <a:pt x="2468" y="1288"/>
                  </a:lnTo>
                  <a:lnTo>
                    <a:pt x="2475" y="1293"/>
                  </a:lnTo>
                  <a:lnTo>
                    <a:pt x="2478" y="1295"/>
                  </a:lnTo>
                  <a:lnTo>
                    <a:pt x="2480" y="1288"/>
                  </a:lnTo>
                  <a:lnTo>
                    <a:pt x="2480" y="1272"/>
                  </a:lnTo>
                  <a:lnTo>
                    <a:pt x="2483" y="1262"/>
                  </a:lnTo>
                  <a:lnTo>
                    <a:pt x="2485" y="1260"/>
                  </a:lnTo>
                  <a:lnTo>
                    <a:pt x="2487" y="1260"/>
                  </a:lnTo>
                  <a:lnTo>
                    <a:pt x="2487" y="1262"/>
                  </a:lnTo>
                  <a:lnTo>
                    <a:pt x="2485" y="1265"/>
                  </a:lnTo>
                  <a:lnTo>
                    <a:pt x="2485" y="1286"/>
                  </a:lnTo>
                  <a:lnTo>
                    <a:pt x="2485" y="1293"/>
                  </a:lnTo>
                  <a:lnTo>
                    <a:pt x="2490" y="1303"/>
                  </a:lnTo>
                  <a:lnTo>
                    <a:pt x="2492" y="1307"/>
                  </a:lnTo>
                  <a:lnTo>
                    <a:pt x="2502" y="1314"/>
                  </a:lnTo>
                  <a:lnTo>
                    <a:pt x="2506" y="1319"/>
                  </a:lnTo>
                  <a:lnTo>
                    <a:pt x="2513" y="1326"/>
                  </a:lnTo>
                  <a:lnTo>
                    <a:pt x="2516" y="1326"/>
                  </a:lnTo>
                  <a:lnTo>
                    <a:pt x="2518" y="1326"/>
                  </a:lnTo>
                  <a:lnTo>
                    <a:pt x="2520" y="1324"/>
                  </a:lnTo>
                  <a:lnTo>
                    <a:pt x="2520" y="1314"/>
                  </a:lnTo>
                  <a:lnTo>
                    <a:pt x="2525" y="1314"/>
                  </a:lnTo>
                  <a:lnTo>
                    <a:pt x="2542" y="1314"/>
                  </a:lnTo>
                  <a:lnTo>
                    <a:pt x="2542" y="1314"/>
                  </a:lnTo>
                  <a:lnTo>
                    <a:pt x="2525" y="1319"/>
                  </a:lnTo>
                  <a:lnTo>
                    <a:pt x="2523" y="1322"/>
                  </a:lnTo>
                  <a:lnTo>
                    <a:pt x="2525" y="1324"/>
                  </a:lnTo>
                  <a:lnTo>
                    <a:pt x="2528" y="1331"/>
                  </a:lnTo>
                  <a:lnTo>
                    <a:pt x="2532" y="1333"/>
                  </a:lnTo>
                  <a:lnTo>
                    <a:pt x="2556" y="1345"/>
                  </a:lnTo>
                  <a:lnTo>
                    <a:pt x="2554" y="1345"/>
                  </a:lnTo>
                  <a:lnTo>
                    <a:pt x="2542" y="1343"/>
                  </a:lnTo>
                  <a:lnTo>
                    <a:pt x="2528" y="1338"/>
                  </a:lnTo>
                  <a:lnTo>
                    <a:pt x="2525" y="1341"/>
                  </a:lnTo>
                  <a:lnTo>
                    <a:pt x="2525" y="1343"/>
                  </a:lnTo>
                  <a:lnTo>
                    <a:pt x="2525" y="1345"/>
                  </a:lnTo>
                  <a:lnTo>
                    <a:pt x="2532" y="1352"/>
                  </a:lnTo>
                  <a:lnTo>
                    <a:pt x="2547" y="1374"/>
                  </a:lnTo>
                  <a:lnTo>
                    <a:pt x="2549" y="1390"/>
                  </a:lnTo>
                  <a:lnTo>
                    <a:pt x="2582" y="1395"/>
                  </a:lnTo>
                  <a:lnTo>
                    <a:pt x="2587" y="1393"/>
                  </a:lnTo>
                  <a:lnTo>
                    <a:pt x="2589" y="1393"/>
                  </a:lnTo>
                  <a:lnTo>
                    <a:pt x="2589" y="1402"/>
                  </a:lnTo>
                  <a:lnTo>
                    <a:pt x="2592" y="1405"/>
                  </a:lnTo>
                  <a:lnTo>
                    <a:pt x="2594" y="1407"/>
                  </a:lnTo>
                  <a:lnTo>
                    <a:pt x="2601" y="1414"/>
                  </a:lnTo>
                  <a:lnTo>
                    <a:pt x="2606" y="1414"/>
                  </a:lnTo>
                  <a:lnTo>
                    <a:pt x="2615" y="1414"/>
                  </a:lnTo>
                  <a:lnTo>
                    <a:pt x="2620" y="1426"/>
                  </a:lnTo>
                  <a:lnTo>
                    <a:pt x="2622" y="1428"/>
                  </a:lnTo>
                  <a:lnTo>
                    <a:pt x="2627" y="1426"/>
                  </a:lnTo>
                  <a:lnTo>
                    <a:pt x="2627" y="1428"/>
                  </a:lnTo>
                  <a:lnTo>
                    <a:pt x="2629" y="1433"/>
                  </a:lnTo>
                  <a:lnTo>
                    <a:pt x="2632" y="1438"/>
                  </a:lnTo>
                  <a:lnTo>
                    <a:pt x="2637" y="1440"/>
                  </a:lnTo>
                  <a:lnTo>
                    <a:pt x="2641" y="1445"/>
                  </a:lnTo>
                  <a:lnTo>
                    <a:pt x="2646" y="1445"/>
                  </a:lnTo>
                  <a:lnTo>
                    <a:pt x="2653" y="1445"/>
                  </a:lnTo>
                  <a:lnTo>
                    <a:pt x="2658" y="1450"/>
                  </a:lnTo>
                  <a:lnTo>
                    <a:pt x="2660" y="1454"/>
                  </a:lnTo>
                  <a:lnTo>
                    <a:pt x="2665" y="1457"/>
                  </a:lnTo>
                  <a:lnTo>
                    <a:pt x="2667" y="1457"/>
                  </a:lnTo>
                  <a:lnTo>
                    <a:pt x="2684" y="1454"/>
                  </a:lnTo>
                  <a:lnTo>
                    <a:pt x="2674" y="1461"/>
                  </a:lnTo>
                  <a:lnTo>
                    <a:pt x="2670" y="1464"/>
                  </a:lnTo>
                  <a:lnTo>
                    <a:pt x="2667" y="1492"/>
                  </a:lnTo>
                  <a:lnTo>
                    <a:pt x="2667" y="1502"/>
                  </a:lnTo>
                  <a:lnTo>
                    <a:pt x="2665" y="1509"/>
                  </a:lnTo>
                  <a:lnTo>
                    <a:pt x="2663" y="1514"/>
                  </a:lnTo>
                  <a:lnTo>
                    <a:pt x="2663" y="1516"/>
                  </a:lnTo>
                  <a:lnTo>
                    <a:pt x="2672" y="1528"/>
                  </a:lnTo>
                  <a:lnTo>
                    <a:pt x="2674" y="1530"/>
                  </a:lnTo>
                  <a:lnTo>
                    <a:pt x="2684" y="1530"/>
                  </a:lnTo>
                  <a:lnTo>
                    <a:pt x="2684" y="1528"/>
                  </a:lnTo>
                  <a:lnTo>
                    <a:pt x="2686" y="1518"/>
                  </a:lnTo>
                  <a:lnTo>
                    <a:pt x="2684" y="1507"/>
                  </a:lnTo>
                  <a:lnTo>
                    <a:pt x="2684" y="1504"/>
                  </a:lnTo>
                  <a:lnTo>
                    <a:pt x="2684" y="1502"/>
                  </a:lnTo>
                  <a:lnTo>
                    <a:pt x="2682" y="1497"/>
                  </a:lnTo>
                  <a:lnTo>
                    <a:pt x="2682" y="1495"/>
                  </a:lnTo>
                  <a:lnTo>
                    <a:pt x="2682" y="1492"/>
                  </a:lnTo>
                  <a:lnTo>
                    <a:pt x="2689" y="1483"/>
                  </a:lnTo>
                  <a:lnTo>
                    <a:pt x="2705" y="1469"/>
                  </a:lnTo>
                  <a:lnTo>
                    <a:pt x="2717" y="1457"/>
                  </a:lnTo>
                  <a:lnTo>
                    <a:pt x="2715" y="1461"/>
                  </a:lnTo>
                  <a:lnTo>
                    <a:pt x="2712" y="1466"/>
                  </a:lnTo>
                  <a:lnTo>
                    <a:pt x="2715" y="1471"/>
                  </a:lnTo>
                  <a:lnTo>
                    <a:pt x="2729" y="1483"/>
                  </a:lnTo>
                  <a:lnTo>
                    <a:pt x="2734" y="1490"/>
                  </a:lnTo>
                  <a:lnTo>
                    <a:pt x="2741" y="1502"/>
                  </a:lnTo>
                  <a:lnTo>
                    <a:pt x="2743" y="1507"/>
                  </a:lnTo>
                  <a:lnTo>
                    <a:pt x="2746" y="1516"/>
                  </a:lnTo>
                  <a:lnTo>
                    <a:pt x="2753" y="1526"/>
                  </a:lnTo>
                  <a:lnTo>
                    <a:pt x="2753" y="1528"/>
                  </a:lnTo>
                  <a:lnTo>
                    <a:pt x="2760" y="1528"/>
                  </a:lnTo>
                  <a:lnTo>
                    <a:pt x="2760" y="1530"/>
                  </a:lnTo>
                  <a:lnTo>
                    <a:pt x="2748" y="1540"/>
                  </a:lnTo>
                  <a:lnTo>
                    <a:pt x="2748" y="1549"/>
                  </a:lnTo>
                  <a:lnTo>
                    <a:pt x="2748" y="1552"/>
                  </a:lnTo>
                  <a:lnTo>
                    <a:pt x="2755" y="1559"/>
                  </a:lnTo>
                  <a:lnTo>
                    <a:pt x="2762" y="1568"/>
                  </a:lnTo>
                  <a:lnTo>
                    <a:pt x="2772" y="1582"/>
                  </a:lnTo>
                  <a:lnTo>
                    <a:pt x="2786" y="1578"/>
                  </a:lnTo>
                  <a:lnTo>
                    <a:pt x="2788" y="1580"/>
                  </a:lnTo>
                  <a:lnTo>
                    <a:pt x="2791" y="1571"/>
                  </a:lnTo>
                  <a:lnTo>
                    <a:pt x="2798" y="1556"/>
                  </a:lnTo>
                  <a:lnTo>
                    <a:pt x="2800" y="1547"/>
                  </a:lnTo>
                  <a:lnTo>
                    <a:pt x="2798" y="1542"/>
                  </a:lnTo>
                  <a:close/>
                  <a:moveTo>
                    <a:pt x="985" y="508"/>
                  </a:moveTo>
                  <a:lnTo>
                    <a:pt x="985" y="506"/>
                  </a:lnTo>
                  <a:lnTo>
                    <a:pt x="976" y="510"/>
                  </a:lnTo>
                  <a:lnTo>
                    <a:pt x="971" y="513"/>
                  </a:lnTo>
                  <a:lnTo>
                    <a:pt x="969" y="515"/>
                  </a:lnTo>
                  <a:lnTo>
                    <a:pt x="971" y="515"/>
                  </a:lnTo>
                  <a:lnTo>
                    <a:pt x="978" y="510"/>
                  </a:lnTo>
                  <a:lnTo>
                    <a:pt x="985" y="508"/>
                  </a:lnTo>
                  <a:close/>
                  <a:moveTo>
                    <a:pt x="784" y="816"/>
                  </a:moveTo>
                  <a:lnTo>
                    <a:pt x="789" y="807"/>
                  </a:lnTo>
                  <a:lnTo>
                    <a:pt x="779" y="800"/>
                  </a:lnTo>
                  <a:lnTo>
                    <a:pt x="770" y="795"/>
                  </a:lnTo>
                  <a:lnTo>
                    <a:pt x="765" y="795"/>
                  </a:lnTo>
                  <a:lnTo>
                    <a:pt x="760" y="793"/>
                  </a:lnTo>
                  <a:lnTo>
                    <a:pt x="756" y="788"/>
                  </a:lnTo>
                  <a:lnTo>
                    <a:pt x="756" y="786"/>
                  </a:lnTo>
                  <a:lnTo>
                    <a:pt x="753" y="781"/>
                  </a:lnTo>
                  <a:lnTo>
                    <a:pt x="749" y="778"/>
                  </a:lnTo>
                  <a:lnTo>
                    <a:pt x="739" y="771"/>
                  </a:lnTo>
                  <a:lnTo>
                    <a:pt x="739" y="767"/>
                  </a:lnTo>
                  <a:lnTo>
                    <a:pt x="739" y="759"/>
                  </a:lnTo>
                  <a:lnTo>
                    <a:pt x="739" y="755"/>
                  </a:lnTo>
                  <a:lnTo>
                    <a:pt x="737" y="752"/>
                  </a:lnTo>
                  <a:lnTo>
                    <a:pt x="732" y="745"/>
                  </a:lnTo>
                  <a:lnTo>
                    <a:pt x="727" y="743"/>
                  </a:lnTo>
                  <a:lnTo>
                    <a:pt x="722" y="743"/>
                  </a:lnTo>
                  <a:lnTo>
                    <a:pt x="718" y="743"/>
                  </a:lnTo>
                  <a:lnTo>
                    <a:pt x="706" y="748"/>
                  </a:lnTo>
                  <a:lnTo>
                    <a:pt x="699" y="748"/>
                  </a:lnTo>
                  <a:lnTo>
                    <a:pt x="694" y="740"/>
                  </a:lnTo>
                  <a:lnTo>
                    <a:pt x="687" y="738"/>
                  </a:lnTo>
                  <a:lnTo>
                    <a:pt x="682" y="738"/>
                  </a:lnTo>
                  <a:lnTo>
                    <a:pt x="685" y="736"/>
                  </a:lnTo>
                  <a:lnTo>
                    <a:pt x="677" y="721"/>
                  </a:lnTo>
                  <a:lnTo>
                    <a:pt x="673" y="724"/>
                  </a:lnTo>
                  <a:lnTo>
                    <a:pt x="668" y="736"/>
                  </a:lnTo>
                  <a:lnTo>
                    <a:pt x="666" y="740"/>
                  </a:lnTo>
                  <a:lnTo>
                    <a:pt x="663" y="748"/>
                  </a:lnTo>
                  <a:lnTo>
                    <a:pt x="663" y="752"/>
                  </a:lnTo>
                  <a:lnTo>
                    <a:pt x="663" y="757"/>
                  </a:lnTo>
                  <a:lnTo>
                    <a:pt x="668" y="764"/>
                  </a:lnTo>
                  <a:lnTo>
                    <a:pt x="670" y="767"/>
                  </a:lnTo>
                  <a:lnTo>
                    <a:pt x="677" y="769"/>
                  </a:lnTo>
                  <a:lnTo>
                    <a:pt x="682" y="767"/>
                  </a:lnTo>
                  <a:lnTo>
                    <a:pt x="689" y="762"/>
                  </a:lnTo>
                  <a:lnTo>
                    <a:pt x="694" y="762"/>
                  </a:lnTo>
                  <a:lnTo>
                    <a:pt x="699" y="762"/>
                  </a:lnTo>
                  <a:lnTo>
                    <a:pt x="703" y="764"/>
                  </a:lnTo>
                  <a:lnTo>
                    <a:pt x="715" y="776"/>
                  </a:lnTo>
                  <a:lnTo>
                    <a:pt x="718" y="781"/>
                  </a:lnTo>
                  <a:lnTo>
                    <a:pt x="720" y="786"/>
                  </a:lnTo>
                  <a:lnTo>
                    <a:pt x="722" y="790"/>
                  </a:lnTo>
                  <a:lnTo>
                    <a:pt x="722" y="795"/>
                  </a:lnTo>
                  <a:lnTo>
                    <a:pt x="722" y="800"/>
                  </a:lnTo>
                  <a:lnTo>
                    <a:pt x="727" y="802"/>
                  </a:lnTo>
                  <a:lnTo>
                    <a:pt x="732" y="804"/>
                  </a:lnTo>
                  <a:lnTo>
                    <a:pt x="737" y="812"/>
                  </a:lnTo>
                  <a:lnTo>
                    <a:pt x="737" y="814"/>
                  </a:lnTo>
                  <a:lnTo>
                    <a:pt x="739" y="816"/>
                  </a:lnTo>
                  <a:lnTo>
                    <a:pt x="739" y="828"/>
                  </a:lnTo>
                  <a:lnTo>
                    <a:pt x="739" y="833"/>
                  </a:lnTo>
                  <a:lnTo>
                    <a:pt x="741" y="833"/>
                  </a:lnTo>
                  <a:lnTo>
                    <a:pt x="744" y="831"/>
                  </a:lnTo>
                  <a:lnTo>
                    <a:pt x="746" y="823"/>
                  </a:lnTo>
                  <a:lnTo>
                    <a:pt x="753" y="819"/>
                  </a:lnTo>
                  <a:lnTo>
                    <a:pt x="758" y="814"/>
                  </a:lnTo>
                  <a:lnTo>
                    <a:pt x="770" y="816"/>
                  </a:lnTo>
                  <a:lnTo>
                    <a:pt x="779" y="819"/>
                  </a:lnTo>
                  <a:lnTo>
                    <a:pt x="784" y="816"/>
                  </a:lnTo>
                  <a:close/>
                  <a:moveTo>
                    <a:pt x="1725" y="1151"/>
                  </a:moveTo>
                  <a:lnTo>
                    <a:pt x="1722" y="1151"/>
                  </a:lnTo>
                  <a:lnTo>
                    <a:pt x="1722" y="1153"/>
                  </a:lnTo>
                  <a:lnTo>
                    <a:pt x="1722" y="1160"/>
                  </a:lnTo>
                  <a:lnTo>
                    <a:pt x="1722" y="1160"/>
                  </a:lnTo>
                  <a:lnTo>
                    <a:pt x="1725" y="1163"/>
                  </a:lnTo>
                  <a:lnTo>
                    <a:pt x="1732" y="1160"/>
                  </a:lnTo>
                  <a:lnTo>
                    <a:pt x="1732" y="1156"/>
                  </a:lnTo>
                  <a:lnTo>
                    <a:pt x="1729" y="1153"/>
                  </a:lnTo>
                  <a:lnTo>
                    <a:pt x="1725" y="1151"/>
                  </a:lnTo>
                  <a:close/>
                  <a:moveTo>
                    <a:pt x="545" y="1073"/>
                  </a:moveTo>
                  <a:lnTo>
                    <a:pt x="538" y="1073"/>
                  </a:lnTo>
                  <a:lnTo>
                    <a:pt x="531" y="1061"/>
                  </a:lnTo>
                  <a:lnTo>
                    <a:pt x="526" y="1054"/>
                  </a:lnTo>
                  <a:lnTo>
                    <a:pt x="526" y="1042"/>
                  </a:lnTo>
                  <a:lnTo>
                    <a:pt x="521" y="1044"/>
                  </a:lnTo>
                  <a:lnTo>
                    <a:pt x="516" y="1051"/>
                  </a:lnTo>
                  <a:lnTo>
                    <a:pt x="521" y="1058"/>
                  </a:lnTo>
                  <a:lnTo>
                    <a:pt x="533" y="1077"/>
                  </a:lnTo>
                  <a:lnTo>
                    <a:pt x="542" y="1082"/>
                  </a:lnTo>
                  <a:lnTo>
                    <a:pt x="550" y="1087"/>
                  </a:lnTo>
                  <a:lnTo>
                    <a:pt x="550" y="1082"/>
                  </a:lnTo>
                  <a:lnTo>
                    <a:pt x="545" y="1073"/>
                  </a:lnTo>
                  <a:close/>
                  <a:moveTo>
                    <a:pt x="1530" y="1224"/>
                  </a:moveTo>
                  <a:lnTo>
                    <a:pt x="1533" y="1222"/>
                  </a:lnTo>
                  <a:lnTo>
                    <a:pt x="1537" y="1212"/>
                  </a:lnTo>
                  <a:lnTo>
                    <a:pt x="1537" y="1210"/>
                  </a:lnTo>
                  <a:lnTo>
                    <a:pt x="1535" y="1208"/>
                  </a:lnTo>
                  <a:lnTo>
                    <a:pt x="1533" y="1220"/>
                  </a:lnTo>
                  <a:lnTo>
                    <a:pt x="1528" y="1224"/>
                  </a:lnTo>
                  <a:lnTo>
                    <a:pt x="1530" y="1224"/>
                  </a:lnTo>
                  <a:close/>
                  <a:moveTo>
                    <a:pt x="1748" y="1210"/>
                  </a:moveTo>
                  <a:lnTo>
                    <a:pt x="1748" y="1205"/>
                  </a:lnTo>
                  <a:lnTo>
                    <a:pt x="1748" y="1203"/>
                  </a:lnTo>
                  <a:lnTo>
                    <a:pt x="1748" y="1201"/>
                  </a:lnTo>
                  <a:lnTo>
                    <a:pt x="1746" y="1196"/>
                  </a:lnTo>
                  <a:lnTo>
                    <a:pt x="1746" y="1196"/>
                  </a:lnTo>
                  <a:lnTo>
                    <a:pt x="1743" y="1201"/>
                  </a:lnTo>
                  <a:lnTo>
                    <a:pt x="1743" y="1203"/>
                  </a:lnTo>
                  <a:lnTo>
                    <a:pt x="1743" y="1201"/>
                  </a:lnTo>
                  <a:lnTo>
                    <a:pt x="1741" y="1201"/>
                  </a:lnTo>
                  <a:lnTo>
                    <a:pt x="1741" y="1201"/>
                  </a:lnTo>
                  <a:lnTo>
                    <a:pt x="1741" y="1210"/>
                  </a:lnTo>
                  <a:lnTo>
                    <a:pt x="1739" y="1212"/>
                  </a:lnTo>
                  <a:lnTo>
                    <a:pt x="1739" y="1215"/>
                  </a:lnTo>
                  <a:lnTo>
                    <a:pt x="1739" y="1217"/>
                  </a:lnTo>
                  <a:lnTo>
                    <a:pt x="1739" y="1227"/>
                  </a:lnTo>
                  <a:lnTo>
                    <a:pt x="1743" y="1224"/>
                  </a:lnTo>
                  <a:lnTo>
                    <a:pt x="1741" y="1229"/>
                  </a:lnTo>
                  <a:lnTo>
                    <a:pt x="1743" y="1231"/>
                  </a:lnTo>
                  <a:lnTo>
                    <a:pt x="1743" y="1231"/>
                  </a:lnTo>
                  <a:lnTo>
                    <a:pt x="1746" y="1229"/>
                  </a:lnTo>
                  <a:lnTo>
                    <a:pt x="1746" y="1227"/>
                  </a:lnTo>
                  <a:lnTo>
                    <a:pt x="1748" y="1220"/>
                  </a:lnTo>
                  <a:lnTo>
                    <a:pt x="1748" y="1210"/>
                  </a:lnTo>
                  <a:close/>
                  <a:moveTo>
                    <a:pt x="1822" y="1196"/>
                  </a:moveTo>
                  <a:lnTo>
                    <a:pt x="1812" y="1196"/>
                  </a:lnTo>
                  <a:lnTo>
                    <a:pt x="1812" y="1193"/>
                  </a:lnTo>
                  <a:lnTo>
                    <a:pt x="1803" y="1191"/>
                  </a:lnTo>
                  <a:lnTo>
                    <a:pt x="1800" y="1193"/>
                  </a:lnTo>
                  <a:lnTo>
                    <a:pt x="1798" y="1198"/>
                  </a:lnTo>
                  <a:lnTo>
                    <a:pt x="1796" y="1201"/>
                  </a:lnTo>
                  <a:lnTo>
                    <a:pt x="1796" y="1201"/>
                  </a:lnTo>
                  <a:lnTo>
                    <a:pt x="1798" y="1205"/>
                  </a:lnTo>
                  <a:lnTo>
                    <a:pt x="1800" y="1208"/>
                  </a:lnTo>
                  <a:lnTo>
                    <a:pt x="1803" y="1215"/>
                  </a:lnTo>
                  <a:lnTo>
                    <a:pt x="1803" y="1215"/>
                  </a:lnTo>
                  <a:lnTo>
                    <a:pt x="1812" y="1208"/>
                  </a:lnTo>
                  <a:lnTo>
                    <a:pt x="1822" y="1201"/>
                  </a:lnTo>
                  <a:lnTo>
                    <a:pt x="1824" y="1198"/>
                  </a:lnTo>
                  <a:lnTo>
                    <a:pt x="1826" y="1196"/>
                  </a:lnTo>
                  <a:lnTo>
                    <a:pt x="1824" y="1196"/>
                  </a:lnTo>
                  <a:lnTo>
                    <a:pt x="1822" y="1196"/>
                  </a:lnTo>
                  <a:close/>
                  <a:moveTo>
                    <a:pt x="1874" y="1191"/>
                  </a:moveTo>
                  <a:lnTo>
                    <a:pt x="1869" y="1198"/>
                  </a:lnTo>
                  <a:lnTo>
                    <a:pt x="1871" y="1201"/>
                  </a:lnTo>
                  <a:lnTo>
                    <a:pt x="1874" y="1201"/>
                  </a:lnTo>
                  <a:lnTo>
                    <a:pt x="1876" y="1198"/>
                  </a:lnTo>
                  <a:lnTo>
                    <a:pt x="1876" y="1193"/>
                  </a:lnTo>
                  <a:lnTo>
                    <a:pt x="1874" y="1191"/>
                  </a:lnTo>
                  <a:close/>
                  <a:moveTo>
                    <a:pt x="857" y="1174"/>
                  </a:moveTo>
                  <a:lnTo>
                    <a:pt x="857" y="1170"/>
                  </a:lnTo>
                  <a:lnTo>
                    <a:pt x="855" y="1167"/>
                  </a:lnTo>
                  <a:lnTo>
                    <a:pt x="853" y="1165"/>
                  </a:lnTo>
                  <a:lnTo>
                    <a:pt x="846" y="1165"/>
                  </a:lnTo>
                  <a:lnTo>
                    <a:pt x="843" y="1165"/>
                  </a:lnTo>
                  <a:lnTo>
                    <a:pt x="839" y="1158"/>
                  </a:lnTo>
                  <a:lnTo>
                    <a:pt x="836" y="1156"/>
                  </a:lnTo>
                  <a:lnTo>
                    <a:pt x="834" y="1156"/>
                  </a:lnTo>
                  <a:lnTo>
                    <a:pt x="827" y="1158"/>
                  </a:lnTo>
                  <a:lnTo>
                    <a:pt x="824" y="1156"/>
                  </a:lnTo>
                  <a:lnTo>
                    <a:pt x="822" y="1153"/>
                  </a:lnTo>
                  <a:lnTo>
                    <a:pt x="815" y="1158"/>
                  </a:lnTo>
                  <a:lnTo>
                    <a:pt x="810" y="1158"/>
                  </a:lnTo>
                  <a:lnTo>
                    <a:pt x="805" y="1160"/>
                  </a:lnTo>
                  <a:lnTo>
                    <a:pt x="803" y="1167"/>
                  </a:lnTo>
                  <a:lnTo>
                    <a:pt x="782" y="1163"/>
                  </a:lnTo>
                  <a:lnTo>
                    <a:pt x="777" y="1163"/>
                  </a:lnTo>
                  <a:lnTo>
                    <a:pt x="772" y="1163"/>
                  </a:lnTo>
                  <a:lnTo>
                    <a:pt x="777" y="1177"/>
                  </a:lnTo>
                  <a:lnTo>
                    <a:pt x="784" y="1189"/>
                  </a:lnTo>
                  <a:lnTo>
                    <a:pt x="791" y="1193"/>
                  </a:lnTo>
                  <a:lnTo>
                    <a:pt x="805" y="1210"/>
                  </a:lnTo>
                  <a:lnTo>
                    <a:pt x="817" y="1217"/>
                  </a:lnTo>
                  <a:lnTo>
                    <a:pt x="822" y="1220"/>
                  </a:lnTo>
                  <a:lnTo>
                    <a:pt x="824" y="1224"/>
                  </a:lnTo>
                  <a:lnTo>
                    <a:pt x="827" y="1227"/>
                  </a:lnTo>
                  <a:lnTo>
                    <a:pt x="829" y="1224"/>
                  </a:lnTo>
                  <a:lnTo>
                    <a:pt x="829" y="1220"/>
                  </a:lnTo>
                  <a:lnTo>
                    <a:pt x="831" y="1217"/>
                  </a:lnTo>
                  <a:lnTo>
                    <a:pt x="839" y="1215"/>
                  </a:lnTo>
                  <a:lnTo>
                    <a:pt x="848" y="1215"/>
                  </a:lnTo>
                  <a:lnTo>
                    <a:pt x="855" y="1215"/>
                  </a:lnTo>
                  <a:lnTo>
                    <a:pt x="857" y="1208"/>
                  </a:lnTo>
                  <a:lnTo>
                    <a:pt x="857" y="1203"/>
                  </a:lnTo>
                  <a:lnTo>
                    <a:pt x="853" y="1196"/>
                  </a:lnTo>
                  <a:lnTo>
                    <a:pt x="855" y="1193"/>
                  </a:lnTo>
                  <a:lnTo>
                    <a:pt x="855" y="1186"/>
                  </a:lnTo>
                  <a:lnTo>
                    <a:pt x="857" y="1179"/>
                  </a:lnTo>
                  <a:lnTo>
                    <a:pt x="857" y="1174"/>
                  </a:lnTo>
                  <a:close/>
                  <a:moveTo>
                    <a:pt x="1777" y="1208"/>
                  </a:moveTo>
                  <a:lnTo>
                    <a:pt x="1772" y="1208"/>
                  </a:lnTo>
                  <a:lnTo>
                    <a:pt x="1772" y="1212"/>
                  </a:lnTo>
                  <a:lnTo>
                    <a:pt x="1767" y="1229"/>
                  </a:lnTo>
                  <a:lnTo>
                    <a:pt x="1760" y="1239"/>
                  </a:lnTo>
                  <a:lnTo>
                    <a:pt x="1755" y="1246"/>
                  </a:lnTo>
                  <a:lnTo>
                    <a:pt x="1748" y="1255"/>
                  </a:lnTo>
                  <a:lnTo>
                    <a:pt x="1748" y="1258"/>
                  </a:lnTo>
                  <a:lnTo>
                    <a:pt x="1746" y="1262"/>
                  </a:lnTo>
                  <a:lnTo>
                    <a:pt x="1743" y="1269"/>
                  </a:lnTo>
                  <a:lnTo>
                    <a:pt x="1743" y="1272"/>
                  </a:lnTo>
                  <a:lnTo>
                    <a:pt x="1751" y="1269"/>
                  </a:lnTo>
                  <a:lnTo>
                    <a:pt x="1753" y="1269"/>
                  </a:lnTo>
                  <a:lnTo>
                    <a:pt x="1753" y="1265"/>
                  </a:lnTo>
                  <a:lnTo>
                    <a:pt x="1755" y="1265"/>
                  </a:lnTo>
                  <a:lnTo>
                    <a:pt x="1760" y="1265"/>
                  </a:lnTo>
                  <a:lnTo>
                    <a:pt x="1760" y="1260"/>
                  </a:lnTo>
                  <a:lnTo>
                    <a:pt x="1762" y="1255"/>
                  </a:lnTo>
                  <a:lnTo>
                    <a:pt x="1762" y="1253"/>
                  </a:lnTo>
                  <a:lnTo>
                    <a:pt x="1765" y="1253"/>
                  </a:lnTo>
                  <a:lnTo>
                    <a:pt x="1767" y="1250"/>
                  </a:lnTo>
                  <a:lnTo>
                    <a:pt x="1767" y="1243"/>
                  </a:lnTo>
                  <a:lnTo>
                    <a:pt x="1770" y="1241"/>
                  </a:lnTo>
                  <a:lnTo>
                    <a:pt x="1784" y="1220"/>
                  </a:lnTo>
                  <a:lnTo>
                    <a:pt x="1784" y="1215"/>
                  </a:lnTo>
                  <a:lnTo>
                    <a:pt x="1781" y="1210"/>
                  </a:lnTo>
                  <a:lnTo>
                    <a:pt x="1777" y="1208"/>
                  </a:lnTo>
                  <a:close/>
                  <a:moveTo>
                    <a:pt x="1722" y="1241"/>
                  </a:moveTo>
                  <a:lnTo>
                    <a:pt x="1720" y="1248"/>
                  </a:lnTo>
                  <a:lnTo>
                    <a:pt x="1732" y="1248"/>
                  </a:lnTo>
                  <a:lnTo>
                    <a:pt x="1734" y="1243"/>
                  </a:lnTo>
                  <a:lnTo>
                    <a:pt x="1739" y="1241"/>
                  </a:lnTo>
                  <a:lnTo>
                    <a:pt x="1729" y="1236"/>
                  </a:lnTo>
                  <a:lnTo>
                    <a:pt x="1722" y="1241"/>
                  </a:lnTo>
                  <a:close/>
                  <a:moveTo>
                    <a:pt x="1919" y="1229"/>
                  </a:moveTo>
                  <a:lnTo>
                    <a:pt x="1914" y="1234"/>
                  </a:lnTo>
                  <a:lnTo>
                    <a:pt x="1912" y="1243"/>
                  </a:lnTo>
                  <a:lnTo>
                    <a:pt x="1909" y="1250"/>
                  </a:lnTo>
                  <a:lnTo>
                    <a:pt x="1912" y="1250"/>
                  </a:lnTo>
                  <a:lnTo>
                    <a:pt x="1916" y="1239"/>
                  </a:lnTo>
                  <a:lnTo>
                    <a:pt x="1924" y="1229"/>
                  </a:lnTo>
                  <a:lnTo>
                    <a:pt x="1924" y="1227"/>
                  </a:lnTo>
                  <a:lnTo>
                    <a:pt x="1919" y="1229"/>
                  </a:lnTo>
                  <a:close/>
                  <a:moveTo>
                    <a:pt x="1073" y="1402"/>
                  </a:moveTo>
                  <a:lnTo>
                    <a:pt x="1085" y="1378"/>
                  </a:lnTo>
                  <a:lnTo>
                    <a:pt x="1083" y="1378"/>
                  </a:lnTo>
                  <a:lnTo>
                    <a:pt x="1071" y="1383"/>
                  </a:lnTo>
                  <a:lnTo>
                    <a:pt x="1064" y="1390"/>
                  </a:lnTo>
                  <a:lnTo>
                    <a:pt x="1061" y="1390"/>
                  </a:lnTo>
                  <a:lnTo>
                    <a:pt x="1064" y="1402"/>
                  </a:lnTo>
                  <a:lnTo>
                    <a:pt x="1068" y="1402"/>
                  </a:lnTo>
                  <a:lnTo>
                    <a:pt x="1073" y="1402"/>
                  </a:lnTo>
                  <a:close/>
                  <a:moveTo>
                    <a:pt x="1511" y="1433"/>
                  </a:moveTo>
                  <a:lnTo>
                    <a:pt x="1511" y="1431"/>
                  </a:lnTo>
                  <a:lnTo>
                    <a:pt x="1516" y="1426"/>
                  </a:lnTo>
                  <a:lnTo>
                    <a:pt x="1518" y="1421"/>
                  </a:lnTo>
                  <a:lnTo>
                    <a:pt x="1518" y="1419"/>
                  </a:lnTo>
                  <a:lnTo>
                    <a:pt x="1518" y="1416"/>
                  </a:lnTo>
                  <a:lnTo>
                    <a:pt x="1516" y="1416"/>
                  </a:lnTo>
                  <a:lnTo>
                    <a:pt x="1514" y="1416"/>
                  </a:lnTo>
                  <a:lnTo>
                    <a:pt x="1507" y="1424"/>
                  </a:lnTo>
                  <a:lnTo>
                    <a:pt x="1504" y="1426"/>
                  </a:lnTo>
                  <a:lnTo>
                    <a:pt x="1507" y="1428"/>
                  </a:lnTo>
                  <a:lnTo>
                    <a:pt x="1511" y="1433"/>
                  </a:lnTo>
                  <a:close/>
                  <a:moveTo>
                    <a:pt x="1466" y="1476"/>
                  </a:moveTo>
                  <a:lnTo>
                    <a:pt x="1469" y="1478"/>
                  </a:lnTo>
                  <a:lnTo>
                    <a:pt x="1488" y="1485"/>
                  </a:lnTo>
                  <a:lnTo>
                    <a:pt x="1490" y="1485"/>
                  </a:lnTo>
                  <a:lnTo>
                    <a:pt x="1495" y="1483"/>
                  </a:lnTo>
                  <a:lnTo>
                    <a:pt x="1497" y="1483"/>
                  </a:lnTo>
                  <a:lnTo>
                    <a:pt x="1499" y="1483"/>
                  </a:lnTo>
                  <a:lnTo>
                    <a:pt x="1502" y="1478"/>
                  </a:lnTo>
                  <a:lnTo>
                    <a:pt x="1504" y="1473"/>
                  </a:lnTo>
                  <a:lnTo>
                    <a:pt x="1507" y="1466"/>
                  </a:lnTo>
                  <a:lnTo>
                    <a:pt x="1509" y="1466"/>
                  </a:lnTo>
                  <a:lnTo>
                    <a:pt x="1509" y="1471"/>
                  </a:lnTo>
                  <a:lnTo>
                    <a:pt x="1511" y="1473"/>
                  </a:lnTo>
                  <a:lnTo>
                    <a:pt x="1514" y="1471"/>
                  </a:lnTo>
                  <a:lnTo>
                    <a:pt x="1518" y="1471"/>
                  </a:lnTo>
                  <a:lnTo>
                    <a:pt x="1523" y="1471"/>
                  </a:lnTo>
                  <a:lnTo>
                    <a:pt x="1523" y="1469"/>
                  </a:lnTo>
                  <a:lnTo>
                    <a:pt x="1521" y="1464"/>
                  </a:lnTo>
                  <a:lnTo>
                    <a:pt x="1521" y="1461"/>
                  </a:lnTo>
                  <a:lnTo>
                    <a:pt x="1523" y="1457"/>
                  </a:lnTo>
                  <a:lnTo>
                    <a:pt x="1526" y="1457"/>
                  </a:lnTo>
                  <a:lnTo>
                    <a:pt x="1526" y="1461"/>
                  </a:lnTo>
                  <a:lnTo>
                    <a:pt x="1528" y="1464"/>
                  </a:lnTo>
                  <a:lnTo>
                    <a:pt x="1530" y="1464"/>
                  </a:lnTo>
                  <a:lnTo>
                    <a:pt x="1533" y="1466"/>
                  </a:lnTo>
                  <a:lnTo>
                    <a:pt x="1535" y="1464"/>
                  </a:lnTo>
                  <a:lnTo>
                    <a:pt x="1540" y="1457"/>
                  </a:lnTo>
                  <a:lnTo>
                    <a:pt x="1540" y="1450"/>
                  </a:lnTo>
                  <a:lnTo>
                    <a:pt x="1537" y="1450"/>
                  </a:lnTo>
                  <a:lnTo>
                    <a:pt x="1535" y="1450"/>
                  </a:lnTo>
                  <a:lnTo>
                    <a:pt x="1535" y="1450"/>
                  </a:lnTo>
                  <a:lnTo>
                    <a:pt x="1530" y="1443"/>
                  </a:lnTo>
                  <a:lnTo>
                    <a:pt x="1528" y="1445"/>
                  </a:lnTo>
                  <a:lnTo>
                    <a:pt x="1521" y="1440"/>
                  </a:lnTo>
                  <a:lnTo>
                    <a:pt x="1521" y="1440"/>
                  </a:lnTo>
                  <a:lnTo>
                    <a:pt x="1518" y="1445"/>
                  </a:lnTo>
                  <a:lnTo>
                    <a:pt x="1516" y="1445"/>
                  </a:lnTo>
                  <a:lnTo>
                    <a:pt x="1514" y="1440"/>
                  </a:lnTo>
                  <a:lnTo>
                    <a:pt x="1509" y="1438"/>
                  </a:lnTo>
                  <a:lnTo>
                    <a:pt x="1504" y="1435"/>
                  </a:lnTo>
                  <a:lnTo>
                    <a:pt x="1502" y="1435"/>
                  </a:lnTo>
                  <a:lnTo>
                    <a:pt x="1492" y="1440"/>
                  </a:lnTo>
                  <a:lnTo>
                    <a:pt x="1492" y="1443"/>
                  </a:lnTo>
                  <a:lnTo>
                    <a:pt x="1497" y="1447"/>
                  </a:lnTo>
                  <a:lnTo>
                    <a:pt x="1497" y="1454"/>
                  </a:lnTo>
                  <a:lnTo>
                    <a:pt x="1495" y="1454"/>
                  </a:lnTo>
                  <a:lnTo>
                    <a:pt x="1490" y="1452"/>
                  </a:lnTo>
                  <a:lnTo>
                    <a:pt x="1488" y="1452"/>
                  </a:lnTo>
                  <a:lnTo>
                    <a:pt x="1478" y="1459"/>
                  </a:lnTo>
                  <a:lnTo>
                    <a:pt x="1466" y="1476"/>
                  </a:lnTo>
                  <a:close/>
                  <a:moveTo>
                    <a:pt x="2438" y="1293"/>
                  </a:moveTo>
                  <a:lnTo>
                    <a:pt x="2438" y="1295"/>
                  </a:lnTo>
                  <a:lnTo>
                    <a:pt x="2440" y="1303"/>
                  </a:lnTo>
                  <a:lnTo>
                    <a:pt x="2445" y="1307"/>
                  </a:lnTo>
                  <a:lnTo>
                    <a:pt x="2449" y="1312"/>
                  </a:lnTo>
                  <a:lnTo>
                    <a:pt x="2452" y="1319"/>
                  </a:lnTo>
                  <a:lnTo>
                    <a:pt x="2457" y="1329"/>
                  </a:lnTo>
                  <a:lnTo>
                    <a:pt x="2466" y="1355"/>
                  </a:lnTo>
                  <a:lnTo>
                    <a:pt x="2471" y="1364"/>
                  </a:lnTo>
                  <a:lnTo>
                    <a:pt x="2478" y="1369"/>
                  </a:lnTo>
                  <a:lnTo>
                    <a:pt x="2485" y="1376"/>
                  </a:lnTo>
                  <a:lnTo>
                    <a:pt x="2487" y="1383"/>
                  </a:lnTo>
                  <a:lnTo>
                    <a:pt x="2487" y="1405"/>
                  </a:lnTo>
                  <a:lnTo>
                    <a:pt x="2487" y="1409"/>
                  </a:lnTo>
                  <a:lnTo>
                    <a:pt x="2490" y="1414"/>
                  </a:lnTo>
                  <a:lnTo>
                    <a:pt x="2492" y="1419"/>
                  </a:lnTo>
                  <a:lnTo>
                    <a:pt x="2494" y="1421"/>
                  </a:lnTo>
                  <a:lnTo>
                    <a:pt x="2497" y="1424"/>
                  </a:lnTo>
                  <a:lnTo>
                    <a:pt x="2502" y="1419"/>
                  </a:lnTo>
                  <a:lnTo>
                    <a:pt x="2509" y="1407"/>
                  </a:lnTo>
                  <a:lnTo>
                    <a:pt x="2511" y="1388"/>
                  </a:lnTo>
                  <a:lnTo>
                    <a:pt x="2520" y="1383"/>
                  </a:lnTo>
                  <a:lnTo>
                    <a:pt x="2520" y="1381"/>
                  </a:lnTo>
                  <a:lnTo>
                    <a:pt x="2520" y="1378"/>
                  </a:lnTo>
                  <a:lnTo>
                    <a:pt x="2513" y="1371"/>
                  </a:lnTo>
                  <a:lnTo>
                    <a:pt x="2516" y="1367"/>
                  </a:lnTo>
                  <a:lnTo>
                    <a:pt x="2511" y="1357"/>
                  </a:lnTo>
                  <a:lnTo>
                    <a:pt x="2509" y="1355"/>
                  </a:lnTo>
                  <a:lnTo>
                    <a:pt x="2499" y="1345"/>
                  </a:lnTo>
                  <a:lnTo>
                    <a:pt x="2485" y="1331"/>
                  </a:lnTo>
                  <a:lnTo>
                    <a:pt x="2480" y="1324"/>
                  </a:lnTo>
                  <a:lnTo>
                    <a:pt x="2478" y="1317"/>
                  </a:lnTo>
                  <a:lnTo>
                    <a:pt x="2478" y="1314"/>
                  </a:lnTo>
                  <a:lnTo>
                    <a:pt x="2480" y="1314"/>
                  </a:lnTo>
                  <a:lnTo>
                    <a:pt x="2483" y="1314"/>
                  </a:lnTo>
                  <a:lnTo>
                    <a:pt x="2485" y="1317"/>
                  </a:lnTo>
                  <a:lnTo>
                    <a:pt x="2487" y="1319"/>
                  </a:lnTo>
                  <a:lnTo>
                    <a:pt x="2494" y="1329"/>
                  </a:lnTo>
                  <a:lnTo>
                    <a:pt x="2497" y="1333"/>
                  </a:lnTo>
                  <a:lnTo>
                    <a:pt x="2499" y="1333"/>
                  </a:lnTo>
                  <a:lnTo>
                    <a:pt x="2502" y="1338"/>
                  </a:lnTo>
                  <a:lnTo>
                    <a:pt x="2509" y="1348"/>
                  </a:lnTo>
                  <a:lnTo>
                    <a:pt x="2516" y="1352"/>
                  </a:lnTo>
                  <a:lnTo>
                    <a:pt x="2516" y="1350"/>
                  </a:lnTo>
                  <a:lnTo>
                    <a:pt x="2511" y="1343"/>
                  </a:lnTo>
                  <a:lnTo>
                    <a:pt x="2506" y="1336"/>
                  </a:lnTo>
                  <a:lnTo>
                    <a:pt x="2502" y="1326"/>
                  </a:lnTo>
                  <a:lnTo>
                    <a:pt x="2492" y="1317"/>
                  </a:lnTo>
                  <a:lnTo>
                    <a:pt x="2478" y="1305"/>
                  </a:lnTo>
                  <a:lnTo>
                    <a:pt x="2468" y="1307"/>
                  </a:lnTo>
                  <a:lnTo>
                    <a:pt x="2457" y="1310"/>
                  </a:lnTo>
                  <a:lnTo>
                    <a:pt x="2452" y="1303"/>
                  </a:lnTo>
                  <a:lnTo>
                    <a:pt x="2442" y="1295"/>
                  </a:lnTo>
                  <a:lnTo>
                    <a:pt x="2438" y="1293"/>
                  </a:lnTo>
                  <a:close/>
                  <a:moveTo>
                    <a:pt x="2457" y="1300"/>
                  </a:moveTo>
                  <a:lnTo>
                    <a:pt x="2466" y="1300"/>
                  </a:lnTo>
                  <a:lnTo>
                    <a:pt x="2473" y="1300"/>
                  </a:lnTo>
                  <a:lnTo>
                    <a:pt x="2473" y="1295"/>
                  </a:lnTo>
                  <a:lnTo>
                    <a:pt x="2466" y="1291"/>
                  </a:lnTo>
                  <a:lnTo>
                    <a:pt x="2459" y="1288"/>
                  </a:lnTo>
                  <a:lnTo>
                    <a:pt x="2452" y="1293"/>
                  </a:lnTo>
                  <a:lnTo>
                    <a:pt x="2452" y="1295"/>
                  </a:lnTo>
                  <a:lnTo>
                    <a:pt x="2457" y="1300"/>
                  </a:lnTo>
                  <a:close/>
                  <a:moveTo>
                    <a:pt x="2421" y="1383"/>
                  </a:moveTo>
                  <a:lnTo>
                    <a:pt x="2421" y="1376"/>
                  </a:lnTo>
                  <a:lnTo>
                    <a:pt x="2423" y="1374"/>
                  </a:lnTo>
                  <a:lnTo>
                    <a:pt x="2426" y="1374"/>
                  </a:lnTo>
                  <a:lnTo>
                    <a:pt x="2445" y="1378"/>
                  </a:lnTo>
                  <a:lnTo>
                    <a:pt x="2452" y="1383"/>
                  </a:lnTo>
                  <a:lnTo>
                    <a:pt x="2461" y="1383"/>
                  </a:lnTo>
                  <a:lnTo>
                    <a:pt x="2461" y="1371"/>
                  </a:lnTo>
                  <a:lnTo>
                    <a:pt x="2459" y="1367"/>
                  </a:lnTo>
                  <a:lnTo>
                    <a:pt x="2452" y="1359"/>
                  </a:lnTo>
                  <a:lnTo>
                    <a:pt x="2438" y="1362"/>
                  </a:lnTo>
                  <a:lnTo>
                    <a:pt x="2433" y="1359"/>
                  </a:lnTo>
                  <a:lnTo>
                    <a:pt x="2438" y="1355"/>
                  </a:lnTo>
                  <a:lnTo>
                    <a:pt x="2440" y="1355"/>
                  </a:lnTo>
                  <a:lnTo>
                    <a:pt x="2445" y="1355"/>
                  </a:lnTo>
                  <a:lnTo>
                    <a:pt x="2449" y="1350"/>
                  </a:lnTo>
                  <a:lnTo>
                    <a:pt x="2449" y="1336"/>
                  </a:lnTo>
                  <a:lnTo>
                    <a:pt x="2445" y="1329"/>
                  </a:lnTo>
                  <a:lnTo>
                    <a:pt x="2442" y="1326"/>
                  </a:lnTo>
                  <a:lnTo>
                    <a:pt x="2433" y="1324"/>
                  </a:lnTo>
                  <a:lnTo>
                    <a:pt x="2421" y="1324"/>
                  </a:lnTo>
                  <a:lnTo>
                    <a:pt x="2421" y="1324"/>
                  </a:lnTo>
                  <a:lnTo>
                    <a:pt x="2419" y="1326"/>
                  </a:lnTo>
                  <a:lnTo>
                    <a:pt x="2414" y="1341"/>
                  </a:lnTo>
                  <a:lnTo>
                    <a:pt x="2412" y="1343"/>
                  </a:lnTo>
                  <a:lnTo>
                    <a:pt x="2407" y="1341"/>
                  </a:lnTo>
                  <a:lnTo>
                    <a:pt x="2407" y="1338"/>
                  </a:lnTo>
                  <a:lnTo>
                    <a:pt x="2409" y="1336"/>
                  </a:lnTo>
                  <a:lnTo>
                    <a:pt x="2409" y="1329"/>
                  </a:lnTo>
                  <a:lnTo>
                    <a:pt x="2409" y="1326"/>
                  </a:lnTo>
                  <a:lnTo>
                    <a:pt x="2397" y="1317"/>
                  </a:lnTo>
                  <a:lnTo>
                    <a:pt x="2395" y="1314"/>
                  </a:lnTo>
                  <a:lnTo>
                    <a:pt x="2390" y="1319"/>
                  </a:lnTo>
                  <a:lnTo>
                    <a:pt x="2388" y="1324"/>
                  </a:lnTo>
                  <a:lnTo>
                    <a:pt x="2385" y="1326"/>
                  </a:lnTo>
                  <a:lnTo>
                    <a:pt x="2381" y="1329"/>
                  </a:lnTo>
                  <a:lnTo>
                    <a:pt x="2378" y="1333"/>
                  </a:lnTo>
                  <a:lnTo>
                    <a:pt x="2381" y="1338"/>
                  </a:lnTo>
                  <a:lnTo>
                    <a:pt x="2374" y="1333"/>
                  </a:lnTo>
                  <a:lnTo>
                    <a:pt x="2369" y="1329"/>
                  </a:lnTo>
                  <a:lnTo>
                    <a:pt x="2367" y="1338"/>
                  </a:lnTo>
                  <a:lnTo>
                    <a:pt x="2364" y="1343"/>
                  </a:lnTo>
                  <a:lnTo>
                    <a:pt x="2362" y="1345"/>
                  </a:lnTo>
                  <a:lnTo>
                    <a:pt x="2362" y="1350"/>
                  </a:lnTo>
                  <a:lnTo>
                    <a:pt x="2362" y="1357"/>
                  </a:lnTo>
                  <a:lnTo>
                    <a:pt x="2369" y="1367"/>
                  </a:lnTo>
                  <a:lnTo>
                    <a:pt x="2376" y="1369"/>
                  </a:lnTo>
                  <a:lnTo>
                    <a:pt x="2395" y="1381"/>
                  </a:lnTo>
                  <a:lnTo>
                    <a:pt x="2404" y="1395"/>
                  </a:lnTo>
                  <a:lnTo>
                    <a:pt x="2412" y="1402"/>
                  </a:lnTo>
                  <a:lnTo>
                    <a:pt x="2423" y="1402"/>
                  </a:lnTo>
                  <a:lnTo>
                    <a:pt x="2426" y="1395"/>
                  </a:lnTo>
                  <a:lnTo>
                    <a:pt x="2421" y="1383"/>
                  </a:lnTo>
                  <a:close/>
                  <a:moveTo>
                    <a:pt x="1528" y="1528"/>
                  </a:moveTo>
                  <a:lnTo>
                    <a:pt x="1518" y="1523"/>
                  </a:lnTo>
                  <a:lnTo>
                    <a:pt x="1514" y="1518"/>
                  </a:lnTo>
                  <a:lnTo>
                    <a:pt x="1514" y="1514"/>
                  </a:lnTo>
                  <a:lnTo>
                    <a:pt x="1518" y="1509"/>
                  </a:lnTo>
                  <a:lnTo>
                    <a:pt x="1518" y="1507"/>
                  </a:lnTo>
                  <a:lnTo>
                    <a:pt x="1516" y="1504"/>
                  </a:lnTo>
                  <a:lnTo>
                    <a:pt x="1511" y="1502"/>
                  </a:lnTo>
                  <a:lnTo>
                    <a:pt x="1507" y="1502"/>
                  </a:lnTo>
                  <a:lnTo>
                    <a:pt x="1502" y="1504"/>
                  </a:lnTo>
                  <a:lnTo>
                    <a:pt x="1495" y="1511"/>
                  </a:lnTo>
                  <a:lnTo>
                    <a:pt x="1492" y="1511"/>
                  </a:lnTo>
                  <a:lnTo>
                    <a:pt x="1492" y="1504"/>
                  </a:lnTo>
                  <a:lnTo>
                    <a:pt x="1495" y="1497"/>
                  </a:lnTo>
                  <a:lnTo>
                    <a:pt x="1490" y="1492"/>
                  </a:lnTo>
                  <a:lnTo>
                    <a:pt x="1478" y="1490"/>
                  </a:lnTo>
                  <a:lnTo>
                    <a:pt x="1473" y="1490"/>
                  </a:lnTo>
                  <a:lnTo>
                    <a:pt x="1478" y="1495"/>
                  </a:lnTo>
                  <a:lnTo>
                    <a:pt x="1476" y="1499"/>
                  </a:lnTo>
                  <a:lnTo>
                    <a:pt x="1476" y="1502"/>
                  </a:lnTo>
                  <a:lnTo>
                    <a:pt x="1476" y="1507"/>
                  </a:lnTo>
                  <a:lnTo>
                    <a:pt x="1476" y="1509"/>
                  </a:lnTo>
                  <a:lnTo>
                    <a:pt x="1473" y="1509"/>
                  </a:lnTo>
                  <a:lnTo>
                    <a:pt x="1466" y="1507"/>
                  </a:lnTo>
                  <a:lnTo>
                    <a:pt x="1466" y="1509"/>
                  </a:lnTo>
                  <a:lnTo>
                    <a:pt x="1464" y="1511"/>
                  </a:lnTo>
                  <a:lnTo>
                    <a:pt x="1462" y="1514"/>
                  </a:lnTo>
                  <a:lnTo>
                    <a:pt x="1459" y="1516"/>
                  </a:lnTo>
                  <a:lnTo>
                    <a:pt x="1459" y="1516"/>
                  </a:lnTo>
                  <a:lnTo>
                    <a:pt x="1457" y="1511"/>
                  </a:lnTo>
                  <a:lnTo>
                    <a:pt x="1450" y="1502"/>
                  </a:lnTo>
                  <a:lnTo>
                    <a:pt x="1450" y="1499"/>
                  </a:lnTo>
                  <a:lnTo>
                    <a:pt x="1445" y="1499"/>
                  </a:lnTo>
                  <a:lnTo>
                    <a:pt x="1443" y="1499"/>
                  </a:lnTo>
                  <a:lnTo>
                    <a:pt x="1440" y="1502"/>
                  </a:lnTo>
                  <a:lnTo>
                    <a:pt x="1438" y="1507"/>
                  </a:lnTo>
                  <a:lnTo>
                    <a:pt x="1438" y="1509"/>
                  </a:lnTo>
                  <a:lnTo>
                    <a:pt x="1440" y="1514"/>
                  </a:lnTo>
                  <a:lnTo>
                    <a:pt x="1443" y="1518"/>
                  </a:lnTo>
                  <a:lnTo>
                    <a:pt x="1450" y="1523"/>
                  </a:lnTo>
                  <a:lnTo>
                    <a:pt x="1450" y="1526"/>
                  </a:lnTo>
                  <a:lnTo>
                    <a:pt x="1443" y="1526"/>
                  </a:lnTo>
                  <a:lnTo>
                    <a:pt x="1443" y="1526"/>
                  </a:lnTo>
                  <a:lnTo>
                    <a:pt x="1443" y="1530"/>
                  </a:lnTo>
                  <a:lnTo>
                    <a:pt x="1445" y="1547"/>
                  </a:lnTo>
                  <a:lnTo>
                    <a:pt x="1447" y="1556"/>
                  </a:lnTo>
                  <a:lnTo>
                    <a:pt x="1450" y="1563"/>
                  </a:lnTo>
                  <a:lnTo>
                    <a:pt x="1447" y="1561"/>
                  </a:lnTo>
                  <a:lnTo>
                    <a:pt x="1445" y="1556"/>
                  </a:lnTo>
                  <a:lnTo>
                    <a:pt x="1440" y="1549"/>
                  </a:lnTo>
                  <a:lnTo>
                    <a:pt x="1436" y="1537"/>
                  </a:lnTo>
                  <a:lnTo>
                    <a:pt x="1433" y="1535"/>
                  </a:lnTo>
                  <a:lnTo>
                    <a:pt x="1433" y="1535"/>
                  </a:lnTo>
                  <a:lnTo>
                    <a:pt x="1433" y="1533"/>
                  </a:lnTo>
                  <a:lnTo>
                    <a:pt x="1431" y="1528"/>
                  </a:lnTo>
                  <a:lnTo>
                    <a:pt x="1426" y="1526"/>
                  </a:lnTo>
                  <a:lnTo>
                    <a:pt x="1424" y="1526"/>
                  </a:lnTo>
                  <a:lnTo>
                    <a:pt x="1419" y="1526"/>
                  </a:lnTo>
                  <a:lnTo>
                    <a:pt x="1412" y="1530"/>
                  </a:lnTo>
                  <a:lnTo>
                    <a:pt x="1405" y="1535"/>
                  </a:lnTo>
                  <a:lnTo>
                    <a:pt x="1398" y="1547"/>
                  </a:lnTo>
                  <a:lnTo>
                    <a:pt x="1395" y="1556"/>
                  </a:lnTo>
                  <a:lnTo>
                    <a:pt x="1395" y="1559"/>
                  </a:lnTo>
                  <a:lnTo>
                    <a:pt x="1402" y="1573"/>
                  </a:lnTo>
                  <a:lnTo>
                    <a:pt x="1407" y="1592"/>
                  </a:lnTo>
                  <a:lnTo>
                    <a:pt x="1417" y="1606"/>
                  </a:lnTo>
                  <a:lnTo>
                    <a:pt x="1419" y="1606"/>
                  </a:lnTo>
                  <a:lnTo>
                    <a:pt x="1424" y="1601"/>
                  </a:lnTo>
                  <a:lnTo>
                    <a:pt x="1424" y="1597"/>
                  </a:lnTo>
                  <a:lnTo>
                    <a:pt x="1424" y="1592"/>
                  </a:lnTo>
                  <a:lnTo>
                    <a:pt x="1421" y="1590"/>
                  </a:lnTo>
                  <a:lnTo>
                    <a:pt x="1421" y="1587"/>
                  </a:lnTo>
                  <a:lnTo>
                    <a:pt x="1419" y="1585"/>
                  </a:lnTo>
                  <a:lnTo>
                    <a:pt x="1414" y="1587"/>
                  </a:lnTo>
                  <a:lnTo>
                    <a:pt x="1414" y="1585"/>
                  </a:lnTo>
                  <a:lnTo>
                    <a:pt x="1417" y="1582"/>
                  </a:lnTo>
                  <a:lnTo>
                    <a:pt x="1421" y="1580"/>
                  </a:lnTo>
                  <a:lnTo>
                    <a:pt x="1426" y="1580"/>
                  </a:lnTo>
                  <a:lnTo>
                    <a:pt x="1431" y="1582"/>
                  </a:lnTo>
                  <a:lnTo>
                    <a:pt x="1431" y="1582"/>
                  </a:lnTo>
                  <a:lnTo>
                    <a:pt x="1433" y="1585"/>
                  </a:lnTo>
                  <a:lnTo>
                    <a:pt x="1428" y="1590"/>
                  </a:lnTo>
                  <a:lnTo>
                    <a:pt x="1428" y="1594"/>
                  </a:lnTo>
                  <a:lnTo>
                    <a:pt x="1428" y="1594"/>
                  </a:lnTo>
                  <a:lnTo>
                    <a:pt x="1433" y="1592"/>
                  </a:lnTo>
                  <a:lnTo>
                    <a:pt x="1440" y="1597"/>
                  </a:lnTo>
                  <a:lnTo>
                    <a:pt x="1445" y="1597"/>
                  </a:lnTo>
                  <a:lnTo>
                    <a:pt x="1445" y="1597"/>
                  </a:lnTo>
                  <a:lnTo>
                    <a:pt x="1431" y="1616"/>
                  </a:lnTo>
                  <a:lnTo>
                    <a:pt x="1431" y="1618"/>
                  </a:lnTo>
                  <a:lnTo>
                    <a:pt x="1431" y="1620"/>
                  </a:lnTo>
                  <a:lnTo>
                    <a:pt x="1433" y="1620"/>
                  </a:lnTo>
                  <a:lnTo>
                    <a:pt x="1436" y="1623"/>
                  </a:lnTo>
                  <a:lnTo>
                    <a:pt x="1447" y="1613"/>
                  </a:lnTo>
                  <a:lnTo>
                    <a:pt x="1454" y="1601"/>
                  </a:lnTo>
                  <a:lnTo>
                    <a:pt x="1454" y="1599"/>
                  </a:lnTo>
                  <a:lnTo>
                    <a:pt x="1454" y="1594"/>
                  </a:lnTo>
                  <a:lnTo>
                    <a:pt x="1454" y="1594"/>
                  </a:lnTo>
                  <a:lnTo>
                    <a:pt x="1447" y="1592"/>
                  </a:lnTo>
                  <a:lnTo>
                    <a:pt x="1457" y="1587"/>
                  </a:lnTo>
                  <a:lnTo>
                    <a:pt x="1459" y="1585"/>
                  </a:lnTo>
                  <a:lnTo>
                    <a:pt x="1462" y="1580"/>
                  </a:lnTo>
                  <a:lnTo>
                    <a:pt x="1464" y="1578"/>
                  </a:lnTo>
                  <a:lnTo>
                    <a:pt x="1473" y="1571"/>
                  </a:lnTo>
                  <a:lnTo>
                    <a:pt x="1485" y="1571"/>
                  </a:lnTo>
                  <a:lnTo>
                    <a:pt x="1488" y="1566"/>
                  </a:lnTo>
                  <a:lnTo>
                    <a:pt x="1495" y="1561"/>
                  </a:lnTo>
                  <a:lnTo>
                    <a:pt x="1499" y="1561"/>
                  </a:lnTo>
                  <a:lnTo>
                    <a:pt x="1504" y="1559"/>
                  </a:lnTo>
                  <a:lnTo>
                    <a:pt x="1504" y="1556"/>
                  </a:lnTo>
                  <a:lnTo>
                    <a:pt x="1504" y="1554"/>
                  </a:lnTo>
                  <a:lnTo>
                    <a:pt x="1502" y="1549"/>
                  </a:lnTo>
                  <a:lnTo>
                    <a:pt x="1499" y="1547"/>
                  </a:lnTo>
                  <a:lnTo>
                    <a:pt x="1490" y="1544"/>
                  </a:lnTo>
                  <a:lnTo>
                    <a:pt x="1488" y="1544"/>
                  </a:lnTo>
                  <a:lnTo>
                    <a:pt x="1490" y="1542"/>
                  </a:lnTo>
                  <a:lnTo>
                    <a:pt x="1492" y="1540"/>
                  </a:lnTo>
                  <a:lnTo>
                    <a:pt x="1497" y="1540"/>
                  </a:lnTo>
                  <a:lnTo>
                    <a:pt x="1507" y="1544"/>
                  </a:lnTo>
                  <a:lnTo>
                    <a:pt x="1518" y="1544"/>
                  </a:lnTo>
                  <a:lnTo>
                    <a:pt x="1521" y="1544"/>
                  </a:lnTo>
                  <a:lnTo>
                    <a:pt x="1523" y="1542"/>
                  </a:lnTo>
                  <a:lnTo>
                    <a:pt x="1530" y="1530"/>
                  </a:lnTo>
                  <a:lnTo>
                    <a:pt x="1530" y="1528"/>
                  </a:lnTo>
                  <a:lnTo>
                    <a:pt x="1528" y="1528"/>
                  </a:lnTo>
                  <a:close/>
                  <a:moveTo>
                    <a:pt x="1459" y="1490"/>
                  </a:moveTo>
                  <a:lnTo>
                    <a:pt x="1459" y="1492"/>
                  </a:lnTo>
                  <a:lnTo>
                    <a:pt x="1462" y="1497"/>
                  </a:lnTo>
                  <a:lnTo>
                    <a:pt x="1466" y="1502"/>
                  </a:lnTo>
                  <a:lnTo>
                    <a:pt x="1471" y="1504"/>
                  </a:lnTo>
                  <a:lnTo>
                    <a:pt x="1471" y="1507"/>
                  </a:lnTo>
                  <a:lnTo>
                    <a:pt x="1473" y="1502"/>
                  </a:lnTo>
                  <a:lnTo>
                    <a:pt x="1471" y="1497"/>
                  </a:lnTo>
                  <a:lnTo>
                    <a:pt x="1469" y="1492"/>
                  </a:lnTo>
                  <a:lnTo>
                    <a:pt x="1459" y="1490"/>
                  </a:lnTo>
                  <a:lnTo>
                    <a:pt x="1459" y="1490"/>
                  </a:lnTo>
                  <a:close/>
                  <a:moveTo>
                    <a:pt x="2509" y="1488"/>
                  </a:moveTo>
                  <a:lnTo>
                    <a:pt x="2504" y="1478"/>
                  </a:lnTo>
                  <a:lnTo>
                    <a:pt x="2504" y="1476"/>
                  </a:lnTo>
                  <a:lnTo>
                    <a:pt x="2504" y="1473"/>
                  </a:lnTo>
                  <a:lnTo>
                    <a:pt x="2504" y="1469"/>
                  </a:lnTo>
                  <a:lnTo>
                    <a:pt x="2502" y="1457"/>
                  </a:lnTo>
                  <a:lnTo>
                    <a:pt x="2499" y="1454"/>
                  </a:lnTo>
                  <a:lnTo>
                    <a:pt x="2494" y="1445"/>
                  </a:lnTo>
                  <a:lnTo>
                    <a:pt x="2483" y="1426"/>
                  </a:lnTo>
                  <a:lnTo>
                    <a:pt x="2478" y="1416"/>
                  </a:lnTo>
                  <a:lnTo>
                    <a:pt x="2471" y="1407"/>
                  </a:lnTo>
                  <a:lnTo>
                    <a:pt x="2464" y="1397"/>
                  </a:lnTo>
                  <a:lnTo>
                    <a:pt x="2457" y="1393"/>
                  </a:lnTo>
                  <a:lnTo>
                    <a:pt x="2452" y="1393"/>
                  </a:lnTo>
                  <a:lnTo>
                    <a:pt x="2438" y="1386"/>
                  </a:lnTo>
                  <a:lnTo>
                    <a:pt x="2433" y="1386"/>
                  </a:lnTo>
                  <a:lnTo>
                    <a:pt x="2430" y="1390"/>
                  </a:lnTo>
                  <a:lnTo>
                    <a:pt x="2430" y="1400"/>
                  </a:lnTo>
                  <a:lnTo>
                    <a:pt x="2430" y="1405"/>
                  </a:lnTo>
                  <a:lnTo>
                    <a:pt x="2428" y="1409"/>
                  </a:lnTo>
                  <a:lnTo>
                    <a:pt x="2426" y="1412"/>
                  </a:lnTo>
                  <a:lnTo>
                    <a:pt x="2421" y="1414"/>
                  </a:lnTo>
                  <a:lnTo>
                    <a:pt x="2421" y="1419"/>
                  </a:lnTo>
                  <a:lnTo>
                    <a:pt x="2421" y="1424"/>
                  </a:lnTo>
                  <a:lnTo>
                    <a:pt x="2428" y="1438"/>
                  </a:lnTo>
                  <a:lnTo>
                    <a:pt x="2428" y="1443"/>
                  </a:lnTo>
                  <a:lnTo>
                    <a:pt x="2428" y="1447"/>
                  </a:lnTo>
                  <a:lnTo>
                    <a:pt x="2435" y="1443"/>
                  </a:lnTo>
                  <a:lnTo>
                    <a:pt x="2438" y="1438"/>
                  </a:lnTo>
                  <a:lnTo>
                    <a:pt x="2438" y="1419"/>
                  </a:lnTo>
                  <a:lnTo>
                    <a:pt x="2440" y="1416"/>
                  </a:lnTo>
                  <a:lnTo>
                    <a:pt x="2447" y="1421"/>
                  </a:lnTo>
                  <a:lnTo>
                    <a:pt x="2452" y="1433"/>
                  </a:lnTo>
                  <a:lnTo>
                    <a:pt x="2457" y="1435"/>
                  </a:lnTo>
                  <a:lnTo>
                    <a:pt x="2459" y="1433"/>
                  </a:lnTo>
                  <a:lnTo>
                    <a:pt x="2461" y="1435"/>
                  </a:lnTo>
                  <a:lnTo>
                    <a:pt x="2457" y="1447"/>
                  </a:lnTo>
                  <a:lnTo>
                    <a:pt x="2457" y="1452"/>
                  </a:lnTo>
                  <a:lnTo>
                    <a:pt x="2459" y="1457"/>
                  </a:lnTo>
                  <a:lnTo>
                    <a:pt x="2459" y="1459"/>
                  </a:lnTo>
                  <a:lnTo>
                    <a:pt x="2464" y="1461"/>
                  </a:lnTo>
                  <a:lnTo>
                    <a:pt x="2468" y="1457"/>
                  </a:lnTo>
                  <a:lnTo>
                    <a:pt x="2471" y="1459"/>
                  </a:lnTo>
                  <a:lnTo>
                    <a:pt x="2471" y="1466"/>
                  </a:lnTo>
                  <a:lnTo>
                    <a:pt x="2475" y="1469"/>
                  </a:lnTo>
                  <a:lnTo>
                    <a:pt x="2480" y="1471"/>
                  </a:lnTo>
                  <a:lnTo>
                    <a:pt x="2485" y="1469"/>
                  </a:lnTo>
                  <a:lnTo>
                    <a:pt x="2487" y="1466"/>
                  </a:lnTo>
                  <a:lnTo>
                    <a:pt x="2490" y="1466"/>
                  </a:lnTo>
                  <a:lnTo>
                    <a:pt x="2487" y="1473"/>
                  </a:lnTo>
                  <a:lnTo>
                    <a:pt x="2485" y="1476"/>
                  </a:lnTo>
                  <a:lnTo>
                    <a:pt x="2485" y="1480"/>
                  </a:lnTo>
                  <a:lnTo>
                    <a:pt x="2487" y="1485"/>
                  </a:lnTo>
                  <a:lnTo>
                    <a:pt x="2492" y="1490"/>
                  </a:lnTo>
                  <a:lnTo>
                    <a:pt x="2502" y="1502"/>
                  </a:lnTo>
                  <a:lnTo>
                    <a:pt x="2504" y="1507"/>
                  </a:lnTo>
                  <a:lnTo>
                    <a:pt x="2509" y="1509"/>
                  </a:lnTo>
                  <a:lnTo>
                    <a:pt x="2513" y="1511"/>
                  </a:lnTo>
                  <a:lnTo>
                    <a:pt x="2513" y="1509"/>
                  </a:lnTo>
                  <a:lnTo>
                    <a:pt x="2513" y="1502"/>
                  </a:lnTo>
                  <a:lnTo>
                    <a:pt x="2509" y="1488"/>
                  </a:lnTo>
                  <a:close/>
                  <a:moveTo>
                    <a:pt x="559" y="1457"/>
                  </a:moveTo>
                  <a:lnTo>
                    <a:pt x="561" y="1461"/>
                  </a:lnTo>
                  <a:lnTo>
                    <a:pt x="564" y="1464"/>
                  </a:lnTo>
                  <a:lnTo>
                    <a:pt x="571" y="1461"/>
                  </a:lnTo>
                  <a:lnTo>
                    <a:pt x="576" y="1454"/>
                  </a:lnTo>
                  <a:lnTo>
                    <a:pt x="559" y="1454"/>
                  </a:lnTo>
                  <a:lnTo>
                    <a:pt x="559" y="1457"/>
                  </a:lnTo>
                  <a:close/>
                  <a:moveTo>
                    <a:pt x="1492" y="1578"/>
                  </a:moveTo>
                  <a:lnTo>
                    <a:pt x="1473" y="1575"/>
                  </a:lnTo>
                  <a:lnTo>
                    <a:pt x="1469" y="1582"/>
                  </a:lnTo>
                  <a:lnTo>
                    <a:pt x="1469" y="1590"/>
                  </a:lnTo>
                  <a:lnTo>
                    <a:pt x="1473" y="1597"/>
                  </a:lnTo>
                  <a:lnTo>
                    <a:pt x="1476" y="1592"/>
                  </a:lnTo>
                  <a:lnTo>
                    <a:pt x="1481" y="1585"/>
                  </a:lnTo>
                  <a:lnTo>
                    <a:pt x="1481" y="1585"/>
                  </a:lnTo>
                  <a:lnTo>
                    <a:pt x="1488" y="1582"/>
                  </a:lnTo>
                  <a:lnTo>
                    <a:pt x="1492" y="1582"/>
                  </a:lnTo>
                  <a:lnTo>
                    <a:pt x="1492" y="1580"/>
                  </a:lnTo>
                  <a:lnTo>
                    <a:pt x="1492" y="1580"/>
                  </a:lnTo>
                  <a:lnTo>
                    <a:pt x="1492" y="1578"/>
                  </a:lnTo>
                  <a:close/>
                  <a:moveTo>
                    <a:pt x="2584" y="1459"/>
                  </a:moveTo>
                  <a:lnTo>
                    <a:pt x="2587" y="1457"/>
                  </a:lnTo>
                  <a:lnTo>
                    <a:pt x="2587" y="1454"/>
                  </a:lnTo>
                  <a:lnTo>
                    <a:pt x="2587" y="1452"/>
                  </a:lnTo>
                  <a:lnTo>
                    <a:pt x="2584" y="1447"/>
                  </a:lnTo>
                  <a:lnTo>
                    <a:pt x="2584" y="1443"/>
                  </a:lnTo>
                  <a:lnTo>
                    <a:pt x="2582" y="1440"/>
                  </a:lnTo>
                  <a:lnTo>
                    <a:pt x="2577" y="1435"/>
                  </a:lnTo>
                  <a:lnTo>
                    <a:pt x="2575" y="1433"/>
                  </a:lnTo>
                  <a:lnTo>
                    <a:pt x="2570" y="1428"/>
                  </a:lnTo>
                  <a:lnTo>
                    <a:pt x="2568" y="1426"/>
                  </a:lnTo>
                  <a:lnTo>
                    <a:pt x="2568" y="1424"/>
                  </a:lnTo>
                  <a:lnTo>
                    <a:pt x="2573" y="1426"/>
                  </a:lnTo>
                  <a:lnTo>
                    <a:pt x="2582" y="1435"/>
                  </a:lnTo>
                  <a:lnTo>
                    <a:pt x="2589" y="1440"/>
                  </a:lnTo>
                  <a:lnTo>
                    <a:pt x="2592" y="1440"/>
                  </a:lnTo>
                  <a:lnTo>
                    <a:pt x="2592" y="1435"/>
                  </a:lnTo>
                  <a:lnTo>
                    <a:pt x="2592" y="1433"/>
                  </a:lnTo>
                  <a:lnTo>
                    <a:pt x="2592" y="1428"/>
                  </a:lnTo>
                  <a:lnTo>
                    <a:pt x="2589" y="1421"/>
                  </a:lnTo>
                  <a:lnTo>
                    <a:pt x="2587" y="1414"/>
                  </a:lnTo>
                  <a:lnTo>
                    <a:pt x="2587" y="1412"/>
                  </a:lnTo>
                  <a:lnTo>
                    <a:pt x="2582" y="1407"/>
                  </a:lnTo>
                  <a:lnTo>
                    <a:pt x="2577" y="1405"/>
                  </a:lnTo>
                  <a:lnTo>
                    <a:pt x="2568" y="1405"/>
                  </a:lnTo>
                  <a:lnTo>
                    <a:pt x="2565" y="1405"/>
                  </a:lnTo>
                  <a:lnTo>
                    <a:pt x="2563" y="1409"/>
                  </a:lnTo>
                  <a:lnTo>
                    <a:pt x="2561" y="1407"/>
                  </a:lnTo>
                  <a:lnTo>
                    <a:pt x="2539" y="1407"/>
                  </a:lnTo>
                  <a:lnTo>
                    <a:pt x="2530" y="1409"/>
                  </a:lnTo>
                  <a:lnTo>
                    <a:pt x="2528" y="1414"/>
                  </a:lnTo>
                  <a:lnTo>
                    <a:pt x="2528" y="1416"/>
                  </a:lnTo>
                  <a:lnTo>
                    <a:pt x="2532" y="1421"/>
                  </a:lnTo>
                  <a:lnTo>
                    <a:pt x="2537" y="1424"/>
                  </a:lnTo>
                  <a:lnTo>
                    <a:pt x="2542" y="1426"/>
                  </a:lnTo>
                  <a:lnTo>
                    <a:pt x="2549" y="1433"/>
                  </a:lnTo>
                  <a:lnTo>
                    <a:pt x="2551" y="1443"/>
                  </a:lnTo>
                  <a:lnTo>
                    <a:pt x="2556" y="1454"/>
                  </a:lnTo>
                  <a:lnTo>
                    <a:pt x="2561" y="1461"/>
                  </a:lnTo>
                  <a:lnTo>
                    <a:pt x="2561" y="1464"/>
                  </a:lnTo>
                  <a:lnTo>
                    <a:pt x="2563" y="1466"/>
                  </a:lnTo>
                  <a:lnTo>
                    <a:pt x="2570" y="1466"/>
                  </a:lnTo>
                  <a:lnTo>
                    <a:pt x="2575" y="1461"/>
                  </a:lnTo>
                  <a:lnTo>
                    <a:pt x="2584" y="1459"/>
                  </a:lnTo>
                  <a:close/>
                  <a:moveTo>
                    <a:pt x="2554" y="1490"/>
                  </a:moveTo>
                  <a:lnTo>
                    <a:pt x="2551" y="1478"/>
                  </a:lnTo>
                  <a:lnTo>
                    <a:pt x="2549" y="1469"/>
                  </a:lnTo>
                  <a:lnTo>
                    <a:pt x="2547" y="1459"/>
                  </a:lnTo>
                  <a:lnTo>
                    <a:pt x="2549" y="1454"/>
                  </a:lnTo>
                  <a:lnTo>
                    <a:pt x="2551" y="1454"/>
                  </a:lnTo>
                  <a:lnTo>
                    <a:pt x="2551" y="1450"/>
                  </a:lnTo>
                  <a:lnTo>
                    <a:pt x="2547" y="1443"/>
                  </a:lnTo>
                  <a:lnTo>
                    <a:pt x="2542" y="1438"/>
                  </a:lnTo>
                  <a:lnTo>
                    <a:pt x="2537" y="1440"/>
                  </a:lnTo>
                  <a:lnTo>
                    <a:pt x="2532" y="1433"/>
                  </a:lnTo>
                  <a:lnTo>
                    <a:pt x="2530" y="1431"/>
                  </a:lnTo>
                  <a:lnTo>
                    <a:pt x="2525" y="1431"/>
                  </a:lnTo>
                  <a:lnTo>
                    <a:pt x="2520" y="1428"/>
                  </a:lnTo>
                  <a:lnTo>
                    <a:pt x="2513" y="1431"/>
                  </a:lnTo>
                  <a:lnTo>
                    <a:pt x="2511" y="1440"/>
                  </a:lnTo>
                  <a:lnTo>
                    <a:pt x="2513" y="1450"/>
                  </a:lnTo>
                  <a:lnTo>
                    <a:pt x="2513" y="1454"/>
                  </a:lnTo>
                  <a:lnTo>
                    <a:pt x="2523" y="1461"/>
                  </a:lnTo>
                  <a:lnTo>
                    <a:pt x="2523" y="1466"/>
                  </a:lnTo>
                  <a:lnTo>
                    <a:pt x="2532" y="1471"/>
                  </a:lnTo>
                  <a:lnTo>
                    <a:pt x="2537" y="1476"/>
                  </a:lnTo>
                  <a:lnTo>
                    <a:pt x="2532" y="1483"/>
                  </a:lnTo>
                  <a:lnTo>
                    <a:pt x="2537" y="1504"/>
                  </a:lnTo>
                  <a:lnTo>
                    <a:pt x="2544" y="1516"/>
                  </a:lnTo>
                  <a:lnTo>
                    <a:pt x="2547" y="1516"/>
                  </a:lnTo>
                  <a:lnTo>
                    <a:pt x="2549" y="1509"/>
                  </a:lnTo>
                  <a:lnTo>
                    <a:pt x="2551" y="1509"/>
                  </a:lnTo>
                  <a:lnTo>
                    <a:pt x="2554" y="1511"/>
                  </a:lnTo>
                  <a:lnTo>
                    <a:pt x="2556" y="1509"/>
                  </a:lnTo>
                  <a:lnTo>
                    <a:pt x="2556" y="1507"/>
                  </a:lnTo>
                  <a:lnTo>
                    <a:pt x="2554" y="1499"/>
                  </a:lnTo>
                  <a:lnTo>
                    <a:pt x="2554" y="1490"/>
                  </a:lnTo>
                  <a:close/>
                  <a:moveTo>
                    <a:pt x="2608" y="1426"/>
                  </a:moveTo>
                  <a:lnTo>
                    <a:pt x="2594" y="1419"/>
                  </a:lnTo>
                  <a:lnTo>
                    <a:pt x="2596" y="1428"/>
                  </a:lnTo>
                  <a:lnTo>
                    <a:pt x="2596" y="1435"/>
                  </a:lnTo>
                  <a:lnTo>
                    <a:pt x="2596" y="1440"/>
                  </a:lnTo>
                  <a:lnTo>
                    <a:pt x="2596" y="1445"/>
                  </a:lnTo>
                  <a:lnTo>
                    <a:pt x="2599" y="1447"/>
                  </a:lnTo>
                  <a:lnTo>
                    <a:pt x="2601" y="1447"/>
                  </a:lnTo>
                  <a:lnTo>
                    <a:pt x="2608" y="1447"/>
                  </a:lnTo>
                  <a:lnTo>
                    <a:pt x="2608" y="1445"/>
                  </a:lnTo>
                  <a:lnTo>
                    <a:pt x="2611" y="1443"/>
                  </a:lnTo>
                  <a:lnTo>
                    <a:pt x="2613" y="1440"/>
                  </a:lnTo>
                  <a:lnTo>
                    <a:pt x="2615" y="1435"/>
                  </a:lnTo>
                  <a:lnTo>
                    <a:pt x="2613" y="1431"/>
                  </a:lnTo>
                  <a:lnTo>
                    <a:pt x="2608" y="1426"/>
                  </a:lnTo>
                  <a:close/>
                  <a:moveTo>
                    <a:pt x="592" y="1530"/>
                  </a:moveTo>
                  <a:lnTo>
                    <a:pt x="587" y="1530"/>
                  </a:lnTo>
                  <a:lnTo>
                    <a:pt x="580" y="1528"/>
                  </a:lnTo>
                  <a:lnTo>
                    <a:pt x="580" y="1530"/>
                  </a:lnTo>
                  <a:lnTo>
                    <a:pt x="585" y="1540"/>
                  </a:lnTo>
                  <a:lnTo>
                    <a:pt x="587" y="1540"/>
                  </a:lnTo>
                  <a:lnTo>
                    <a:pt x="595" y="1535"/>
                  </a:lnTo>
                  <a:lnTo>
                    <a:pt x="595" y="1533"/>
                  </a:lnTo>
                  <a:lnTo>
                    <a:pt x="592" y="1530"/>
                  </a:lnTo>
                  <a:close/>
                  <a:moveTo>
                    <a:pt x="1428" y="1642"/>
                  </a:moveTo>
                  <a:lnTo>
                    <a:pt x="1424" y="1639"/>
                  </a:lnTo>
                  <a:lnTo>
                    <a:pt x="1417" y="1644"/>
                  </a:lnTo>
                  <a:lnTo>
                    <a:pt x="1417" y="1649"/>
                  </a:lnTo>
                  <a:lnTo>
                    <a:pt x="1421" y="1651"/>
                  </a:lnTo>
                  <a:lnTo>
                    <a:pt x="1424" y="1651"/>
                  </a:lnTo>
                  <a:lnTo>
                    <a:pt x="1426" y="1649"/>
                  </a:lnTo>
                  <a:lnTo>
                    <a:pt x="1428" y="1646"/>
                  </a:lnTo>
                  <a:lnTo>
                    <a:pt x="1428" y="1646"/>
                  </a:lnTo>
                  <a:lnTo>
                    <a:pt x="1428" y="1644"/>
                  </a:lnTo>
                  <a:lnTo>
                    <a:pt x="1428" y="1642"/>
                  </a:lnTo>
                  <a:close/>
                  <a:moveTo>
                    <a:pt x="1407" y="1642"/>
                  </a:moveTo>
                  <a:lnTo>
                    <a:pt x="1400" y="1644"/>
                  </a:lnTo>
                  <a:lnTo>
                    <a:pt x="1395" y="1651"/>
                  </a:lnTo>
                  <a:lnTo>
                    <a:pt x="1393" y="1656"/>
                  </a:lnTo>
                  <a:lnTo>
                    <a:pt x="1393" y="1658"/>
                  </a:lnTo>
                  <a:lnTo>
                    <a:pt x="1393" y="1661"/>
                  </a:lnTo>
                  <a:lnTo>
                    <a:pt x="1393" y="1661"/>
                  </a:lnTo>
                  <a:lnTo>
                    <a:pt x="1398" y="1658"/>
                  </a:lnTo>
                  <a:lnTo>
                    <a:pt x="1407" y="1649"/>
                  </a:lnTo>
                  <a:lnTo>
                    <a:pt x="1409" y="1644"/>
                  </a:lnTo>
                  <a:lnTo>
                    <a:pt x="1409" y="1642"/>
                  </a:lnTo>
                  <a:lnTo>
                    <a:pt x="1407" y="1642"/>
                  </a:lnTo>
                  <a:close/>
                  <a:moveTo>
                    <a:pt x="2622" y="1478"/>
                  </a:moveTo>
                  <a:lnTo>
                    <a:pt x="2625" y="1483"/>
                  </a:lnTo>
                  <a:lnTo>
                    <a:pt x="2627" y="1488"/>
                  </a:lnTo>
                  <a:lnTo>
                    <a:pt x="2632" y="1490"/>
                  </a:lnTo>
                  <a:lnTo>
                    <a:pt x="2639" y="1488"/>
                  </a:lnTo>
                  <a:lnTo>
                    <a:pt x="2644" y="1490"/>
                  </a:lnTo>
                  <a:lnTo>
                    <a:pt x="2644" y="1495"/>
                  </a:lnTo>
                  <a:lnTo>
                    <a:pt x="2646" y="1497"/>
                  </a:lnTo>
                  <a:lnTo>
                    <a:pt x="2648" y="1497"/>
                  </a:lnTo>
                  <a:lnTo>
                    <a:pt x="2653" y="1497"/>
                  </a:lnTo>
                  <a:lnTo>
                    <a:pt x="2656" y="1492"/>
                  </a:lnTo>
                  <a:lnTo>
                    <a:pt x="2658" y="1492"/>
                  </a:lnTo>
                  <a:lnTo>
                    <a:pt x="2660" y="1492"/>
                  </a:lnTo>
                  <a:lnTo>
                    <a:pt x="2656" y="1476"/>
                  </a:lnTo>
                  <a:lnTo>
                    <a:pt x="2656" y="1461"/>
                  </a:lnTo>
                  <a:lnTo>
                    <a:pt x="2641" y="1447"/>
                  </a:lnTo>
                  <a:lnTo>
                    <a:pt x="2632" y="1440"/>
                  </a:lnTo>
                  <a:lnTo>
                    <a:pt x="2629" y="1440"/>
                  </a:lnTo>
                  <a:lnTo>
                    <a:pt x="2627" y="1459"/>
                  </a:lnTo>
                  <a:lnTo>
                    <a:pt x="2627" y="1461"/>
                  </a:lnTo>
                  <a:lnTo>
                    <a:pt x="2625" y="1471"/>
                  </a:lnTo>
                  <a:lnTo>
                    <a:pt x="2622" y="1473"/>
                  </a:lnTo>
                  <a:lnTo>
                    <a:pt x="2622" y="1478"/>
                  </a:lnTo>
                  <a:close/>
                  <a:moveTo>
                    <a:pt x="2601" y="1457"/>
                  </a:moveTo>
                  <a:lnTo>
                    <a:pt x="2599" y="1464"/>
                  </a:lnTo>
                  <a:lnTo>
                    <a:pt x="2599" y="1466"/>
                  </a:lnTo>
                  <a:lnTo>
                    <a:pt x="2599" y="1469"/>
                  </a:lnTo>
                  <a:lnTo>
                    <a:pt x="2608" y="1473"/>
                  </a:lnTo>
                  <a:lnTo>
                    <a:pt x="2613" y="1476"/>
                  </a:lnTo>
                  <a:lnTo>
                    <a:pt x="2615" y="1473"/>
                  </a:lnTo>
                  <a:lnTo>
                    <a:pt x="2620" y="1469"/>
                  </a:lnTo>
                  <a:lnTo>
                    <a:pt x="2620" y="1464"/>
                  </a:lnTo>
                  <a:lnTo>
                    <a:pt x="2620" y="1461"/>
                  </a:lnTo>
                  <a:lnTo>
                    <a:pt x="2618" y="1459"/>
                  </a:lnTo>
                  <a:lnTo>
                    <a:pt x="2620" y="1457"/>
                  </a:lnTo>
                  <a:lnTo>
                    <a:pt x="2618" y="1454"/>
                  </a:lnTo>
                  <a:lnTo>
                    <a:pt x="2618" y="1452"/>
                  </a:lnTo>
                  <a:lnTo>
                    <a:pt x="2613" y="1452"/>
                  </a:lnTo>
                  <a:lnTo>
                    <a:pt x="2603" y="1454"/>
                  </a:lnTo>
                  <a:lnTo>
                    <a:pt x="2601" y="1457"/>
                  </a:lnTo>
                  <a:close/>
                  <a:moveTo>
                    <a:pt x="2708" y="1601"/>
                  </a:moveTo>
                  <a:lnTo>
                    <a:pt x="2705" y="1599"/>
                  </a:lnTo>
                  <a:lnTo>
                    <a:pt x="2703" y="1597"/>
                  </a:lnTo>
                  <a:lnTo>
                    <a:pt x="2703" y="1592"/>
                  </a:lnTo>
                  <a:lnTo>
                    <a:pt x="2703" y="1590"/>
                  </a:lnTo>
                  <a:lnTo>
                    <a:pt x="2698" y="1582"/>
                  </a:lnTo>
                  <a:lnTo>
                    <a:pt x="2696" y="1563"/>
                  </a:lnTo>
                  <a:lnTo>
                    <a:pt x="2693" y="1563"/>
                  </a:lnTo>
                  <a:lnTo>
                    <a:pt x="2684" y="1566"/>
                  </a:lnTo>
                  <a:lnTo>
                    <a:pt x="2682" y="1568"/>
                  </a:lnTo>
                  <a:lnTo>
                    <a:pt x="2682" y="1566"/>
                  </a:lnTo>
                  <a:lnTo>
                    <a:pt x="2682" y="1563"/>
                  </a:lnTo>
                  <a:lnTo>
                    <a:pt x="2682" y="1559"/>
                  </a:lnTo>
                  <a:lnTo>
                    <a:pt x="2682" y="1556"/>
                  </a:lnTo>
                  <a:lnTo>
                    <a:pt x="2674" y="1552"/>
                  </a:lnTo>
                  <a:lnTo>
                    <a:pt x="2672" y="1552"/>
                  </a:lnTo>
                  <a:lnTo>
                    <a:pt x="2660" y="1544"/>
                  </a:lnTo>
                  <a:lnTo>
                    <a:pt x="2651" y="1549"/>
                  </a:lnTo>
                  <a:lnTo>
                    <a:pt x="2648" y="1549"/>
                  </a:lnTo>
                  <a:lnTo>
                    <a:pt x="2651" y="1547"/>
                  </a:lnTo>
                  <a:lnTo>
                    <a:pt x="2651" y="1542"/>
                  </a:lnTo>
                  <a:lnTo>
                    <a:pt x="2651" y="1535"/>
                  </a:lnTo>
                  <a:lnTo>
                    <a:pt x="2651" y="1535"/>
                  </a:lnTo>
                  <a:lnTo>
                    <a:pt x="2667" y="1540"/>
                  </a:lnTo>
                  <a:lnTo>
                    <a:pt x="2672" y="1540"/>
                  </a:lnTo>
                  <a:lnTo>
                    <a:pt x="2674" y="1540"/>
                  </a:lnTo>
                  <a:lnTo>
                    <a:pt x="2670" y="1537"/>
                  </a:lnTo>
                  <a:lnTo>
                    <a:pt x="2665" y="1535"/>
                  </a:lnTo>
                  <a:lnTo>
                    <a:pt x="2653" y="1523"/>
                  </a:lnTo>
                  <a:lnTo>
                    <a:pt x="2646" y="1514"/>
                  </a:lnTo>
                  <a:lnTo>
                    <a:pt x="2641" y="1511"/>
                  </a:lnTo>
                  <a:lnTo>
                    <a:pt x="2637" y="1507"/>
                  </a:lnTo>
                  <a:lnTo>
                    <a:pt x="2625" y="1499"/>
                  </a:lnTo>
                  <a:lnTo>
                    <a:pt x="2603" y="1495"/>
                  </a:lnTo>
                  <a:lnTo>
                    <a:pt x="2603" y="1495"/>
                  </a:lnTo>
                  <a:lnTo>
                    <a:pt x="2603" y="1492"/>
                  </a:lnTo>
                  <a:lnTo>
                    <a:pt x="2603" y="1488"/>
                  </a:lnTo>
                  <a:lnTo>
                    <a:pt x="2601" y="1485"/>
                  </a:lnTo>
                  <a:lnTo>
                    <a:pt x="2599" y="1480"/>
                  </a:lnTo>
                  <a:lnTo>
                    <a:pt x="2594" y="1478"/>
                  </a:lnTo>
                  <a:lnTo>
                    <a:pt x="2589" y="1473"/>
                  </a:lnTo>
                  <a:lnTo>
                    <a:pt x="2580" y="1478"/>
                  </a:lnTo>
                  <a:lnTo>
                    <a:pt x="2570" y="1478"/>
                  </a:lnTo>
                  <a:lnTo>
                    <a:pt x="2568" y="1480"/>
                  </a:lnTo>
                  <a:lnTo>
                    <a:pt x="2573" y="1492"/>
                  </a:lnTo>
                  <a:lnTo>
                    <a:pt x="2577" y="1495"/>
                  </a:lnTo>
                  <a:lnTo>
                    <a:pt x="2577" y="1497"/>
                  </a:lnTo>
                  <a:lnTo>
                    <a:pt x="2575" y="1504"/>
                  </a:lnTo>
                  <a:lnTo>
                    <a:pt x="2570" y="1516"/>
                  </a:lnTo>
                  <a:lnTo>
                    <a:pt x="2573" y="1521"/>
                  </a:lnTo>
                  <a:lnTo>
                    <a:pt x="2575" y="1521"/>
                  </a:lnTo>
                  <a:lnTo>
                    <a:pt x="2582" y="1514"/>
                  </a:lnTo>
                  <a:lnTo>
                    <a:pt x="2589" y="1507"/>
                  </a:lnTo>
                  <a:lnTo>
                    <a:pt x="2596" y="1507"/>
                  </a:lnTo>
                  <a:lnTo>
                    <a:pt x="2599" y="1511"/>
                  </a:lnTo>
                  <a:lnTo>
                    <a:pt x="2601" y="1516"/>
                  </a:lnTo>
                  <a:lnTo>
                    <a:pt x="2599" y="1521"/>
                  </a:lnTo>
                  <a:lnTo>
                    <a:pt x="2599" y="1526"/>
                  </a:lnTo>
                  <a:lnTo>
                    <a:pt x="2596" y="1530"/>
                  </a:lnTo>
                  <a:lnTo>
                    <a:pt x="2594" y="1533"/>
                  </a:lnTo>
                  <a:lnTo>
                    <a:pt x="2587" y="1530"/>
                  </a:lnTo>
                  <a:lnTo>
                    <a:pt x="2584" y="1530"/>
                  </a:lnTo>
                  <a:lnTo>
                    <a:pt x="2582" y="1535"/>
                  </a:lnTo>
                  <a:lnTo>
                    <a:pt x="2582" y="1537"/>
                  </a:lnTo>
                  <a:lnTo>
                    <a:pt x="2584" y="1540"/>
                  </a:lnTo>
                  <a:lnTo>
                    <a:pt x="2592" y="1544"/>
                  </a:lnTo>
                  <a:lnTo>
                    <a:pt x="2594" y="1544"/>
                  </a:lnTo>
                  <a:lnTo>
                    <a:pt x="2601" y="1542"/>
                  </a:lnTo>
                  <a:lnTo>
                    <a:pt x="2603" y="1544"/>
                  </a:lnTo>
                  <a:lnTo>
                    <a:pt x="2608" y="1549"/>
                  </a:lnTo>
                  <a:lnTo>
                    <a:pt x="2611" y="1549"/>
                  </a:lnTo>
                  <a:lnTo>
                    <a:pt x="2620" y="1544"/>
                  </a:lnTo>
                  <a:lnTo>
                    <a:pt x="2622" y="1547"/>
                  </a:lnTo>
                  <a:lnTo>
                    <a:pt x="2622" y="1552"/>
                  </a:lnTo>
                  <a:lnTo>
                    <a:pt x="2622" y="1556"/>
                  </a:lnTo>
                  <a:lnTo>
                    <a:pt x="2634" y="1563"/>
                  </a:lnTo>
                  <a:lnTo>
                    <a:pt x="2634" y="1566"/>
                  </a:lnTo>
                  <a:lnTo>
                    <a:pt x="2629" y="1568"/>
                  </a:lnTo>
                  <a:lnTo>
                    <a:pt x="2627" y="1571"/>
                  </a:lnTo>
                  <a:lnTo>
                    <a:pt x="2627" y="1573"/>
                  </a:lnTo>
                  <a:lnTo>
                    <a:pt x="2632" y="1575"/>
                  </a:lnTo>
                  <a:lnTo>
                    <a:pt x="2644" y="1585"/>
                  </a:lnTo>
                  <a:lnTo>
                    <a:pt x="2656" y="1597"/>
                  </a:lnTo>
                  <a:lnTo>
                    <a:pt x="2660" y="1597"/>
                  </a:lnTo>
                  <a:lnTo>
                    <a:pt x="2660" y="1592"/>
                  </a:lnTo>
                  <a:lnTo>
                    <a:pt x="2658" y="1587"/>
                  </a:lnTo>
                  <a:lnTo>
                    <a:pt x="2658" y="1585"/>
                  </a:lnTo>
                  <a:lnTo>
                    <a:pt x="2660" y="1585"/>
                  </a:lnTo>
                  <a:lnTo>
                    <a:pt x="2663" y="1587"/>
                  </a:lnTo>
                  <a:lnTo>
                    <a:pt x="2665" y="1592"/>
                  </a:lnTo>
                  <a:lnTo>
                    <a:pt x="2667" y="1599"/>
                  </a:lnTo>
                  <a:lnTo>
                    <a:pt x="2672" y="1601"/>
                  </a:lnTo>
                  <a:lnTo>
                    <a:pt x="2674" y="1601"/>
                  </a:lnTo>
                  <a:lnTo>
                    <a:pt x="2677" y="1601"/>
                  </a:lnTo>
                  <a:lnTo>
                    <a:pt x="2682" y="1601"/>
                  </a:lnTo>
                  <a:lnTo>
                    <a:pt x="2684" y="1601"/>
                  </a:lnTo>
                  <a:lnTo>
                    <a:pt x="2693" y="1611"/>
                  </a:lnTo>
                  <a:lnTo>
                    <a:pt x="2698" y="1616"/>
                  </a:lnTo>
                  <a:lnTo>
                    <a:pt x="2703" y="1618"/>
                  </a:lnTo>
                  <a:lnTo>
                    <a:pt x="2708" y="1616"/>
                  </a:lnTo>
                  <a:lnTo>
                    <a:pt x="2708" y="1613"/>
                  </a:lnTo>
                  <a:lnTo>
                    <a:pt x="2708" y="1606"/>
                  </a:lnTo>
                  <a:lnTo>
                    <a:pt x="2708" y="1601"/>
                  </a:lnTo>
                  <a:close/>
                  <a:moveTo>
                    <a:pt x="2719" y="1542"/>
                  </a:moveTo>
                  <a:lnTo>
                    <a:pt x="2724" y="1547"/>
                  </a:lnTo>
                  <a:lnTo>
                    <a:pt x="2727" y="1547"/>
                  </a:lnTo>
                  <a:lnTo>
                    <a:pt x="2729" y="1544"/>
                  </a:lnTo>
                  <a:lnTo>
                    <a:pt x="2734" y="1549"/>
                  </a:lnTo>
                  <a:lnTo>
                    <a:pt x="2738" y="1549"/>
                  </a:lnTo>
                  <a:lnTo>
                    <a:pt x="2743" y="1540"/>
                  </a:lnTo>
                  <a:lnTo>
                    <a:pt x="2743" y="1528"/>
                  </a:lnTo>
                  <a:lnTo>
                    <a:pt x="2741" y="1516"/>
                  </a:lnTo>
                  <a:lnTo>
                    <a:pt x="2738" y="1507"/>
                  </a:lnTo>
                  <a:lnTo>
                    <a:pt x="2734" y="1497"/>
                  </a:lnTo>
                  <a:lnTo>
                    <a:pt x="2731" y="1492"/>
                  </a:lnTo>
                  <a:lnTo>
                    <a:pt x="2719" y="1480"/>
                  </a:lnTo>
                  <a:lnTo>
                    <a:pt x="2710" y="1473"/>
                  </a:lnTo>
                  <a:lnTo>
                    <a:pt x="2708" y="1473"/>
                  </a:lnTo>
                  <a:lnTo>
                    <a:pt x="2693" y="1495"/>
                  </a:lnTo>
                  <a:lnTo>
                    <a:pt x="2701" y="1518"/>
                  </a:lnTo>
                  <a:lnTo>
                    <a:pt x="2696" y="1530"/>
                  </a:lnTo>
                  <a:lnTo>
                    <a:pt x="2696" y="1540"/>
                  </a:lnTo>
                  <a:lnTo>
                    <a:pt x="2696" y="1547"/>
                  </a:lnTo>
                  <a:lnTo>
                    <a:pt x="2703" y="1559"/>
                  </a:lnTo>
                  <a:lnTo>
                    <a:pt x="2708" y="1563"/>
                  </a:lnTo>
                  <a:lnTo>
                    <a:pt x="2708" y="1559"/>
                  </a:lnTo>
                  <a:lnTo>
                    <a:pt x="2710" y="1549"/>
                  </a:lnTo>
                  <a:lnTo>
                    <a:pt x="2715" y="1542"/>
                  </a:lnTo>
                  <a:lnTo>
                    <a:pt x="2717" y="1537"/>
                  </a:lnTo>
                  <a:lnTo>
                    <a:pt x="2717" y="1533"/>
                  </a:lnTo>
                  <a:lnTo>
                    <a:pt x="2719" y="1537"/>
                  </a:lnTo>
                  <a:lnTo>
                    <a:pt x="2719" y="1542"/>
                  </a:lnTo>
                  <a:close/>
                  <a:moveTo>
                    <a:pt x="1348" y="1715"/>
                  </a:moveTo>
                  <a:lnTo>
                    <a:pt x="1348" y="1715"/>
                  </a:lnTo>
                  <a:lnTo>
                    <a:pt x="1345" y="1715"/>
                  </a:lnTo>
                  <a:lnTo>
                    <a:pt x="1338" y="1725"/>
                  </a:lnTo>
                  <a:lnTo>
                    <a:pt x="1338" y="1730"/>
                  </a:lnTo>
                  <a:lnTo>
                    <a:pt x="1341" y="1730"/>
                  </a:lnTo>
                  <a:lnTo>
                    <a:pt x="1345" y="1730"/>
                  </a:lnTo>
                  <a:lnTo>
                    <a:pt x="1348" y="1727"/>
                  </a:lnTo>
                  <a:lnTo>
                    <a:pt x="1348" y="1720"/>
                  </a:lnTo>
                  <a:lnTo>
                    <a:pt x="1348" y="1715"/>
                  </a:lnTo>
                  <a:close/>
                  <a:moveTo>
                    <a:pt x="2613" y="1559"/>
                  </a:moveTo>
                  <a:lnTo>
                    <a:pt x="2611" y="1556"/>
                  </a:lnTo>
                  <a:lnTo>
                    <a:pt x="2606" y="1554"/>
                  </a:lnTo>
                  <a:lnTo>
                    <a:pt x="2601" y="1561"/>
                  </a:lnTo>
                  <a:lnTo>
                    <a:pt x="2596" y="1561"/>
                  </a:lnTo>
                  <a:lnTo>
                    <a:pt x="2592" y="1561"/>
                  </a:lnTo>
                  <a:lnTo>
                    <a:pt x="2587" y="1568"/>
                  </a:lnTo>
                  <a:lnTo>
                    <a:pt x="2596" y="1575"/>
                  </a:lnTo>
                  <a:lnTo>
                    <a:pt x="2599" y="1590"/>
                  </a:lnTo>
                  <a:lnTo>
                    <a:pt x="2603" y="1582"/>
                  </a:lnTo>
                  <a:lnTo>
                    <a:pt x="2606" y="1578"/>
                  </a:lnTo>
                  <a:lnTo>
                    <a:pt x="2606" y="1575"/>
                  </a:lnTo>
                  <a:lnTo>
                    <a:pt x="2606" y="1571"/>
                  </a:lnTo>
                  <a:lnTo>
                    <a:pt x="2606" y="1568"/>
                  </a:lnTo>
                  <a:lnTo>
                    <a:pt x="2613" y="1559"/>
                  </a:lnTo>
                  <a:lnTo>
                    <a:pt x="2613" y="1559"/>
                  </a:lnTo>
                  <a:close/>
                  <a:moveTo>
                    <a:pt x="1064" y="1767"/>
                  </a:moveTo>
                  <a:lnTo>
                    <a:pt x="1066" y="1760"/>
                  </a:lnTo>
                  <a:lnTo>
                    <a:pt x="1066" y="1758"/>
                  </a:lnTo>
                  <a:lnTo>
                    <a:pt x="1064" y="1760"/>
                  </a:lnTo>
                  <a:lnTo>
                    <a:pt x="1061" y="1765"/>
                  </a:lnTo>
                  <a:lnTo>
                    <a:pt x="1059" y="1765"/>
                  </a:lnTo>
                  <a:lnTo>
                    <a:pt x="1059" y="1765"/>
                  </a:lnTo>
                  <a:lnTo>
                    <a:pt x="1059" y="1760"/>
                  </a:lnTo>
                  <a:lnTo>
                    <a:pt x="1059" y="1758"/>
                  </a:lnTo>
                  <a:lnTo>
                    <a:pt x="1056" y="1756"/>
                  </a:lnTo>
                  <a:lnTo>
                    <a:pt x="1056" y="1756"/>
                  </a:lnTo>
                  <a:lnTo>
                    <a:pt x="1052" y="1758"/>
                  </a:lnTo>
                  <a:lnTo>
                    <a:pt x="1049" y="1763"/>
                  </a:lnTo>
                  <a:lnTo>
                    <a:pt x="1049" y="1765"/>
                  </a:lnTo>
                  <a:lnTo>
                    <a:pt x="1049" y="1779"/>
                  </a:lnTo>
                  <a:lnTo>
                    <a:pt x="1049" y="1784"/>
                  </a:lnTo>
                  <a:lnTo>
                    <a:pt x="1054" y="1782"/>
                  </a:lnTo>
                  <a:lnTo>
                    <a:pt x="1056" y="1782"/>
                  </a:lnTo>
                  <a:lnTo>
                    <a:pt x="1061" y="1784"/>
                  </a:lnTo>
                  <a:lnTo>
                    <a:pt x="1068" y="1782"/>
                  </a:lnTo>
                  <a:lnTo>
                    <a:pt x="1068" y="1779"/>
                  </a:lnTo>
                  <a:lnTo>
                    <a:pt x="1066" y="1775"/>
                  </a:lnTo>
                  <a:lnTo>
                    <a:pt x="1064" y="1767"/>
                  </a:lnTo>
                  <a:close/>
                  <a:moveTo>
                    <a:pt x="1075" y="1763"/>
                  </a:moveTo>
                  <a:lnTo>
                    <a:pt x="1068" y="1763"/>
                  </a:lnTo>
                  <a:lnTo>
                    <a:pt x="1068" y="1765"/>
                  </a:lnTo>
                  <a:lnTo>
                    <a:pt x="1068" y="1767"/>
                  </a:lnTo>
                  <a:lnTo>
                    <a:pt x="1078" y="1775"/>
                  </a:lnTo>
                  <a:lnTo>
                    <a:pt x="1078" y="1765"/>
                  </a:lnTo>
                  <a:lnTo>
                    <a:pt x="1075" y="1763"/>
                  </a:lnTo>
                  <a:close/>
                  <a:moveTo>
                    <a:pt x="2672" y="1623"/>
                  </a:moveTo>
                  <a:lnTo>
                    <a:pt x="2670" y="1616"/>
                  </a:lnTo>
                  <a:lnTo>
                    <a:pt x="2670" y="1609"/>
                  </a:lnTo>
                  <a:lnTo>
                    <a:pt x="2667" y="1609"/>
                  </a:lnTo>
                  <a:lnTo>
                    <a:pt x="2665" y="1609"/>
                  </a:lnTo>
                  <a:lnTo>
                    <a:pt x="2660" y="1609"/>
                  </a:lnTo>
                  <a:lnTo>
                    <a:pt x="2658" y="1613"/>
                  </a:lnTo>
                  <a:lnTo>
                    <a:pt x="2658" y="1616"/>
                  </a:lnTo>
                  <a:lnTo>
                    <a:pt x="2656" y="1613"/>
                  </a:lnTo>
                  <a:lnTo>
                    <a:pt x="2648" y="1604"/>
                  </a:lnTo>
                  <a:lnTo>
                    <a:pt x="2644" y="1601"/>
                  </a:lnTo>
                  <a:lnTo>
                    <a:pt x="2641" y="1594"/>
                  </a:lnTo>
                  <a:lnTo>
                    <a:pt x="2634" y="1590"/>
                  </a:lnTo>
                  <a:lnTo>
                    <a:pt x="2632" y="1585"/>
                  </a:lnTo>
                  <a:lnTo>
                    <a:pt x="2618" y="1578"/>
                  </a:lnTo>
                  <a:lnTo>
                    <a:pt x="2611" y="1582"/>
                  </a:lnTo>
                  <a:lnTo>
                    <a:pt x="2611" y="1587"/>
                  </a:lnTo>
                  <a:lnTo>
                    <a:pt x="2615" y="1592"/>
                  </a:lnTo>
                  <a:lnTo>
                    <a:pt x="2620" y="1592"/>
                  </a:lnTo>
                  <a:lnTo>
                    <a:pt x="2625" y="1592"/>
                  </a:lnTo>
                  <a:lnTo>
                    <a:pt x="2629" y="1601"/>
                  </a:lnTo>
                  <a:lnTo>
                    <a:pt x="2639" y="1611"/>
                  </a:lnTo>
                  <a:lnTo>
                    <a:pt x="2641" y="1613"/>
                  </a:lnTo>
                  <a:lnTo>
                    <a:pt x="2644" y="1616"/>
                  </a:lnTo>
                  <a:lnTo>
                    <a:pt x="2648" y="1620"/>
                  </a:lnTo>
                  <a:lnTo>
                    <a:pt x="2658" y="1628"/>
                  </a:lnTo>
                  <a:lnTo>
                    <a:pt x="2665" y="1632"/>
                  </a:lnTo>
                  <a:lnTo>
                    <a:pt x="2672" y="1632"/>
                  </a:lnTo>
                  <a:lnTo>
                    <a:pt x="2672" y="1628"/>
                  </a:lnTo>
                  <a:lnTo>
                    <a:pt x="2672" y="1623"/>
                  </a:lnTo>
                  <a:close/>
                  <a:moveTo>
                    <a:pt x="1104" y="1775"/>
                  </a:moveTo>
                  <a:lnTo>
                    <a:pt x="1101" y="1775"/>
                  </a:lnTo>
                  <a:lnTo>
                    <a:pt x="1101" y="1775"/>
                  </a:lnTo>
                  <a:lnTo>
                    <a:pt x="1097" y="1782"/>
                  </a:lnTo>
                  <a:lnTo>
                    <a:pt x="1094" y="1782"/>
                  </a:lnTo>
                  <a:lnTo>
                    <a:pt x="1090" y="1789"/>
                  </a:lnTo>
                  <a:lnTo>
                    <a:pt x="1087" y="1791"/>
                  </a:lnTo>
                  <a:lnTo>
                    <a:pt x="1085" y="1789"/>
                  </a:lnTo>
                  <a:lnTo>
                    <a:pt x="1087" y="1798"/>
                  </a:lnTo>
                  <a:lnTo>
                    <a:pt x="1087" y="1798"/>
                  </a:lnTo>
                  <a:lnTo>
                    <a:pt x="1085" y="1803"/>
                  </a:lnTo>
                  <a:lnTo>
                    <a:pt x="1083" y="1813"/>
                  </a:lnTo>
                  <a:lnTo>
                    <a:pt x="1085" y="1810"/>
                  </a:lnTo>
                  <a:lnTo>
                    <a:pt x="1092" y="1798"/>
                  </a:lnTo>
                  <a:lnTo>
                    <a:pt x="1094" y="1796"/>
                  </a:lnTo>
                  <a:lnTo>
                    <a:pt x="1097" y="1796"/>
                  </a:lnTo>
                  <a:lnTo>
                    <a:pt x="1099" y="1794"/>
                  </a:lnTo>
                  <a:lnTo>
                    <a:pt x="1101" y="1791"/>
                  </a:lnTo>
                  <a:lnTo>
                    <a:pt x="1104" y="1789"/>
                  </a:lnTo>
                  <a:lnTo>
                    <a:pt x="1104" y="1784"/>
                  </a:lnTo>
                  <a:lnTo>
                    <a:pt x="1101" y="1779"/>
                  </a:lnTo>
                  <a:lnTo>
                    <a:pt x="1104" y="1775"/>
                  </a:lnTo>
                  <a:close/>
                  <a:moveTo>
                    <a:pt x="2734" y="1563"/>
                  </a:moveTo>
                  <a:lnTo>
                    <a:pt x="2727" y="1552"/>
                  </a:lnTo>
                  <a:lnTo>
                    <a:pt x="2719" y="1549"/>
                  </a:lnTo>
                  <a:lnTo>
                    <a:pt x="2715" y="1549"/>
                  </a:lnTo>
                  <a:lnTo>
                    <a:pt x="2715" y="1552"/>
                  </a:lnTo>
                  <a:lnTo>
                    <a:pt x="2717" y="1556"/>
                  </a:lnTo>
                  <a:lnTo>
                    <a:pt x="2719" y="1563"/>
                  </a:lnTo>
                  <a:lnTo>
                    <a:pt x="2719" y="1568"/>
                  </a:lnTo>
                  <a:lnTo>
                    <a:pt x="2722" y="1575"/>
                  </a:lnTo>
                  <a:lnTo>
                    <a:pt x="2724" y="1571"/>
                  </a:lnTo>
                  <a:lnTo>
                    <a:pt x="2729" y="1571"/>
                  </a:lnTo>
                  <a:lnTo>
                    <a:pt x="2731" y="1575"/>
                  </a:lnTo>
                  <a:lnTo>
                    <a:pt x="2734" y="1582"/>
                  </a:lnTo>
                  <a:lnTo>
                    <a:pt x="2734" y="1585"/>
                  </a:lnTo>
                  <a:lnTo>
                    <a:pt x="2738" y="1585"/>
                  </a:lnTo>
                  <a:lnTo>
                    <a:pt x="2741" y="1582"/>
                  </a:lnTo>
                  <a:lnTo>
                    <a:pt x="2748" y="1580"/>
                  </a:lnTo>
                  <a:lnTo>
                    <a:pt x="2746" y="1575"/>
                  </a:lnTo>
                  <a:lnTo>
                    <a:pt x="2734" y="1563"/>
                  </a:lnTo>
                  <a:close/>
                  <a:moveTo>
                    <a:pt x="1123" y="1782"/>
                  </a:moveTo>
                  <a:lnTo>
                    <a:pt x="1120" y="1782"/>
                  </a:lnTo>
                  <a:lnTo>
                    <a:pt x="1118" y="1786"/>
                  </a:lnTo>
                  <a:lnTo>
                    <a:pt x="1118" y="1789"/>
                  </a:lnTo>
                  <a:lnTo>
                    <a:pt x="1118" y="1794"/>
                  </a:lnTo>
                  <a:lnTo>
                    <a:pt x="1116" y="1794"/>
                  </a:lnTo>
                  <a:lnTo>
                    <a:pt x="1116" y="1796"/>
                  </a:lnTo>
                  <a:lnTo>
                    <a:pt x="1116" y="1798"/>
                  </a:lnTo>
                  <a:lnTo>
                    <a:pt x="1116" y="1801"/>
                  </a:lnTo>
                  <a:lnTo>
                    <a:pt x="1120" y="1798"/>
                  </a:lnTo>
                  <a:lnTo>
                    <a:pt x="1120" y="1801"/>
                  </a:lnTo>
                  <a:lnTo>
                    <a:pt x="1123" y="1798"/>
                  </a:lnTo>
                  <a:lnTo>
                    <a:pt x="1123" y="1789"/>
                  </a:lnTo>
                  <a:lnTo>
                    <a:pt x="1123" y="1782"/>
                  </a:lnTo>
                  <a:close/>
                  <a:moveTo>
                    <a:pt x="1130" y="1803"/>
                  </a:moveTo>
                  <a:lnTo>
                    <a:pt x="1125" y="1801"/>
                  </a:lnTo>
                  <a:lnTo>
                    <a:pt x="1125" y="1803"/>
                  </a:lnTo>
                  <a:lnTo>
                    <a:pt x="1128" y="1810"/>
                  </a:lnTo>
                  <a:lnTo>
                    <a:pt x="1130" y="1810"/>
                  </a:lnTo>
                  <a:lnTo>
                    <a:pt x="1130" y="1810"/>
                  </a:lnTo>
                  <a:lnTo>
                    <a:pt x="1132" y="1808"/>
                  </a:lnTo>
                  <a:lnTo>
                    <a:pt x="1130" y="1803"/>
                  </a:lnTo>
                  <a:close/>
                  <a:moveTo>
                    <a:pt x="914" y="1815"/>
                  </a:moveTo>
                  <a:lnTo>
                    <a:pt x="912" y="1810"/>
                  </a:lnTo>
                  <a:lnTo>
                    <a:pt x="907" y="1808"/>
                  </a:lnTo>
                  <a:lnTo>
                    <a:pt x="902" y="1805"/>
                  </a:lnTo>
                  <a:lnTo>
                    <a:pt x="900" y="1803"/>
                  </a:lnTo>
                  <a:lnTo>
                    <a:pt x="898" y="1784"/>
                  </a:lnTo>
                  <a:lnTo>
                    <a:pt x="895" y="1779"/>
                  </a:lnTo>
                  <a:lnTo>
                    <a:pt x="893" y="1777"/>
                  </a:lnTo>
                  <a:lnTo>
                    <a:pt x="891" y="1775"/>
                  </a:lnTo>
                  <a:lnTo>
                    <a:pt x="879" y="1772"/>
                  </a:lnTo>
                  <a:lnTo>
                    <a:pt x="876" y="1772"/>
                  </a:lnTo>
                  <a:lnTo>
                    <a:pt x="860" y="1779"/>
                  </a:lnTo>
                  <a:lnTo>
                    <a:pt x="850" y="1784"/>
                  </a:lnTo>
                  <a:lnTo>
                    <a:pt x="843" y="1782"/>
                  </a:lnTo>
                  <a:lnTo>
                    <a:pt x="839" y="1782"/>
                  </a:lnTo>
                  <a:lnTo>
                    <a:pt x="836" y="1784"/>
                  </a:lnTo>
                  <a:lnTo>
                    <a:pt x="824" y="1803"/>
                  </a:lnTo>
                  <a:lnTo>
                    <a:pt x="822" y="1808"/>
                  </a:lnTo>
                  <a:lnTo>
                    <a:pt x="812" y="1813"/>
                  </a:lnTo>
                  <a:lnTo>
                    <a:pt x="812" y="1815"/>
                  </a:lnTo>
                  <a:lnTo>
                    <a:pt x="810" y="1817"/>
                  </a:lnTo>
                  <a:lnTo>
                    <a:pt x="812" y="1829"/>
                  </a:lnTo>
                  <a:lnTo>
                    <a:pt x="815" y="1834"/>
                  </a:lnTo>
                  <a:lnTo>
                    <a:pt x="820" y="1836"/>
                  </a:lnTo>
                  <a:lnTo>
                    <a:pt x="827" y="1836"/>
                  </a:lnTo>
                  <a:lnTo>
                    <a:pt x="834" y="1836"/>
                  </a:lnTo>
                  <a:lnTo>
                    <a:pt x="839" y="1834"/>
                  </a:lnTo>
                  <a:lnTo>
                    <a:pt x="843" y="1831"/>
                  </a:lnTo>
                  <a:lnTo>
                    <a:pt x="850" y="1822"/>
                  </a:lnTo>
                  <a:lnTo>
                    <a:pt x="853" y="1820"/>
                  </a:lnTo>
                  <a:lnTo>
                    <a:pt x="860" y="1817"/>
                  </a:lnTo>
                  <a:lnTo>
                    <a:pt x="888" y="1822"/>
                  </a:lnTo>
                  <a:lnTo>
                    <a:pt x="891" y="1820"/>
                  </a:lnTo>
                  <a:lnTo>
                    <a:pt x="900" y="1810"/>
                  </a:lnTo>
                  <a:lnTo>
                    <a:pt x="917" y="1822"/>
                  </a:lnTo>
                  <a:lnTo>
                    <a:pt x="917" y="1820"/>
                  </a:lnTo>
                  <a:lnTo>
                    <a:pt x="914" y="1815"/>
                  </a:lnTo>
                  <a:close/>
                  <a:moveTo>
                    <a:pt x="966" y="1791"/>
                  </a:moveTo>
                  <a:lnTo>
                    <a:pt x="964" y="1791"/>
                  </a:lnTo>
                  <a:lnTo>
                    <a:pt x="955" y="1796"/>
                  </a:lnTo>
                  <a:lnTo>
                    <a:pt x="957" y="1801"/>
                  </a:lnTo>
                  <a:lnTo>
                    <a:pt x="957" y="1803"/>
                  </a:lnTo>
                  <a:lnTo>
                    <a:pt x="962" y="1808"/>
                  </a:lnTo>
                  <a:lnTo>
                    <a:pt x="962" y="1808"/>
                  </a:lnTo>
                  <a:lnTo>
                    <a:pt x="964" y="1805"/>
                  </a:lnTo>
                  <a:lnTo>
                    <a:pt x="966" y="1798"/>
                  </a:lnTo>
                  <a:lnTo>
                    <a:pt x="966" y="1796"/>
                  </a:lnTo>
                  <a:lnTo>
                    <a:pt x="966" y="1791"/>
                  </a:lnTo>
                  <a:close/>
                  <a:moveTo>
                    <a:pt x="940" y="1848"/>
                  </a:moveTo>
                  <a:lnTo>
                    <a:pt x="929" y="1843"/>
                  </a:lnTo>
                  <a:lnTo>
                    <a:pt x="931" y="1848"/>
                  </a:lnTo>
                  <a:lnTo>
                    <a:pt x="933" y="1853"/>
                  </a:lnTo>
                  <a:lnTo>
                    <a:pt x="938" y="1858"/>
                  </a:lnTo>
                  <a:lnTo>
                    <a:pt x="945" y="1855"/>
                  </a:lnTo>
                  <a:lnTo>
                    <a:pt x="940" y="1850"/>
                  </a:lnTo>
                  <a:lnTo>
                    <a:pt x="940" y="1848"/>
                  </a:lnTo>
                  <a:close/>
                  <a:moveTo>
                    <a:pt x="775" y="1848"/>
                  </a:moveTo>
                  <a:lnTo>
                    <a:pt x="772" y="1841"/>
                  </a:lnTo>
                  <a:lnTo>
                    <a:pt x="772" y="1841"/>
                  </a:lnTo>
                  <a:lnTo>
                    <a:pt x="770" y="1841"/>
                  </a:lnTo>
                  <a:lnTo>
                    <a:pt x="765" y="1843"/>
                  </a:lnTo>
                  <a:lnTo>
                    <a:pt x="765" y="1850"/>
                  </a:lnTo>
                  <a:lnTo>
                    <a:pt x="765" y="1855"/>
                  </a:lnTo>
                  <a:lnTo>
                    <a:pt x="765" y="1858"/>
                  </a:lnTo>
                  <a:lnTo>
                    <a:pt x="770" y="1858"/>
                  </a:lnTo>
                  <a:lnTo>
                    <a:pt x="775" y="1853"/>
                  </a:lnTo>
                  <a:lnTo>
                    <a:pt x="779" y="1853"/>
                  </a:lnTo>
                  <a:lnTo>
                    <a:pt x="777" y="1850"/>
                  </a:lnTo>
                  <a:lnTo>
                    <a:pt x="775" y="1848"/>
                  </a:lnTo>
                  <a:close/>
                  <a:moveTo>
                    <a:pt x="758" y="1853"/>
                  </a:moveTo>
                  <a:lnTo>
                    <a:pt x="751" y="1846"/>
                  </a:lnTo>
                  <a:lnTo>
                    <a:pt x="746" y="1843"/>
                  </a:lnTo>
                  <a:lnTo>
                    <a:pt x="741" y="1846"/>
                  </a:lnTo>
                  <a:lnTo>
                    <a:pt x="739" y="1848"/>
                  </a:lnTo>
                  <a:lnTo>
                    <a:pt x="737" y="1850"/>
                  </a:lnTo>
                  <a:lnTo>
                    <a:pt x="737" y="1853"/>
                  </a:lnTo>
                  <a:lnTo>
                    <a:pt x="739" y="1860"/>
                  </a:lnTo>
                  <a:lnTo>
                    <a:pt x="741" y="1862"/>
                  </a:lnTo>
                  <a:lnTo>
                    <a:pt x="746" y="1862"/>
                  </a:lnTo>
                  <a:lnTo>
                    <a:pt x="749" y="1862"/>
                  </a:lnTo>
                  <a:lnTo>
                    <a:pt x="749" y="1862"/>
                  </a:lnTo>
                  <a:lnTo>
                    <a:pt x="751" y="1862"/>
                  </a:lnTo>
                  <a:lnTo>
                    <a:pt x="758" y="1862"/>
                  </a:lnTo>
                  <a:lnTo>
                    <a:pt x="760" y="1860"/>
                  </a:lnTo>
                  <a:lnTo>
                    <a:pt x="760" y="1858"/>
                  </a:lnTo>
                  <a:lnTo>
                    <a:pt x="758" y="1853"/>
                  </a:lnTo>
                  <a:close/>
                  <a:moveTo>
                    <a:pt x="722" y="1879"/>
                  </a:moveTo>
                  <a:lnTo>
                    <a:pt x="727" y="1872"/>
                  </a:lnTo>
                  <a:lnTo>
                    <a:pt x="722" y="1867"/>
                  </a:lnTo>
                  <a:lnTo>
                    <a:pt x="720" y="1862"/>
                  </a:lnTo>
                  <a:lnTo>
                    <a:pt x="718" y="1865"/>
                  </a:lnTo>
                  <a:lnTo>
                    <a:pt x="715" y="1872"/>
                  </a:lnTo>
                  <a:lnTo>
                    <a:pt x="711" y="1874"/>
                  </a:lnTo>
                  <a:lnTo>
                    <a:pt x="706" y="1877"/>
                  </a:lnTo>
                  <a:lnTo>
                    <a:pt x="706" y="1872"/>
                  </a:lnTo>
                  <a:lnTo>
                    <a:pt x="706" y="1860"/>
                  </a:lnTo>
                  <a:lnTo>
                    <a:pt x="703" y="1860"/>
                  </a:lnTo>
                  <a:lnTo>
                    <a:pt x="699" y="1860"/>
                  </a:lnTo>
                  <a:lnTo>
                    <a:pt x="692" y="1860"/>
                  </a:lnTo>
                  <a:lnTo>
                    <a:pt x="685" y="1860"/>
                  </a:lnTo>
                  <a:lnTo>
                    <a:pt x="682" y="1862"/>
                  </a:lnTo>
                  <a:lnTo>
                    <a:pt x="677" y="1865"/>
                  </a:lnTo>
                  <a:lnTo>
                    <a:pt x="675" y="1869"/>
                  </a:lnTo>
                  <a:lnTo>
                    <a:pt x="675" y="1872"/>
                  </a:lnTo>
                  <a:lnTo>
                    <a:pt x="675" y="1877"/>
                  </a:lnTo>
                  <a:lnTo>
                    <a:pt x="677" y="1879"/>
                  </a:lnTo>
                  <a:lnTo>
                    <a:pt x="680" y="1881"/>
                  </a:lnTo>
                  <a:lnTo>
                    <a:pt x="682" y="1881"/>
                  </a:lnTo>
                  <a:lnTo>
                    <a:pt x="687" y="1884"/>
                  </a:lnTo>
                  <a:lnTo>
                    <a:pt x="694" y="1888"/>
                  </a:lnTo>
                  <a:lnTo>
                    <a:pt x="696" y="1891"/>
                  </a:lnTo>
                  <a:lnTo>
                    <a:pt x="692" y="1893"/>
                  </a:lnTo>
                  <a:lnTo>
                    <a:pt x="689" y="1898"/>
                  </a:lnTo>
                  <a:lnTo>
                    <a:pt x="689" y="1898"/>
                  </a:lnTo>
                  <a:lnTo>
                    <a:pt x="689" y="1898"/>
                  </a:lnTo>
                  <a:lnTo>
                    <a:pt x="687" y="1891"/>
                  </a:lnTo>
                  <a:lnTo>
                    <a:pt x="680" y="1888"/>
                  </a:lnTo>
                  <a:lnTo>
                    <a:pt x="677" y="1893"/>
                  </a:lnTo>
                  <a:lnTo>
                    <a:pt x="673" y="1896"/>
                  </a:lnTo>
                  <a:lnTo>
                    <a:pt x="670" y="1907"/>
                  </a:lnTo>
                  <a:lnTo>
                    <a:pt x="666" y="1910"/>
                  </a:lnTo>
                  <a:lnTo>
                    <a:pt x="651" y="1912"/>
                  </a:lnTo>
                  <a:lnTo>
                    <a:pt x="644" y="1917"/>
                  </a:lnTo>
                  <a:lnTo>
                    <a:pt x="640" y="1917"/>
                  </a:lnTo>
                  <a:lnTo>
                    <a:pt x="635" y="1917"/>
                  </a:lnTo>
                  <a:lnTo>
                    <a:pt x="628" y="1922"/>
                  </a:lnTo>
                  <a:lnTo>
                    <a:pt x="630" y="1924"/>
                  </a:lnTo>
                  <a:lnTo>
                    <a:pt x="635" y="1929"/>
                  </a:lnTo>
                  <a:lnTo>
                    <a:pt x="637" y="1931"/>
                  </a:lnTo>
                  <a:lnTo>
                    <a:pt x="640" y="1929"/>
                  </a:lnTo>
                  <a:lnTo>
                    <a:pt x="644" y="1931"/>
                  </a:lnTo>
                  <a:lnTo>
                    <a:pt x="647" y="1929"/>
                  </a:lnTo>
                  <a:lnTo>
                    <a:pt x="649" y="1926"/>
                  </a:lnTo>
                  <a:lnTo>
                    <a:pt x="654" y="1924"/>
                  </a:lnTo>
                  <a:lnTo>
                    <a:pt x="656" y="1924"/>
                  </a:lnTo>
                  <a:lnTo>
                    <a:pt x="658" y="1924"/>
                  </a:lnTo>
                  <a:lnTo>
                    <a:pt x="661" y="1922"/>
                  </a:lnTo>
                  <a:lnTo>
                    <a:pt x="668" y="1919"/>
                  </a:lnTo>
                  <a:lnTo>
                    <a:pt x="680" y="1917"/>
                  </a:lnTo>
                  <a:lnTo>
                    <a:pt x="685" y="1919"/>
                  </a:lnTo>
                  <a:lnTo>
                    <a:pt x="689" y="1917"/>
                  </a:lnTo>
                  <a:lnTo>
                    <a:pt x="694" y="1912"/>
                  </a:lnTo>
                  <a:lnTo>
                    <a:pt x="706" y="1905"/>
                  </a:lnTo>
                  <a:lnTo>
                    <a:pt x="711" y="1900"/>
                  </a:lnTo>
                  <a:lnTo>
                    <a:pt x="718" y="1900"/>
                  </a:lnTo>
                  <a:lnTo>
                    <a:pt x="720" y="1898"/>
                  </a:lnTo>
                  <a:lnTo>
                    <a:pt x="718" y="1896"/>
                  </a:lnTo>
                  <a:lnTo>
                    <a:pt x="715" y="1893"/>
                  </a:lnTo>
                  <a:lnTo>
                    <a:pt x="706" y="1896"/>
                  </a:lnTo>
                  <a:lnTo>
                    <a:pt x="706" y="1891"/>
                  </a:lnTo>
                  <a:lnTo>
                    <a:pt x="711" y="1886"/>
                  </a:lnTo>
                  <a:lnTo>
                    <a:pt x="722" y="1879"/>
                  </a:lnTo>
                  <a:close/>
                  <a:moveTo>
                    <a:pt x="730" y="1884"/>
                  </a:moveTo>
                  <a:lnTo>
                    <a:pt x="730" y="1886"/>
                  </a:lnTo>
                  <a:lnTo>
                    <a:pt x="725" y="1888"/>
                  </a:lnTo>
                  <a:lnTo>
                    <a:pt x="725" y="1891"/>
                  </a:lnTo>
                  <a:lnTo>
                    <a:pt x="725" y="1893"/>
                  </a:lnTo>
                  <a:lnTo>
                    <a:pt x="725" y="1896"/>
                  </a:lnTo>
                  <a:lnTo>
                    <a:pt x="727" y="1896"/>
                  </a:lnTo>
                  <a:lnTo>
                    <a:pt x="727" y="1893"/>
                  </a:lnTo>
                  <a:lnTo>
                    <a:pt x="732" y="1888"/>
                  </a:lnTo>
                  <a:lnTo>
                    <a:pt x="734" y="1886"/>
                  </a:lnTo>
                  <a:lnTo>
                    <a:pt x="734" y="1884"/>
                  </a:lnTo>
                  <a:lnTo>
                    <a:pt x="730" y="1884"/>
                  </a:lnTo>
                  <a:close/>
                  <a:moveTo>
                    <a:pt x="621" y="1893"/>
                  </a:moveTo>
                  <a:lnTo>
                    <a:pt x="616" y="1891"/>
                  </a:lnTo>
                  <a:lnTo>
                    <a:pt x="609" y="1893"/>
                  </a:lnTo>
                  <a:lnTo>
                    <a:pt x="604" y="1896"/>
                  </a:lnTo>
                  <a:lnTo>
                    <a:pt x="599" y="1898"/>
                  </a:lnTo>
                  <a:lnTo>
                    <a:pt x="595" y="1903"/>
                  </a:lnTo>
                  <a:lnTo>
                    <a:pt x="595" y="1910"/>
                  </a:lnTo>
                  <a:lnTo>
                    <a:pt x="595" y="1915"/>
                  </a:lnTo>
                  <a:lnTo>
                    <a:pt x="595" y="1917"/>
                  </a:lnTo>
                  <a:lnTo>
                    <a:pt x="595" y="1917"/>
                  </a:lnTo>
                  <a:lnTo>
                    <a:pt x="590" y="1919"/>
                  </a:lnTo>
                  <a:lnTo>
                    <a:pt x="583" y="1917"/>
                  </a:lnTo>
                  <a:lnTo>
                    <a:pt x="578" y="1917"/>
                  </a:lnTo>
                  <a:lnTo>
                    <a:pt x="576" y="1919"/>
                  </a:lnTo>
                  <a:lnTo>
                    <a:pt x="571" y="1924"/>
                  </a:lnTo>
                  <a:lnTo>
                    <a:pt x="568" y="1926"/>
                  </a:lnTo>
                  <a:lnTo>
                    <a:pt x="568" y="1936"/>
                  </a:lnTo>
                  <a:lnTo>
                    <a:pt x="566" y="1938"/>
                  </a:lnTo>
                  <a:lnTo>
                    <a:pt x="564" y="1941"/>
                  </a:lnTo>
                  <a:lnTo>
                    <a:pt x="559" y="1948"/>
                  </a:lnTo>
                  <a:lnTo>
                    <a:pt x="554" y="1950"/>
                  </a:lnTo>
                  <a:lnTo>
                    <a:pt x="547" y="1955"/>
                  </a:lnTo>
                  <a:lnTo>
                    <a:pt x="545" y="1957"/>
                  </a:lnTo>
                  <a:lnTo>
                    <a:pt x="547" y="1957"/>
                  </a:lnTo>
                  <a:lnTo>
                    <a:pt x="568" y="1950"/>
                  </a:lnTo>
                  <a:lnTo>
                    <a:pt x="571" y="1950"/>
                  </a:lnTo>
                  <a:lnTo>
                    <a:pt x="578" y="1945"/>
                  </a:lnTo>
                  <a:lnTo>
                    <a:pt x="580" y="1943"/>
                  </a:lnTo>
                  <a:lnTo>
                    <a:pt x="583" y="1943"/>
                  </a:lnTo>
                  <a:lnTo>
                    <a:pt x="587" y="1938"/>
                  </a:lnTo>
                  <a:lnTo>
                    <a:pt x="592" y="1931"/>
                  </a:lnTo>
                  <a:lnTo>
                    <a:pt x="599" y="1924"/>
                  </a:lnTo>
                  <a:lnTo>
                    <a:pt x="618" y="1917"/>
                  </a:lnTo>
                  <a:lnTo>
                    <a:pt x="625" y="1912"/>
                  </a:lnTo>
                  <a:lnTo>
                    <a:pt x="628" y="1907"/>
                  </a:lnTo>
                  <a:lnTo>
                    <a:pt x="630" y="1903"/>
                  </a:lnTo>
                  <a:lnTo>
                    <a:pt x="630" y="1900"/>
                  </a:lnTo>
                  <a:lnTo>
                    <a:pt x="621" y="1893"/>
                  </a:lnTo>
                  <a:close/>
                  <a:moveTo>
                    <a:pt x="507" y="1943"/>
                  </a:moveTo>
                  <a:lnTo>
                    <a:pt x="504" y="1943"/>
                  </a:lnTo>
                  <a:lnTo>
                    <a:pt x="495" y="1943"/>
                  </a:lnTo>
                  <a:lnTo>
                    <a:pt x="493" y="1945"/>
                  </a:lnTo>
                  <a:lnTo>
                    <a:pt x="493" y="1948"/>
                  </a:lnTo>
                  <a:lnTo>
                    <a:pt x="500" y="1948"/>
                  </a:lnTo>
                  <a:lnTo>
                    <a:pt x="509" y="1952"/>
                  </a:lnTo>
                  <a:lnTo>
                    <a:pt x="509" y="1952"/>
                  </a:lnTo>
                  <a:lnTo>
                    <a:pt x="512" y="1948"/>
                  </a:lnTo>
                  <a:lnTo>
                    <a:pt x="509" y="1945"/>
                  </a:lnTo>
                  <a:lnTo>
                    <a:pt x="507" y="1943"/>
                  </a:lnTo>
                  <a:close/>
                  <a:moveTo>
                    <a:pt x="450" y="1950"/>
                  </a:moveTo>
                  <a:lnTo>
                    <a:pt x="443" y="1955"/>
                  </a:lnTo>
                  <a:lnTo>
                    <a:pt x="441" y="1957"/>
                  </a:lnTo>
                  <a:lnTo>
                    <a:pt x="441" y="1962"/>
                  </a:lnTo>
                  <a:lnTo>
                    <a:pt x="441" y="1964"/>
                  </a:lnTo>
                  <a:lnTo>
                    <a:pt x="445" y="1962"/>
                  </a:lnTo>
                  <a:lnTo>
                    <a:pt x="448" y="1960"/>
                  </a:lnTo>
                  <a:lnTo>
                    <a:pt x="450" y="1962"/>
                  </a:lnTo>
                  <a:lnTo>
                    <a:pt x="452" y="1960"/>
                  </a:lnTo>
                  <a:lnTo>
                    <a:pt x="455" y="1957"/>
                  </a:lnTo>
                  <a:lnTo>
                    <a:pt x="455" y="1955"/>
                  </a:lnTo>
                  <a:lnTo>
                    <a:pt x="455" y="1952"/>
                  </a:lnTo>
                  <a:lnTo>
                    <a:pt x="450" y="1950"/>
                  </a:lnTo>
                  <a:close/>
                  <a:moveTo>
                    <a:pt x="244" y="1917"/>
                  </a:moveTo>
                  <a:lnTo>
                    <a:pt x="234" y="1919"/>
                  </a:lnTo>
                  <a:lnTo>
                    <a:pt x="230" y="1922"/>
                  </a:lnTo>
                  <a:lnTo>
                    <a:pt x="225" y="1924"/>
                  </a:lnTo>
                  <a:lnTo>
                    <a:pt x="227" y="1926"/>
                  </a:lnTo>
                  <a:lnTo>
                    <a:pt x="234" y="1931"/>
                  </a:lnTo>
                  <a:lnTo>
                    <a:pt x="230" y="1938"/>
                  </a:lnTo>
                  <a:lnTo>
                    <a:pt x="220" y="1938"/>
                  </a:lnTo>
                  <a:lnTo>
                    <a:pt x="208" y="1938"/>
                  </a:lnTo>
                  <a:lnTo>
                    <a:pt x="192" y="1938"/>
                  </a:lnTo>
                  <a:lnTo>
                    <a:pt x="180" y="1938"/>
                  </a:lnTo>
                  <a:lnTo>
                    <a:pt x="175" y="1938"/>
                  </a:lnTo>
                  <a:lnTo>
                    <a:pt x="170" y="1938"/>
                  </a:lnTo>
                  <a:lnTo>
                    <a:pt x="173" y="1943"/>
                  </a:lnTo>
                  <a:lnTo>
                    <a:pt x="206" y="1950"/>
                  </a:lnTo>
                  <a:lnTo>
                    <a:pt x="225" y="1952"/>
                  </a:lnTo>
                  <a:lnTo>
                    <a:pt x="239" y="1950"/>
                  </a:lnTo>
                  <a:lnTo>
                    <a:pt x="237" y="1941"/>
                  </a:lnTo>
                  <a:lnTo>
                    <a:pt x="239" y="1938"/>
                  </a:lnTo>
                  <a:lnTo>
                    <a:pt x="246" y="1938"/>
                  </a:lnTo>
                  <a:lnTo>
                    <a:pt x="249" y="1933"/>
                  </a:lnTo>
                  <a:lnTo>
                    <a:pt x="251" y="1931"/>
                  </a:lnTo>
                  <a:lnTo>
                    <a:pt x="249" y="1926"/>
                  </a:lnTo>
                  <a:lnTo>
                    <a:pt x="244" y="1917"/>
                  </a:lnTo>
                  <a:close/>
                  <a:moveTo>
                    <a:pt x="341" y="1952"/>
                  </a:moveTo>
                  <a:lnTo>
                    <a:pt x="336" y="1955"/>
                  </a:lnTo>
                  <a:lnTo>
                    <a:pt x="334" y="1957"/>
                  </a:lnTo>
                  <a:lnTo>
                    <a:pt x="329" y="1962"/>
                  </a:lnTo>
                  <a:lnTo>
                    <a:pt x="334" y="1967"/>
                  </a:lnTo>
                  <a:lnTo>
                    <a:pt x="339" y="1967"/>
                  </a:lnTo>
                  <a:lnTo>
                    <a:pt x="348" y="1962"/>
                  </a:lnTo>
                  <a:lnTo>
                    <a:pt x="346" y="1957"/>
                  </a:lnTo>
                  <a:lnTo>
                    <a:pt x="341" y="1952"/>
                  </a:lnTo>
                  <a:close/>
                  <a:moveTo>
                    <a:pt x="298" y="1974"/>
                  </a:moveTo>
                  <a:lnTo>
                    <a:pt x="284" y="1969"/>
                  </a:lnTo>
                  <a:lnTo>
                    <a:pt x="272" y="1960"/>
                  </a:lnTo>
                  <a:lnTo>
                    <a:pt x="268" y="1957"/>
                  </a:lnTo>
                  <a:lnTo>
                    <a:pt x="258" y="1957"/>
                  </a:lnTo>
                  <a:lnTo>
                    <a:pt x="258" y="1960"/>
                  </a:lnTo>
                  <a:lnTo>
                    <a:pt x="251" y="1955"/>
                  </a:lnTo>
                  <a:lnTo>
                    <a:pt x="246" y="1952"/>
                  </a:lnTo>
                  <a:lnTo>
                    <a:pt x="246" y="1955"/>
                  </a:lnTo>
                  <a:lnTo>
                    <a:pt x="249" y="1960"/>
                  </a:lnTo>
                  <a:lnTo>
                    <a:pt x="251" y="1964"/>
                  </a:lnTo>
                  <a:lnTo>
                    <a:pt x="253" y="1964"/>
                  </a:lnTo>
                  <a:lnTo>
                    <a:pt x="263" y="1967"/>
                  </a:lnTo>
                  <a:lnTo>
                    <a:pt x="275" y="1974"/>
                  </a:lnTo>
                  <a:lnTo>
                    <a:pt x="282" y="1974"/>
                  </a:lnTo>
                  <a:lnTo>
                    <a:pt x="289" y="1974"/>
                  </a:lnTo>
                  <a:lnTo>
                    <a:pt x="294" y="1976"/>
                  </a:lnTo>
                  <a:lnTo>
                    <a:pt x="303" y="1976"/>
                  </a:lnTo>
                  <a:lnTo>
                    <a:pt x="303" y="1976"/>
                  </a:lnTo>
                  <a:lnTo>
                    <a:pt x="298" y="1974"/>
                  </a:lnTo>
                  <a:close/>
                  <a:moveTo>
                    <a:pt x="128" y="1917"/>
                  </a:moveTo>
                  <a:lnTo>
                    <a:pt x="125" y="1912"/>
                  </a:lnTo>
                  <a:lnTo>
                    <a:pt x="123" y="1912"/>
                  </a:lnTo>
                  <a:lnTo>
                    <a:pt x="118" y="1915"/>
                  </a:lnTo>
                  <a:lnTo>
                    <a:pt x="118" y="1919"/>
                  </a:lnTo>
                  <a:lnTo>
                    <a:pt x="121" y="1922"/>
                  </a:lnTo>
                  <a:lnTo>
                    <a:pt x="125" y="1926"/>
                  </a:lnTo>
                  <a:lnTo>
                    <a:pt x="128" y="1924"/>
                  </a:lnTo>
                  <a:lnTo>
                    <a:pt x="130" y="1924"/>
                  </a:lnTo>
                  <a:lnTo>
                    <a:pt x="130" y="1919"/>
                  </a:lnTo>
                  <a:lnTo>
                    <a:pt x="128" y="1917"/>
                  </a:lnTo>
                  <a:close/>
                  <a:moveTo>
                    <a:pt x="90" y="1931"/>
                  </a:moveTo>
                  <a:lnTo>
                    <a:pt x="90" y="1926"/>
                  </a:lnTo>
                  <a:lnTo>
                    <a:pt x="95" y="1922"/>
                  </a:lnTo>
                  <a:lnTo>
                    <a:pt x="95" y="1919"/>
                  </a:lnTo>
                  <a:lnTo>
                    <a:pt x="95" y="1915"/>
                  </a:lnTo>
                  <a:lnTo>
                    <a:pt x="88" y="1912"/>
                  </a:lnTo>
                  <a:lnTo>
                    <a:pt x="83" y="1922"/>
                  </a:lnTo>
                  <a:lnTo>
                    <a:pt x="83" y="1926"/>
                  </a:lnTo>
                  <a:lnTo>
                    <a:pt x="80" y="1929"/>
                  </a:lnTo>
                  <a:lnTo>
                    <a:pt x="73" y="1929"/>
                  </a:lnTo>
                  <a:lnTo>
                    <a:pt x="64" y="1948"/>
                  </a:lnTo>
                  <a:lnTo>
                    <a:pt x="71" y="1943"/>
                  </a:lnTo>
                  <a:lnTo>
                    <a:pt x="76" y="1950"/>
                  </a:lnTo>
                  <a:lnTo>
                    <a:pt x="90" y="1945"/>
                  </a:lnTo>
                  <a:lnTo>
                    <a:pt x="92" y="1943"/>
                  </a:lnTo>
                  <a:lnTo>
                    <a:pt x="95" y="1945"/>
                  </a:lnTo>
                  <a:lnTo>
                    <a:pt x="95" y="1945"/>
                  </a:lnTo>
                  <a:lnTo>
                    <a:pt x="97" y="1943"/>
                  </a:lnTo>
                  <a:lnTo>
                    <a:pt x="99" y="1936"/>
                  </a:lnTo>
                  <a:lnTo>
                    <a:pt x="97" y="1933"/>
                  </a:lnTo>
                  <a:lnTo>
                    <a:pt x="90" y="1931"/>
                  </a:lnTo>
                  <a:close/>
                  <a:moveTo>
                    <a:pt x="62" y="1907"/>
                  </a:moveTo>
                  <a:lnTo>
                    <a:pt x="59" y="1910"/>
                  </a:lnTo>
                  <a:lnTo>
                    <a:pt x="54" y="1917"/>
                  </a:lnTo>
                  <a:lnTo>
                    <a:pt x="52" y="1919"/>
                  </a:lnTo>
                  <a:lnTo>
                    <a:pt x="47" y="1919"/>
                  </a:lnTo>
                  <a:lnTo>
                    <a:pt x="26" y="1919"/>
                  </a:lnTo>
                  <a:lnTo>
                    <a:pt x="26" y="1919"/>
                  </a:lnTo>
                  <a:lnTo>
                    <a:pt x="26" y="1924"/>
                  </a:lnTo>
                  <a:lnTo>
                    <a:pt x="31" y="1924"/>
                  </a:lnTo>
                  <a:lnTo>
                    <a:pt x="35" y="1924"/>
                  </a:lnTo>
                  <a:lnTo>
                    <a:pt x="43" y="1926"/>
                  </a:lnTo>
                  <a:lnTo>
                    <a:pt x="50" y="1931"/>
                  </a:lnTo>
                  <a:lnTo>
                    <a:pt x="54" y="1931"/>
                  </a:lnTo>
                  <a:lnTo>
                    <a:pt x="54" y="1931"/>
                  </a:lnTo>
                  <a:lnTo>
                    <a:pt x="59" y="1922"/>
                  </a:lnTo>
                  <a:lnTo>
                    <a:pt x="59" y="1919"/>
                  </a:lnTo>
                  <a:lnTo>
                    <a:pt x="64" y="1917"/>
                  </a:lnTo>
                  <a:lnTo>
                    <a:pt x="66" y="1912"/>
                  </a:lnTo>
                  <a:lnTo>
                    <a:pt x="64" y="1907"/>
                  </a:lnTo>
                  <a:lnTo>
                    <a:pt x="62" y="1907"/>
                  </a:lnTo>
                  <a:close/>
                  <a:moveTo>
                    <a:pt x="21" y="1903"/>
                  </a:moveTo>
                  <a:lnTo>
                    <a:pt x="19" y="1898"/>
                  </a:lnTo>
                  <a:lnTo>
                    <a:pt x="14" y="1891"/>
                  </a:lnTo>
                  <a:lnTo>
                    <a:pt x="5" y="1886"/>
                  </a:lnTo>
                  <a:lnTo>
                    <a:pt x="2" y="1886"/>
                  </a:lnTo>
                  <a:lnTo>
                    <a:pt x="0" y="1888"/>
                  </a:lnTo>
                  <a:lnTo>
                    <a:pt x="2" y="1893"/>
                  </a:lnTo>
                  <a:lnTo>
                    <a:pt x="7" y="1900"/>
                  </a:lnTo>
                  <a:lnTo>
                    <a:pt x="9" y="1905"/>
                  </a:lnTo>
                  <a:lnTo>
                    <a:pt x="9" y="1910"/>
                  </a:lnTo>
                  <a:lnTo>
                    <a:pt x="7" y="1910"/>
                  </a:lnTo>
                  <a:lnTo>
                    <a:pt x="2" y="1912"/>
                  </a:lnTo>
                  <a:lnTo>
                    <a:pt x="2" y="1915"/>
                  </a:lnTo>
                  <a:lnTo>
                    <a:pt x="7" y="1924"/>
                  </a:lnTo>
                  <a:lnTo>
                    <a:pt x="9" y="1924"/>
                  </a:lnTo>
                  <a:lnTo>
                    <a:pt x="12" y="1922"/>
                  </a:lnTo>
                  <a:lnTo>
                    <a:pt x="16" y="1919"/>
                  </a:lnTo>
                  <a:lnTo>
                    <a:pt x="21" y="1910"/>
                  </a:lnTo>
                  <a:lnTo>
                    <a:pt x="24" y="1907"/>
                  </a:lnTo>
                  <a:lnTo>
                    <a:pt x="31" y="1907"/>
                  </a:lnTo>
                  <a:lnTo>
                    <a:pt x="21" y="1903"/>
                  </a:lnTo>
                  <a:close/>
                  <a:moveTo>
                    <a:pt x="114" y="1933"/>
                  </a:moveTo>
                  <a:lnTo>
                    <a:pt x="111" y="1938"/>
                  </a:lnTo>
                  <a:lnTo>
                    <a:pt x="118" y="1948"/>
                  </a:lnTo>
                  <a:lnTo>
                    <a:pt x="123" y="1945"/>
                  </a:lnTo>
                  <a:lnTo>
                    <a:pt x="121" y="1941"/>
                  </a:lnTo>
                  <a:lnTo>
                    <a:pt x="114" y="1933"/>
                  </a:lnTo>
                  <a:close/>
                  <a:moveTo>
                    <a:pt x="99" y="1933"/>
                  </a:moveTo>
                  <a:lnTo>
                    <a:pt x="99" y="1943"/>
                  </a:lnTo>
                  <a:lnTo>
                    <a:pt x="102" y="1948"/>
                  </a:lnTo>
                  <a:lnTo>
                    <a:pt x="107" y="1943"/>
                  </a:lnTo>
                  <a:lnTo>
                    <a:pt x="107" y="1941"/>
                  </a:lnTo>
                  <a:lnTo>
                    <a:pt x="104" y="1933"/>
                  </a:lnTo>
                  <a:lnTo>
                    <a:pt x="99" y="1933"/>
                  </a:lnTo>
                  <a:close/>
                </a:path>
              </a:pathLst>
            </a:custGeom>
            <a:solidFill>
              <a:sysClr val="window" lastClr="FFFFFF"/>
            </a:solidFill>
            <a:ln w="9525">
              <a:solidFill>
                <a:sysClr val="window" lastClr="FFFFFF">
                  <a:lumMod val="65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2" name="Freeform 14">
              <a:extLst>
                <a:ext uri="{FF2B5EF4-FFF2-40B4-BE49-F238E27FC236}">
                  <a16:creationId xmlns:a16="http://schemas.microsoft.com/office/drawing/2014/main" id="{90303AA1-C4FC-4036-482D-E5EDF1D965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24166" y="5268756"/>
              <a:ext cx="1099820" cy="848863"/>
            </a:xfrm>
            <a:custGeom>
              <a:avLst/>
              <a:gdLst/>
              <a:ahLst/>
              <a:cxnLst>
                <a:cxn ang="0">
                  <a:pos x="46" y="22"/>
                </a:cxn>
                <a:cxn ang="0">
                  <a:pos x="70" y="36"/>
                </a:cxn>
                <a:cxn ang="0">
                  <a:pos x="86" y="31"/>
                </a:cxn>
                <a:cxn ang="0">
                  <a:pos x="89" y="12"/>
                </a:cxn>
                <a:cxn ang="0">
                  <a:pos x="48" y="5"/>
                </a:cxn>
                <a:cxn ang="0">
                  <a:pos x="0" y="29"/>
                </a:cxn>
                <a:cxn ang="0">
                  <a:pos x="5" y="31"/>
                </a:cxn>
                <a:cxn ang="0">
                  <a:pos x="15" y="19"/>
                </a:cxn>
                <a:cxn ang="0">
                  <a:pos x="8" y="19"/>
                </a:cxn>
                <a:cxn ang="0">
                  <a:pos x="235" y="111"/>
                </a:cxn>
                <a:cxn ang="0">
                  <a:pos x="220" y="84"/>
                </a:cxn>
                <a:cxn ang="0">
                  <a:pos x="192" y="92"/>
                </a:cxn>
                <a:cxn ang="0">
                  <a:pos x="206" y="116"/>
                </a:cxn>
                <a:cxn ang="0">
                  <a:pos x="223" y="125"/>
                </a:cxn>
                <a:cxn ang="0">
                  <a:pos x="223" y="121"/>
                </a:cxn>
                <a:cxn ang="0">
                  <a:pos x="235" y="130"/>
                </a:cxn>
                <a:cxn ang="0">
                  <a:pos x="256" y="133"/>
                </a:cxn>
                <a:cxn ang="0">
                  <a:pos x="246" y="113"/>
                </a:cxn>
                <a:cxn ang="0">
                  <a:pos x="344" y="166"/>
                </a:cxn>
                <a:cxn ang="0">
                  <a:pos x="328" y="157"/>
                </a:cxn>
                <a:cxn ang="0">
                  <a:pos x="297" y="147"/>
                </a:cxn>
                <a:cxn ang="0">
                  <a:pos x="292" y="154"/>
                </a:cxn>
                <a:cxn ang="0">
                  <a:pos x="332" y="171"/>
                </a:cxn>
                <a:cxn ang="0">
                  <a:pos x="359" y="200"/>
                </a:cxn>
                <a:cxn ang="0">
                  <a:pos x="378" y="215"/>
                </a:cxn>
                <a:cxn ang="0">
                  <a:pos x="392" y="227"/>
                </a:cxn>
                <a:cxn ang="0">
                  <a:pos x="418" y="219"/>
                </a:cxn>
                <a:cxn ang="0">
                  <a:pos x="409" y="205"/>
                </a:cxn>
                <a:cxn ang="0">
                  <a:pos x="385" y="190"/>
                </a:cxn>
                <a:cxn ang="0">
                  <a:pos x="366" y="181"/>
                </a:cxn>
                <a:cxn ang="0">
                  <a:pos x="349" y="183"/>
                </a:cxn>
                <a:cxn ang="0">
                  <a:pos x="340" y="195"/>
                </a:cxn>
                <a:cxn ang="0">
                  <a:pos x="325" y="183"/>
                </a:cxn>
                <a:cxn ang="0">
                  <a:pos x="325" y="202"/>
                </a:cxn>
                <a:cxn ang="0">
                  <a:pos x="536" y="347"/>
                </a:cxn>
                <a:cxn ang="0">
                  <a:pos x="519" y="321"/>
                </a:cxn>
                <a:cxn ang="0">
                  <a:pos x="442" y="268"/>
                </a:cxn>
                <a:cxn ang="0">
                  <a:pos x="445" y="296"/>
                </a:cxn>
                <a:cxn ang="0">
                  <a:pos x="426" y="323"/>
                </a:cxn>
                <a:cxn ang="0">
                  <a:pos x="447" y="393"/>
                </a:cxn>
                <a:cxn ang="0">
                  <a:pos x="476" y="415"/>
                </a:cxn>
                <a:cxn ang="0">
                  <a:pos x="504" y="386"/>
                </a:cxn>
                <a:cxn ang="0">
                  <a:pos x="552" y="362"/>
                </a:cxn>
              </a:cxnLst>
              <a:rect l="0" t="0" r="r" b="b"/>
              <a:pathLst>
                <a:path w="552" h="415">
                  <a:moveTo>
                    <a:pt x="48" y="5"/>
                  </a:moveTo>
                  <a:lnTo>
                    <a:pt x="43" y="17"/>
                  </a:lnTo>
                  <a:lnTo>
                    <a:pt x="46" y="22"/>
                  </a:lnTo>
                  <a:lnTo>
                    <a:pt x="58" y="29"/>
                  </a:lnTo>
                  <a:lnTo>
                    <a:pt x="60" y="34"/>
                  </a:lnTo>
                  <a:lnTo>
                    <a:pt x="70" y="36"/>
                  </a:lnTo>
                  <a:lnTo>
                    <a:pt x="74" y="41"/>
                  </a:lnTo>
                  <a:lnTo>
                    <a:pt x="84" y="36"/>
                  </a:lnTo>
                  <a:lnTo>
                    <a:pt x="86" y="31"/>
                  </a:lnTo>
                  <a:lnTo>
                    <a:pt x="86" y="22"/>
                  </a:lnTo>
                  <a:lnTo>
                    <a:pt x="89" y="17"/>
                  </a:lnTo>
                  <a:lnTo>
                    <a:pt x="89" y="12"/>
                  </a:lnTo>
                  <a:lnTo>
                    <a:pt x="84" y="5"/>
                  </a:lnTo>
                  <a:lnTo>
                    <a:pt x="63" y="0"/>
                  </a:lnTo>
                  <a:lnTo>
                    <a:pt x="48" y="5"/>
                  </a:lnTo>
                  <a:close/>
                  <a:moveTo>
                    <a:pt x="8" y="19"/>
                  </a:moveTo>
                  <a:lnTo>
                    <a:pt x="0" y="24"/>
                  </a:lnTo>
                  <a:lnTo>
                    <a:pt x="0" y="29"/>
                  </a:lnTo>
                  <a:lnTo>
                    <a:pt x="0" y="34"/>
                  </a:lnTo>
                  <a:lnTo>
                    <a:pt x="3" y="36"/>
                  </a:lnTo>
                  <a:lnTo>
                    <a:pt x="5" y="31"/>
                  </a:lnTo>
                  <a:lnTo>
                    <a:pt x="8" y="27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17" y="15"/>
                  </a:lnTo>
                  <a:lnTo>
                    <a:pt x="12" y="12"/>
                  </a:lnTo>
                  <a:lnTo>
                    <a:pt x="8" y="19"/>
                  </a:lnTo>
                  <a:close/>
                  <a:moveTo>
                    <a:pt x="242" y="113"/>
                  </a:moveTo>
                  <a:lnTo>
                    <a:pt x="239" y="113"/>
                  </a:lnTo>
                  <a:lnTo>
                    <a:pt x="235" y="111"/>
                  </a:lnTo>
                  <a:lnTo>
                    <a:pt x="232" y="106"/>
                  </a:lnTo>
                  <a:lnTo>
                    <a:pt x="232" y="101"/>
                  </a:lnTo>
                  <a:lnTo>
                    <a:pt x="220" y="84"/>
                  </a:lnTo>
                  <a:lnTo>
                    <a:pt x="215" y="84"/>
                  </a:lnTo>
                  <a:lnTo>
                    <a:pt x="206" y="92"/>
                  </a:lnTo>
                  <a:lnTo>
                    <a:pt x="192" y="92"/>
                  </a:lnTo>
                  <a:lnTo>
                    <a:pt x="196" y="99"/>
                  </a:lnTo>
                  <a:lnTo>
                    <a:pt x="196" y="104"/>
                  </a:lnTo>
                  <a:lnTo>
                    <a:pt x="206" y="116"/>
                  </a:lnTo>
                  <a:lnTo>
                    <a:pt x="208" y="123"/>
                  </a:lnTo>
                  <a:lnTo>
                    <a:pt x="213" y="125"/>
                  </a:lnTo>
                  <a:lnTo>
                    <a:pt x="223" y="125"/>
                  </a:lnTo>
                  <a:lnTo>
                    <a:pt x="218" y="121"/>
                  </a:lnTo>
                  <a:lnTo>
                    <a:pt x="223" y="118"/>
                  </a:lnTo>
                  <a:lnTo>
                    <a:pt x="223" y="121"/>
                  </a:lnTo>
                  <a:lnTo>
                    <a:pt x="225" y="125"/>
                  </a:lnTo>
                  <a:lnTo>
                    <a:pt x="230" y="125"/>
                  </a:lnTo>
                  <a:lnTo>
                    <a:pt x="235" y="130"/>
                  </a:lnTo>
                  <a:lnTo>
                    <a:pt x="239" y="133"/>
                  </a:lnTo>
                  <a:lnTo>
                    <a:pt x="251" y="135"/>
                  </a:lnTo>
                  <a:lnTo>
                    <a:pt x="256" y="133"/>
                  </a:lnTo>
                  <a:lnTo>
                    <a:pt x="254" y="128"/>
                  </a:lnTo>
                  <a:lnTo>
                    <a:pt x="249" y="123"/>
                  </a:lnTo>
                  <a:lnTo>
                    <a:pt x="246" y="113"/>
                  </a:lnTo>
                  <a:lnTo>
                    <a:pt x="242" y="113"/>
                  </a:lnTo>
                  <a:close/>
                  <a:moveTo>
                    <a:pt x="332" y="171"/>
                  </a:moveTo>
                  <a:lnTo>
                    <a:pt x="344" y="166"/>
                  </a:lnTo>
                  <a:lnTo>
                    <a:pt x="347" y="162"/>
                  </a:lnTo>
                  <a:lnTo>
                    <a:pt x="344" y="159"/>
                  </a:lnTo>
                  <a:lnTo>
                    <a:pt x="328" y="157"/>
                  </a:lnTo>
                  <a:lnTo>
                    <a:pt x="323" y="154"/>
                  </a:lnTo>
                  <a:lnTo>
                    <a:pt x="318" y="154"/>
                  </a:lnTo>
                  <a:lnTo>
                    <a:pt x="297" y="147"/>
                  </a:lnTo>
                  <a:lnTo>
                    <a:pt x="294" y="147"/>
                  </a:lnTo>
                  <a:lnTo>
                    <a:pt x="294" y="152"/>
                  </a:lnTo>
                  <a:lnTo>
                    <a:pt x="292" y="154"/>
                  </a:lnTo>
                  <a:lnTo>
                    <a:pt x="292" y="159"/>
                  </a:lnTo>
                  <a:lnTo>
                    <a:pt x="318" y="164"/>
                  </a:lnTo>
                  <a:lnTo>
                    <a:pt x="332" y="171"/>
                  </a:lnTo>
                  <a:close/>
                  <a:moveTo>
                    <a:pt x="349" y="183"/>
                  </a:moveTo>
                  <a:lnTo>
                    <a:pt x="352" y="190"/>
                  </a:lnTo>
                  <a:lnTo>
                    <a:pt x="359" y="200"/>
                  </a:lnTo>
                  <a:lnTo>
                    <a:pt x="366" y="202"/>
                  </a:lnTo>
                  <a:lnTo>
                    <a:pt x="373" y="202"/>
                  </a:lnTo>
                  <a:lnTo>
                    <a:pt x="378" y="215"/>
                  </a:lnTo>
                  <a:lnTo>
                    <a:pt x="378" y="224"/>
                  </a:lnTo>
                  <a:lnTo>
                    <a:pt x="383" y="227"/>
                  </a:lnTo>
                  <a:lnTo>
                    <a:pt x="392" y="227"/>
                  </a:lnTo>
                  <a:lnTo>
                    <a:pt x="399" y="224"/>
                  </a:lnTo>
                  <a:lnTo>
                    <a:pt x="411" y="224"/>
                  </a:lnTo>
                  <a:lnTo>
                    <a:pt x="418" y="219"/>
                  </a:lnTo>
                  <a:lnTo>
                    <a:pt x="421" y="215"/>
                  </a:lnTo>
                  <a:lnTo>
                    <a:pt x="418" y="210"/>
                  </a:lnTo>
                  <a:lnTo>
                    <a:pt x="409" y="205"/>
                  </a:lnTo>
                  <a:lnTo>
                    <a:pt x="404" y="198"/>
                  </a:lnTo>
                  <a:lnTo>
                    <a:pt x="392" y="190"/>
                  </a:lnTo>
                  <a:lnTo>
                    <a:pt x="385" y="190"/>
                  </a:lnTo>
                  <a:lnTo>
                    <a:pt x="373" y="190"/>
                  </a:lnTo>
                  <a:lnTo>
                    <a:pt x="371" y="188"/>
                  </a:lnTo>
                  <a:lnTo>
                    <a:pt x="366" y="181"/>
                  </a:lnTo>
                  <a:lnTo>
                    <a:pt x="361" y="176"/>
                  </a:lnTo>
                  <a:lnTo>
                    <a:pt x="354" y="176"/>
                  </a:lnTo>
                  <a:lnTo>
                    <a:pt x="349" y="183"/>
                  </a:lnTo>
                  <a:close/>
                  <a:moveTo>
                    <a:pt x="330" y="205"/>
                  </a:moveTo>
                  <a:lnTo>
                    <a:pt x="337" y="202"/>
                  </a:lnTo>
                  <a:lnTo>
                    <a:pt x="340" y="195"/>
                  </a:lnTo>
                  <a:lnTo>
                    <a:pt x="337" y="190"/>
                  </a:lnTo>
                  <a:lnTo>
                    <a:pt x="332" y="186"/>
                  </a:lnTo>
                  <a:lnTo>
                    <a:pt x="325" y="183"/>
                  </a:lnTo>
                  <a:lnTo>
                    <a:pt x="316" y="183"/>
                  </a:lnTo>
                  <a:lnTo>
                    <a:pt x="323" y="193"/>
                  </a:lnTo>
                  <a:lnTo>
                    <a:pt x="325" y="202"/>
                  </a:lnTo>
                  <a:lnTo>
                    <a:pt x="330" y="205"/>
                  </a:lnTo>
                  <a:close/>
                  <a:moveTo>
                    <a:pt x="547" y="357"/>
                  </a:moveTo>
                  <a:lnTo>
                    <a:pt x="536" y="347"/>
                  </a:lnTo>
                  <a:lnTo>
                    <a:pt x="531" y="337"/>
                  </a:lnTo>
                  <a:lnTo>
                    <a:pt x="524" y="335"/>
                  </a:lnTo>
                  <a:lnTo>
                    <a:pt x="519" y="321"/>
                  </a:lnTo>
                  <a:lnTo>
                    <a:pt x="507" y="306"/>
                  </a:lnTo>
                  <a:lnTo>
                    <a:pt x="464" y="284"/>
                  </a:lnTo>
                  <a:lnTo>
                    <a:pt x="442" y="268"/>
                  </a:lnTo>
                  <a:lnTo>
                    <a:pt x="438" y="270"/>
                  </a:lnTo>
                  <a:lnTo>
                    <a:pt x="438" y="280"/>
                  </a:lnTo>
                  <a:lnTo>
                    <a:pt x="445" y="296"/>
                  </a:lnTo>
                  <a:lnTo>
                    <a:pt x="438" y="308"/>
                  </a:lnTo>
                  <a:lnTo>
                    <a:pt x="430" y="316"/>
                  </a:lnTo>
                  <a:lnTo>
                    <a:pt x="426" y="323"/>
                  </a:lnTo>
                  <a:lnTo>
                    <a:pt x="435" y="342"/>
                  </a:lnTo>
                  <a:lnTo>
                    <a:pt x="445" y="366"/>
                  </a:lnTo>
                  <a:lnTo>
                    <a:pt x="447" y="393"/>
                  </a:lnTo>
                  <a:lnTo>
                    <a:pt x="450" y="400"/>
                  </a:lnTo>
                  <a:lnTo>
                    <a:pt x="471" y="412"/>
                  </a:lnTo>
                  <a:lnTo>
                    <a:pt x="476" y="415"/>
                  </a:lnTo>
                  <a:lnTo>
                    <a:pt x="481" y="410"/>
                  </a:lnTo>
                  <a:lnTo>
                    <a:pt x="483" y="400"/>
                  </a:lnTo>
                  <a:lnTo>
                    <a:pt x="504" y="386"/>
                  </a:lnTo>
                  <a:lnTo>
                    <a:pt x="528" y="381"/>
                  </a:lnTo>
                  <a:lnTo>
                    <a:pt x="547" y="369"/>
                  </a:lnTo>
                  <a:lnTo>
                    <a:pt x="552" y="362"/>
                  </a:lnTo>
                  <a:lnTo>
                    <a:pt x="547" y="357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9525">
              <a:solidFill>
                <a:srgbClr val="A5A5A5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56C6E0D5-43D7-640A-698D-436586AD702C}"/>
                </a:ext>
              </a:extLst>
            </p:cNvPr>
            <p:cNvSpPr txBox="1"/>
            <p:nvPr/>
          </p:nvSpPr>
          <p:spPr>
            <a:xfrm>
              <a:off x="1375770" y="4924861"/>
              <a:ext cx="475572" cy="4173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AK</a:t>
              </a:r>
            </a:p>
          </p:txBody>
        </p:sp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71EF8E15-E810-FC89-D864-82B0B77B7C36}"/>
                </a:ext>
              </a:extLst>
            </p:cNvPr>
            <p:cNvSpPr txBox="1"/>
            <p:nvPr/>
          </p:nvSpPr>
          <p:spPr>
            <a:xfrm>
              <a:off x="3489706" y="5798650"/>
              <a:ext cx="421740" cy="4173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HI</a:t>
              </a:r>
            </a:p>
          </p:txBody>
        </p:sp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D5056481-06DD-FDBE-A4EA-CDF2A55670DF}"/>
                </a:ext>
              </a:extLst>
            </p:cNvPr>
            <p:cNvSpPr txBox="1"/>
            <p:nvPr/>
          </p:nvSpPr>
          <p:spPr>
            <a:xfrm>
              <a:off x="8521930" y="1185742"/>
              <a:ext cx="464434" cy="4173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VT</a:t>
              </a:r>
            </a:p>
          </p:txBody>
        </p:sp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04132C9D-E213-BC5C-E561-4D831396440E}"/>
                </a:ext>
              </a:extLst>
            </p:cNvPr>
            <p:cNvSpPr txBox="1"/>
            <p:nvPr/>
          </p:nvSpPr>
          <p:spPr>
            <a:xfrm rot="10800000" flipV="1">
              <a:off x="9674293" y="1435988"/>
              <a:ext cx="386699" cy="2207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/>
            <a:lstStyle>
              <a:defPPr>
                <a:defRPr lang="en-US"/>
              </a:defPPr>
              <a:lvl1pPr eaLnBrk="1" fontAlgn="auto" hangingPunct="1">
                <a:spcBef>
                  <a:spcPts val="0"/>
                </a:spcBef>
                <a:spcAft>
                  <a:spcPts val="0"/>
                </a:spcAft>
                <a:defRPr sz="600">
                  <a:latin typeface="Arial"/>
                  <a:ea typeface="+mn-ea"/>
                  <a:cs typeface="Arial"/>
                </a:defRPr>
              </a:lvl1pPr>
            </a:lstStyle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rPr>
                <a:t>NH</a:t>
              </a:r>
            </a:p>
          </p:txBody>
        </p: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6EB6C1C1-3144-69A8-5C5D-206D0BE9BD0B}"/>
                </a:ext>
              </a:extLst>
            </p:cNvPr>
            <p:cNvSpPr txBox="1"/>
            <p:nvPr/>
          </p:nvSpPr>
          <p:spPr>
            <a:xfrm>
              <a:off x="9733521" y="1656755"/>
              <a:ext cx="327472" cy="26559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MA</a:t>
              </a:r>
            </a:p>
          </p:txBody>
        </p:sp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FE469DB3-6A5E-BA7F-3371-A0880EDFE170}"/>
                </a:ext>
              </a:extLst>
            </p:cNvPr>
            <p:cNvSpPr txBox="1"/>
            <p:nvPr/>
          </p:nvSpPr>
          <p:spPr>
            <a:xfrm>
              <a:off x="9818718" y="1862436"/>
              <a:ext cx="165206" cy="2655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RI</a:t>
              </a:r>
            </a:p>
          </p:txBody>
        </p:sp>
        <p:cxnSp>
          <p:nvCxnSpPr>
            <p:cNvPr id="369" name="Straight Arrow Connector 368">
              <a:extLst>
                <a:ext uri="{FF2B5EF4-FFF2-40B4-BE49-F238E27FC236}">
                  <a16:creationId xmlns:a16="http://schemas.microsoft.com/office/drawing/2014/main" id="{1F22082B-8F8A-CE92-4C48-08CB7D958382}"/>
                </a:ext>
              </a:extLst>
            </p:cNvPr>
            <p:cNvCxnSpPr>
              <a:cxnSpLocks/>
              <a:stCxn id="366" idx="3"/>
            </p:cNvCxnSpPr>
            <p:nvPr/>
          </p:nvCxnSpPr>
          <p:spPr>
            <a:xfrm flipH="1">
              <a:off x="9221601" y="1546371"/>
              <a:ext cx="452691" cy="200752"/>
            </a:xfrm>
            <a:prstGeom prst="straightConnector1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miter lim="800000"/>
              <a:tailEnd type="diamond"/>
            </a:ln>
            <a:effectLst/>
          </p:spPr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99485651-053E-5545-7064-F706FB3CC24C}"/>
                </a:ext>
              </a:extLst>
            </p:cNvPr>
            <p:cNvCxnSpPr>
              <a:cxnSpLocks/>
            </p:cNvCxnSpPr>
            <p:nvPr/>
          </p:nvCxnSpPr>
          <p:spPr>
            <a:xfrm>
              <a:off x="8874366" y="1419104"/>
              <a:ext cx="124185" cy="218916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miter lim="800000"/>
              <a:headEnd type="none"/>
              <a:tailEnd type="diamond"/>
            </a:ln>
            <a:effectLst/>
          </p:spPr>
        </p:cxnSp>
        <p:cxnSp>
          <p:nvCxnSpPr>
            <p:cNvPr id="371" name="Straight Arrow Connector 370">
              <a:extLst>
                <a:ext uri="{FF2B5EF4-FFF2-40B4-BE49-F238E27FC236}">
                  <a16:creationId xmlns:a16="http://schemas.microsoft.com/office/drawing/2014/main" id="{C53A71DE-A3B6-BB40-F9BE-07CB73B56152}"/>
                </a:ext>
              </a:extLst>
            </p:cNvPr>
            <p:cNvCxnSpPr>
              <a:cxnSpLocks/>
              <a:stCxn id="367" idx="1"/>
            </p:cNvCxnSpPr>
            <p:nvPr/>
          </p:nvCxnSpPr>
          <p:spPr>
            <a:xfrm flipH="1">
              <a:off x="9300089" y="1789554"/>
              <a:ext cx="433432" cy="171428"/>
            </a:xfrm>
            <a:prstGeom prst="straightConnector1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miter lim="800000"/>
              <a:tailEnd type="diamond"/>
            </a:ln>
            <a:effectLst/>
          </p:spPr>
        </p:cxnSp>
        <p:cxnSp>
          <p:nvCxnSpPr>
            <p:cNvPr id="372" name="Straight Arrow Connector 371">
              <a:extLst>
                <a:ext uri="{FF2B5EF4-FFF2-40B4-BE49-F238E27FC236}">
                  <a16:creationId xmlns:a16="http://schemas.microsoft.com/office/drawing/2014/main" id="{99E032E7-425A-2023-3BA7-F46DDC094C53}"/>
                </a:ext>
              </a:extLst>
            </p:cNvPr>
            <p:cNvCxnSpPr>
              <a:cxnSpLocks/>
              <a:stCxn id="368" idx="1"/>
            </p:cNvCxnSpPr>
            <p:nvPr/>
          </p:nvCxnSpPr>
          <p:spPr>
            <a:xfrm flipH="1">
              <a:off x="9338178" y="1995235"/>
              <a:ext cx="480540" cy="94625"/>
            </a:xfrm>
            <a:prstGeom prst="straightConnector1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miter lim="800000"/>
              <a:tailEnd type="diamond"/>
            </a:ln>
            <a:effectLst/>
          </p:spPr>
        </p:cxnSp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B13FD5C5-B1EF-1BB0-2471-99249442070A}"/>
                </a:ext>
              </a:extLst>
            </p:cNvPr>
            <p:cNvSpPr txBox="1"/>
            <p:nvPr/>
          </p:nvSpPr>
          <p:spPr>
            <a:xfrm>
              <a:off x="9792853" y="2067510"/>
              <a:ext cx="214508" cy="2655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CT</a:t>
              </a:r>
            </a:p>
          </p:txBody>
        </p:sp>
        <p:cxnSp>
          <p:nvCxnSpPr>
            <p:cNvPr id="374" name="Straight Arrow Connector 373">
              <a:extLst>
                <a:ext uri="{FF2B5EF4-FFF2-40B4-BE49-F238E27FC236}">
                  <a16:creationId xmlns:a16="http://schemas.microsoft.com/office/drawing/2014/main" id="{B219C7A4-64C0-BB21-D33D-5CE8DC7099CB}"/>
                </a:ext>
              </a:extLst>
            </p:cNvPr>
            <p:cNvCxnSpPr>
              <a:cxnSpLocks/>
              <a:stCxn id="373" idx="1"/>
            </p:cNvCxnSpPr>
            <p:nvPr/>
          </p:nvCxnSpPr>
          <p:spPr>
            <a:xfrm flipH="1" flipV="1">
              <a:off x="9190746" y="2158375"/>
              <a:ext cx="602106" cy="41935"/>
            </a:xfrm>
            <a:prstGeom prst="straightConnector1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miter lim="800000"/>
              <a:tailEnd type="diamond"/>
            </a:ln>
            <a:effectLst/>
          </p:spPr>
        </p:cxn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AA6DB731-F315-1476-95C3-0A2BBCC219EF}"/>
                </a:ext>
              </a:extLst>
            </p:cNvPr>
            <p:cNvSpPr txBox="1"/>
            <p:nvPr/>
          </p:nvSpPr>
          <p:spPr>
            <a:xfrm>
              <a:off x="9533528" y="2317755"/>
              <a:ext cx="200475" cy="2655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NJ</a:t>
              </a:r>
            </a:p>
          </p:txBody>
        </p:sp>
        <p:cxnSp>
          <p:nvCxnSpPr>
            <p:cNvPr id="376" name="Straight Arrow Connector 375">
              <a:extLst>
                <a:ext uri="{FF2B5EF4-FFF2-40B4-BE49-F238E27FC236}">
                  <a16:creationId xmlns:a16="http://schemas.microsoft.com/office/drawing/2014/main" id="{E8786199-0A51-76B1-98EC-F830A3B83508}"/>
                </a:ext>
              </a:extLst>
            </p:cNvPr>
            <p:cNvCxnSpPr>
              <a:cxnSpLocks/>
              <a:stCxn id="375" idx="1"/>
            </p:cNvCxnSpPr>
            <p:nvPr/>
          </p:nvCxnSpPr>
          <p:spPr>
            <a:xfrm flipH="1">
              <a:off x="9027116" y="2450555"/>
              <a:ext cx="506412" cy="110623"/>
            </a:xfrm>
            <a:prstGeom prst="straightConnector1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miter lim="800000"/>
              <a:tailEnd type="diamond"/>
            </a:ln>
            <a:effectLst/>
          </p:spPr>
        </p:cxn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A22F58D0-7A04-C7C6-B1FC-4CB859E5CDB4}"/>
                </a:ext>
              </a:extLst>
            </p:cNvPr>
            <p:cNvSpPr txBox="1"/>
            <p:nvPr/>
          </p:nvSpPr>
          <p:spPr>
            <a:xfrm>
              <a:off x="9421585" y="2527334"/>
              <a:ext cx="230175" cy="2655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DE</a:t>
              </a:r>
            </a:p>
          </p:txBody>
        </p:sp>
        <p:cxnSp>
          <p:nvCxnSpPr>
            <p:cNvPr id="378" name="Straight Arrow Connector 377">
              <a:extLst>
                <a:ext uri="{FF2B5EF4-FFF2-40B4-BE49-F238E27FC236}">
                  <a16:creationId xmlns:a16="http://schemas.microsoft.com/office/drawing/2014/main" id="{7EB6CED8-2C2E-7073-16D9-99334B4DBA42}"/>
                </a:ext>
              </a:extLst>
            </p:cNvPr>
            <p:cNvCxnSpPr>
              <a:cxnSpLocks/>
              <a:stCxn id="377" idx="1"/>
            </p:cNvCxnSpPr>
            <p:nvPr/>
          </p:nvCxnSpPr>
          <p:spPr>
            <a:xfrm flipH="1">
              <a:off x="8935071" y="2660134"/>
              <a:ext cx="486514" cy="162686"/>
            </a:xfrm>
            <a:prstGeom prst="straightConnector1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miter lim="800000"/>
              <a:tailEnd type="diamond"/>
            </a:ln>
            <a:effectLst/>
          </p:spPr>
        </p:cxnSp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48C784BF-6CA5-C601-5F53-E46CA1DE0824}"/>
                </a:ext>
              </a:extLst>
            </p:cNvPr>
            <p:cNvSpPr txBox="1"/>
            <p:nvPr/>
          </p:nvSpPr>
          <p:spPr>
            <a:xfrm>
              <a:off x="9235094" y="2905153"/>
              <a:ext cx="439200" cy="265599"/>
            </a:xfrm>
            <a:prstGeom prst="rect">
              <a:avLst/>
            </a:prstGeom>
            <a:solidFill>
              <a:srgbClr val="5B9BD5">
                <a:lumMod val="75000"/>
              </a:srgbClr>
            </a:solidFill>
          </p:spPr>
          <p:txBody>
            <a:bodyPr wrap="square" lIns="45720" tIns="0" rIns="45720" bIns="0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DC</a:t>
              </a:r>
            </a:p>
          </p:txBody>
        </p:sp>
        <p:cxnSp>
          <p:nvCxnSpPr>
            <p:cNvPr id="380" name="Straight Arrow Connector 379">
              <a:extLst>
                <a:ext uri="{FF2B5EF4-FFF2-40B4-BE49-F238E27FC236}">
                  <a16:creationId xmlns:a16="http://schemas.microsoft.com/office/drawing/2014/main" id="{BAE3D047-C303-981D-8CBC-D05073AD80C3}"/>
                </a:ext>
              </a:extLst>
            </p:cNvPr>
            <p:cNvCxnSpPr>
              <a:cxnSpLocks/>
              <a:stCxn id="379" idx="1"/>
            </p:cNvCxnSpPr>
            <p:nvPr/>
          </p:nvCxnSpPr>
          <p:spPr>
            <a:xfrm flipH="1" flipV="1">
              <a:off x="8843022" y="2913123"/>
              <a:ext cx="392071" cy="124829"/>
            </a:xfrm>
            <a:prstGeom prst="straightConnector1">
              <a:avLst/>
            </a:prstGeom>
            <a:noFill/>
            <a:ln w="15875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  <a:tailEnd type="diamond"/>
            </a:ln>
            <a:effectLst/>
          </p:spPr>
        </p:cxnSp>
        <p:sp>
          <p:nvSpPr>
            <p:cNvPr id="381" name="Rectangle 380">
              <a:extLst>
                <a:ext uri="{FF2B5EF4-FFF2-40B4-BE49-F238E27FC236}">
                  <a16:creationId xmlns:a16="http://schemas.microsoft.com/office/drawing/2014/main" id="{63705A57-EFAF-B15C-F0C1-77D021C3CB62}"/>
                </a:ext>
              </a:extLst>
            </p:cNvPr>
            <p:cNvSpPr/>
            <p:nvPr/>
          </p:nvSpPr>
          <p:spPr>
            <a:xfrm>
              <a:off x="9274873" y="3697869"/>
              <a:ext cx="289972" cy="289972"/>
            </a:xfrm>
            <a:prstGeom prst="rect">
              <a:avLst/>
            </a:prstGeom>
            <a:solidFill>
              <a:srgbClr val="70AD4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Arial"/>
                <a:sym typeface="Arial"/>
              </a:endParaRPr>
            </a:p>
          </p:txBody>
        </p:sp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8E8775CE-804F-C418-5986-17E0658A1B3B}"/>
                </a:ext>
              </a:extLst>
            </p:cNvPr>
            <p:cNvSpPr txBox="1"/>
            <p:nvPr/>
          </p:nvSpPr>
          <p:spPr>
            <a:xfrm>
              <a:off x="9560995" y="3687602"/>
              <a:ext cx="3030185" cy="379426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Expressly able to deploy</a:t>
              </a:r>
            </a:p>
          </p:txBody>
        </p:sp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1BC0F6CC-AB48-BD0E-7693-B03DD6AF53A2}"/>
                </a:ext>
              </a:extLst>
            </p:cNvPr>
            <p:cNvSpPr txBox="1"/>
            <p:nvPr/>
          </p:nvSpPr>
          <p:spPr>
            <a:xfrm>
              <a:off x="2987576" y="3955914"/>
              <a:ext cx="431022" cy="379426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AZ</a:t>
              </a:r>
            </a:p>
          </p:txBody>
        </p:sp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EB18A9F9-940D-AFFD-2523-DA55CBE0C6FA}"/>
                </a:ext>
              </a:extLst>
            </p:cNvPr>
            <p:cNvSpPr txBox="1"/>
            <p:nvPr/>
          </p:nvSpPr>
          <p:spPr>
            <a:xfrm>
              <a:off x="6352273" y="2005421"/>
              <a:ext cx="451440" cy="379426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WI</a:t>
              </a:r>
            </a:p>
          </p:txBody>
        </p:sp>
        <p:sp>
          <p:nvSpPr>
            <p:cNvPr id="385" name="TextBox 384">
              <a:extLst>
                <a:ext uri="{FF2B5EF4-FFF2-40B4-BE49-F238E27FC236}">
                  <a16:creationId xmlns:a16="http://schemas.microsoft.com/office/drawing/2014/main" id="{ED449668-F574-5B24-1384-651511419E57}"/>
                </a:ext>
              </a:extLst>
            </p:cNvPr>
            <p:cNvSpPr txBox="1"/>
            <p:nvPr/>
          </p:nvSpPr>
          <p:spPr>
            <a:xfrm>
              <a:off x="5656410" y="1776939"/>
              <a:ext cx="525690" cy="379426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MN</a:t>
              </a:r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BDB45DEA-8D30-04DD-90EB-7FD2020EA1ED}"/>
                </a:ext>
              </a:extLst>
            </p:cNvPr>
            <p:cNvSpPr/>
            <p:nvPr/>
          </p:nvSpPr>
          <p:spPr>
            <a:xfrm>
              <a:off x="9274874" y="4288939"/>
              <a:ext cx="289972" cy="289973"/>
            </a:xfrm>
            <a:prstGeom prst="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Arial"/>
                <a:sym typeface="Arial"/>
              </a:endParaRPr>
            </a:p>
          </p:txBody>
        </p:sp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B2F0E9C2-3B14-B23C-1443-0F28C2A333B4}"/>
                </a:ext>
              </a:extLst>
            </p:cNvPr>
            <p:cNvSpPr txBox="1"/>
            <p:nvPr/>
          </p:nvSpPr>
          <p:spPr>
            <a:xfrm>
              <a:off x="9553121" y="4250959"/>
              <a:ext cx="2448367" cy="379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Expressly able to test</a:t>
              </a:r>
            </a:p>
          </p:txBody>
        </p:sp>
      </p:grpSp>
      <p:sp>
        <p:nvSpPr>
          <p:cNvPr id="388" name="Rectangle 387">
            <a:extLst>
              <a:ext uri="{FF2B5EF4-FFF2-40B4-BE49-F238E27FC236}">
                <a16:creationId xmlns:a16="http://schemas.microsoft.com/office/drawing/2014/main" id="{233AFF8C-C306-3EAC-D982-27300D87A60C}"/>
              </a:ext>
            </a:extLst>
          </p:cNvPr>
          <p:cNvSpPr/>
          <p:nvPr/>
        </p:nvSpPr>
        <p:spPr>
          <a:xfrm>
            <a:off x="8707217" y="4645325"/>
            <a:ext cx="250411" cy="23521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CDBC30EF-E214-0FB8-FA93-C4C8102310C9}"/>
              </a:ext>
            </a:extLst>
          </p:cNvPr>
          <p:cNvSpPr txBox="1"/>
          <p:nvPr/>
        </p:nvSpPr>
        <p:spPr>
          <a:xfrm>
            <a:off x="8963030" y="4598114"/>
            <a:ext cx="21143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Silent on AV Operation</a:t>
            </a:r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8E11B0E1-4583-B681-6DFF-15270CC64347}"/>
              </a:ext>
            </a:extLst>
          </p:cNvPr>
          <p:cNvSpPr/>
          <p:nvPr/>
        </p:nvSpPr>
        <p:spPr>
          <a:xfrm>
            <a:off x="8716704" y="5095133"/>
            <a:ext cx="250411" cy="235216"/>
          </a:xfrm>
          <a:prstGeom prst="rect">
            <a:avLst/>
          </a:prstGeom>
          <a:pattFill prst="lgCheck">
            <a:fgClr>
              <a:srgbClr val="92D050"/>
            </a:fgClr>
            <a:bgClr>
              <a:schemeClr val="bg1"/>
            </a:bgClr>
          </a:patt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48D9B227-D22B-CF78-FCFF-5487A295D39B}"/>
              </a:ext>
            </a:extLst>
          </p:cNvPr>
          <p:cNvSpPr txBox="1"/>
          <p:nvPr/>
        </p:nvSpPr>
        <p:spPr>
          <a:xfrm>
            <a:off x="8967115" y="5082643"/>
            <a:ext cx="2114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AVs under 10,001 </a:t>
            </a:r>
            <a:r>
              <a:rPr kumimoji="0" lang="en-US" sz="1400" b="0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lbs</a:t>
            </a: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only</a:t>
            </a:r>
          </a:p>
        </p:txBody>
      </p:sp>
      <p:sp>
        <p:nvSpPr>
          <p:cNvPr id="392" name="Rectangle 391">
            <a:extLst>
              <a:ext uri="{FF2B5EF4-FFF2-40B4-BE49-F238E27FC236}">
                <a16:creationId xmlns:a16="http://schemas.microsoft.com/office/drawing/2014/main" id="{E08D7A86-BECB-3EA2-1FB9-070C0F5346EA}"/>
              </a:ext>
            </a:extLst>
          </p:cNvPr>
          <p:cNvSpPr/>
          <p:nvPr/>
        </p:nvSpPr>
        <p:spPr>
          <a:xfrm>
            <a:off x="8707314" y="5541822"/>
            <a:ext cx="250411" cy="235216"/>
          </a:xfrm>
          <a:prstGeom prst="rect">
            <a:avLst/>
          </a:prstGeom>
          <a:pattFill prst="ltDnDiag">
            <a:fgClr>
              <a:srgbClr val="92D050"/>
            </a:fgClr>
            <a:bgClr>
              <a:schemeClr val="bg1"/>
            </a:bgClr>
          </a:patt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393" name="TextBox 392">
            <a:extLst>
              <a:ext uri="{FF2B5EF4-FFF2-40B4-BE49-F238E27FC236}">
                <a16:creationId xmlns:a16="http://schemas.microsoft.com/office/drawing/2014/main" id="{E008B60D-D16A-F4E3-3EE8-7176B40B912D}"/>
              </a:ext>
            </a:extLst>
          </p:cNvPr>
          <p:cNvSpPr txBox="1"/>
          <p:nvPr/>
        </p:nvSpPr>
        <p:spPr>
          <a:xfrm>
            <a:off x="8973616" y="5521977"/>
            <a:ext cx="21143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“Commercial” AVs only</a:t>
            </a:r>
          </a:p>
        </p:txBody>
      </p:sp>
      <p:pic>
        <p:nvPicPr>
          <p:cNvPr id="394" name="Picture 393">
            <a:extLst>
              <a:ext uri="{FF2B5EF4-FFF2-40B4-BE49-F238E27FC236}">
                <a16:creationId xmlns:a16="http://schemas.microsoft.com/office/drawing/2014/main" id="{F72D076B-920B-E918-EF07-790E95C6FF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7085" y="5711984"/>
            <a:ext cx="2533081" cy="557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200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8968-9BAE-6FC1-0DD2-E1D43E932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b="1">
                <a:solidFill>
                  <a:schemeClr val="accent1"/>
                </a:solidFill>
              </a:rPr>
              <a:t>Keeping Pace with Innovation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FE91B-90D9-2D8F-24B1-D1A592962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5728" y="1428012"/>
            <a:ext cx="10702506" cy="828885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50800" indent="0">
              <a:buNone/>
            </a:pPr>
            <a:r>
              <a:rPr lang="en-US" sz="2000" b="1" dirty="0">
                <a:solidFill>
                  <a:schemeClr val="accent1"/>
                </a:solidFill>
                <a:latin typeface="Arial"/>
                <a:cs typeface="Arial"/>
              </a:rPr>
              <a:t>As AVs become increasingly commonplace, states continue to enact or amend laws to support AV operations. Most </a:t>
            </a:r>
            <a:r>
              <a:rPr lang="en-US" sz="2000" b="1">
                <a:solidFill>
                  <a:schemeClr val="accent1"/>
                </a:solidFill>
                <a:latin typeface="Arial"/>
                <a:cs typeface="Arial"/>
              </a:rPr>
              <a:t>of Virginia’s neighboring </a:t>
            </a:r>
            <a:r>
              <a:rPr lang="en-US" sz="2000" b="1" dirty="0">
                <a:solidFill>
                  <a:schemeClr val="accent1"/>
                </a:solidFill>
                <a:latin typeface="Arial"/>
                <a:cs typeface="Arial"/>
              </a:rPr>
              <a:t>states have AV deployment laws.</a:t>
            </a:r>
          </a:p>
          <a:p>
            <a:pPr marL="50800" indent="0">
              <a:buNone/>
            </a:pPr>
            <a:endParaRPr lang="en-US" sz="20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50800" indent="0">
              <a:buNone/>
            </a:pPr>
            <a:endParaRPr lang="en-US" sz="2000" dirty="0">
              <a:solidFill>
                <a:schemeClr val="accent1"/>
              </a:solidFill>
              <a:latin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2705DE-5628-D878-75B4-61AD12C378E5}"/>
              </a:ext>
            </a:extLst>
          </p:cNvPr>
          <p:cNvSpPr txBox="1"/>
          <p:nvPr/>
        </p:nvSpPr>
        <p:spPr>
          <a:xfrm>
            <a:off x="1214501" y="2256897"/>
            <a:ext cx="9922891" cy="385746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508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0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508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Spotlight on Texas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3937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Texas has emerged as a national leader in AV innovation, driven by a proactive regulatory framework, robust infrastructure, and expanding real-world deployments.</a:t>
            </a:r>
          </a:p>
          <a:p>
            <a:pPr marL="3937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In 2025, Texas modernized its AV framework following months of stakeholder engagement. 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3937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The updated law establishes an authorization and enforcement process for driverless AVs transporting property or passengers for hire or compensation.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3937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Heightened requirements will not apply to Level 3 or personally owned Level 4+ vehicles operated for personal purposes, reflecting the current state of the industry.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832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E164E72-D51B-D35A-735A-12AA850B9D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b="1" dirty="0">
                <a:hlinkClick r:id="rId2"/>
              </a:rPr>
              <a:t>info@theavindustry.org</a:t>
            </a:r>
            <a:endParaRPr lang="en-US" b="1" dirty="0"/>
          </a:p>
          <a:p>
            <a:r>
              <a:rPr lang="en-US" b="1" dirty="0">
                <a:solidFill>
                  <a:schemeClr val="accent1"/>
                </a:solidFill>
              </a:rPr>
              <a:t>www.the</a:t>
            </a:r>
            <a:r>
              <a:rPr lang="en-US" b="1" dirty="0">
                <a:solidFill>
                  <a:schemeClr val="accent2"/>
                </a:solidFill>
              </a:rPr>
              <a:t>av</a:t>
            </a:r>
            <a:r>
              <a:rPr lang="en-US" b="1" dirty="0">
                <a:solidFill>
                  <a:schemeClr val="accent1"/>
                </a:solidFill>
              </a:rPr>
              <a:t>industry.org</a:t>
            </a:r>
          </a:p>
        </p:txBody>
      </p:sp>
    </p:spTree>
    <p:extLst>
      <p:ext uri="{BB962C8B-B14F-4D97-AF65-F5344CB8AC3E}">
        <p14:creationId xmlns:p14="http://schemas.microsoft.com/office/powerpoint/2010/main" val="422908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08F"/>
      </a:accent1>
      <a:accent2>
        <a:srgbClr val="90C3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4D7D"/>
      </a:hlink>
      <a:folHlink>
        <a:srgbClr val="90C3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232</Words>
  <Application>Microsoft Office PowerPoint</Application>
  <PresentationFormat>Widescreen</PresentationFormat>
  <Paragraphs>73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Arial</vt:lpstr>
      <vt:lpstr>Calibri</vt:lpstr>
      <vt:lpstr>Montserrat</vt:lpstr>
      <vt:lpstr>Montserrat Black</vt:lpstr>
      <vt:lpstr>Montserrat Light</vt:lpstr>
      <vt:lpstr>Montserrat Medium</vt:lpstr>
      <vt:lpstr>Montserrat SemiBold</vt:lpstr>
      <vt:lpstr>1_Office Theme</vt:lpstr>
      <vt:lpstr>PowerPoint Presentation</vt:lpstr>
      <vt:lpstr>Our Members</vt:lpstr>
      <vt:lpstr>State of the AV industry</vt:lpstr>
      <vt:lpstr>26 States Have AV Deployment Statutes</vt:lpstr>
      <vt:lpstr>Keeping Pace with Innovation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Renee Gibson</dc:creator>
  <cp:lastModifiedBy>Cathy Hooe</cp:lastModifiedBy>
  <cp:revision>2</cp:revision>
  <dcterms:created xsi:type="dcterms:W3CDTF">2025-10-16T20:08:11Z</dcterms:created>
  <dcterms:modified xsi:type="dcterms:W3CDTF">2025-10-17T11:49:39Z</dcterms:modified>
</cp:coreProperties>
</file>