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5" r:id="rId5"/>
    <p:sldId id="261" r:id="rId6"/>
    <p:sldId id="268" r:id="rId7"/>
    <p:sldId id="264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5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4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8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4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7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3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1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9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8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2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0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7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5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4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50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/>
          <a:p>
            <a:r>
              <a:rPr cap="small" dirty="0">
                <a:solidFill>
                  <a:srgbClr val="002A5C"/>
                </a:solidFill>
              </a:rPr>
              <a:t>“Flying Forward: Innovation, Partnerships, and Career Outcomes”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F7D47-9F64-4D82-A0A0-604F229E1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63"/>
          <a:stretch/>
        </p:blipFill>
        <p:spPr>
          <a:xfrm>
            <a:off x="17756" y="-33762"/>
            <a:ext cx="9126244" cy="3543725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AB779-684D-4710-AA06-FA371381D704}"/>
              </a:ext>
            </a:extLst>
          </p:cNvPr>
          <p:cNvSpPr txBox="1"/>
          <p:nvPr/>
        </p:nvSpPr>
        <p:spPr>
          <a:xfrm>
            <a:off x="277906" y="5818094"/>
            <a:ext cx="8677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Presentation to the Joint House-Senate Transportation Committee  </a:t>
            </a:r>
          </a:p>
          <a:p>
            <a:pPr algn="ctr"/>
            <a:r>
              <a:rPr lang="en-US" b="1" dirty="0"/>
              <a:t>October 17, 2025</a:t>
            </a:r>
          </a:p>
          <a:p>
            <a:pPr algn="ctr"/>
            <a:r>
              <a:rPr lang="en-US" b="1" dirty="0"/>
              <a:t>Travis Williams, Averett University Chief Flight Instructor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29" y="295836"/>
            <a:ext cx="7765321" cy="770964"/>
          </a:xfrm>
          <a:noFill/>
        </p:spPr>
        <p:txBody>
          <a:bodyPr/>
          <a:lstStyle/>
          <a:p>
            <a:r>
              <a:rPr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0" y="1056157"/>
            <a:ext cx="7765322" cy="55060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sz="2200" b="1" cap="small" dirty="0"/>
              <a:t>Averett</a:t>
            </a:r>
            <a:r>
              <a:rPr sz="2200" b="1" dirty="0"/>
              <a:t> University’s Aeronautics Program exemplifies excellence through:</a:t>
            </a:r>
          </a:p>
          <a:p>
            <a:r>
              <a:rPr sz="2200" b="1" dirty="0"/>
              <a:t>Industry partnerships</a:t>
            </a:r>
          </a:p>
          <a:p>
            <a:r>
              <a:rPr sz="2200" b="1" dirty="0"/>
              <a:t>Rigorous training</a:t>
            </a:r>
          </a:p>
          <a:p>
            <a:r>
              <a:rPr sz="2200" b="1" dirty="0"/>
              <a:t>Alumni success</a:t>
            </a:r>
          </a:p>
          <a:p>
            <a:r>
              <a:rPr sz="2200" b="1" dirty="0"/>
              <a:t>Visionary growth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 algn="ctr">
              <a:buNone/>
            </a:pPr>
            <a:r>
              <a:rPr lang="en-US" sz="2800" b="1" i="1" dirty="0"/>
              <a:t>Our</a:t>
            </a:r>
            <a:r>
              <a:rPr sz="2800" b="1" i="1" dirty="0"/>
              <a:t> program is shaping the </a:t>
            </a:r>
            <a:r>
              <a:rPr lang="en-US" sz="2800" b="1" i="1" dirty="0"/>
              <a:t>FUTURE </a:t>
            </a:r>
            <a:r>
              <a:rPr sz="2800" b="1" i="1" dirty="0"/>
              <a:t>of aviation leadership</a:t>
            </a:r>
            <a:r>
              <a:rPr lang="en-US" sz="2800" b="1" i="1" dirty="0"/>
              <a:t> in the Commonwealth of  Virginia</a:t>
            </a:r>
            <a:r>
              <a:rPr sz="2800" b="1" i="1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2A5C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2200" b="1" cap="small" dirty="0">
                <a:solidFill>
                  <a:srgbClr val="002A5C"/>
                </a:solidFill>
              </a:rPr>
              <a:t>2026 will mark 45 years of aviation training excellence</a:t>
            </a:r>
          </a:p>
          <a:p>
            <a:r>
              <a:rPr sz="2200" b="1" cap="small" dirty="0">
                <a:solidFill>
                  <a:srgbClr val="002A5C"/>
                </a:solidFill>
              </a:rPr>
              <a:t>Averett University’s Aeronautics Program prepares students academically, ethically, and professionally for leadership in the aviation industry.</a:t>
            </a:r>
          </a:p>
          <a:p>
            <a:r>
              <a:rPr sz="2200" b="1" cap="small" dirty="0">
                <a:solidFill>
                  <a:srgbClr val="002A5C"/>
                </a:solidFill>
              </a:rPr>
              <a:t> Mission: Building tomorrow’s aviation leaders through excellence in flight and management education.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2A5C"/>
                </a:solidFill>
              </a:rPr>
              <a:t>Degree Programs &amp; Concentrations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7" y="2096064"/>
            <a:ext cx="8292353" cy="3695136"/>
          </a:xfrm>
        </p:spPr>
        <p:txBody>
          <a:bodyPr>
            <a:noAutofit/>
          </a:bodyPr>
          <a:lstStyle/>
          <a:p>
            <a:r>
              <a:rPr sz="2400" b="1" cap="all" spc="100" dirty="0">
                <a:solidFill>
                  <a:srgbClr val="002A5C"/>
                </a:solidFill>
              </a:rPr>
              <a:t>Bachelor of Science in Aerospace Management with two concentrations:</a:t>
            </a:r>
            <a:endParaRPr lang="en-US" sz="2400" b="1" cap="all" spc="100" dirty="0">
              <a:solidFill>
                <a:srgbClr val="002A5C"/>
              </a:solidFill>
            </a:endParaRPr>
          </a:p>
          <a:p>
            <a:pPr lvl="2"/>
            <a:r>
              <a:rPr lang="en-US" sz="2200" b="1" cap="all" spc="100" dirty="0">
                <a:solidFill>
                  <a:srgbClr val="002A5C"/>
                </a:solidFill>
              </a:rPr>
              <a:t>Aviation Business</a:t>
            </a:r>
          </a:p>
          <a:p>
            <a:pPr lvl="2"/>
            <a:r>
              <a:rPr lang="en-US" sz="2200" b="1" cap="all" spc="100" dirty="0">
                <a:solidFill>
                  <a:srgbClr val="002A5C"/>
                </a:solidFill>
              </a:rPr>
              <a:t>Flight Operations</a:t>
            </a:r>
          </a:p>
          <a:p>
            <a:endParaRPr sz="2400" b="1" cap="all" spc="100" dirty="0">
              <a:solidFill>
                <a:srgbClr val="002A5C"/>
              </a:solidFill>
            </a:endParaRPr>
          </a:p>
          <a:p>
            <a:r>
              <a:rPr sz="2400" b="1" cap="all" spc="100" dirty="0">
                <a:solidFill>
                  <a:srgbClr val="002A5C"/>
                </a:solidFill>
              </a:rPr>
              <a:t>Joint Aerospace Management / Criminal Justice degree also available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Excellence in Education &amp;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cap="small" dirty="0">
                <a:solidFill>
                  <a:srgbClr val="002A5C"/>
                </a:solidFill>
              </a:rPr>
              <a:t> </a:t>
            </a:r>
            <a:r>
              <a:rPr sz="2400" b="1" cap="small" dirty="0">
                <a:solidFill>
                  <a:srgbClr val="002A5C"/>
                </a:solidFill>
              </a:rPr>
              <a:t>High academic and safety standards</a:t>
            </a:r>
          </a:p>
          <a:p>
            <a:r>
              <a:rPr sz="2400" b="1" cap="small" dirty="0">
                <a:solidFill>
                  <a:srgbClr val="002A5C"/>
                </a:solidFill>
              </a:rPr>
              <a:t> Strong emphasis on ethics, professionalism, and integrity</a:t>
            </a:r>
          </a:p>
          <a:p>
            <a:r>
              <a:rPr sz="2400" b="1" cap="small" dirty="0">
                <a:solidFill>
                  <a:srgbClr val="002A5C"/>
                </a:solidFill>
              </a:rPr>
              <a:t> Experienced faculty with real‑world aviation expertise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35" y="268943"/>
            <a:ext cx="7765321" cy="1326321"/>
          </a:xfrm>
        </p:spPr>
        <p:txBody>
          <a:bodyPr>
            <a:normAutofit/>
          </a:bodyPr>
          <a:lstStyle/>
          <a:p>
            <a:r>
              <a:rPr dirty="0">
                <a:solidFill>
                  <a:srgbClr val="002A5C"/>
                </a:solidFill>
              </a:rPr>
              <a:t>Partnerships &amp; Community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92" y="1595264"/>
            <a:ext cx="7765322" cy="5657183"/>
          </a:xfrm>
        </p:spPr>
        <p:txBody>
          <a:bodyPr>
            <a:noAutofit/>
          </a:bodyPr>
          <a:lstStyle/>
          <a:p>
            <a:r>
              <a:rPr sz="2800" b="1" cap="small" dirty="0">
                <a:solidFill>
                  <a:srgbClr val="002A5C"/>
                </a:solidFill>
              </a:rPr>
              <a:t>Airline partnerships: PSA Airlines </a:t>
            </a:r>
            <a:r>
              <a:rPr lang="en-US" sz="2800" b="1" cap="small" dirty="0">
                <a:solidFill>
                  <a:srgbClr val="002A5C"/>
                </a:solidFill>
              </a:rPr>
              <a:t>(ORF, DCA) </a:t>
            </a:r>
            <a:r>
              <a:rPr sz="2800" b="1" cap="small" dirty="0">
                <a:solidFill>
                  <a:srgbClr val="002A5C"/>
                </a:solidFill>
              </a:rPr>
              <a:t>provide pathways to American Airlines.</a:t>
            </a:r>
          </a:p>
          <a:p>
            <a:r>
              <a:rPr sz="2800" b="1" cap="small" dirty="0">
                <a:solidFill>
                  <a:srgbClr val="002A5C"/>
                </a:solidFill>
              </a:rPr>
              <a:t>Hargrave Military Academy </a:t>
            </a:r>
            <a:endParaRPr lang="en-US" sz="2800" b="1" cap="small" dirty="0">
              <a:solidFill>
                <a:srgbClr val="002A5C"/>
              </a:solidFill>
            </a:endParaRPr>
          </a:p>
          <a:p>
            <a:r>
              <a:rPr sz="2800" b="1" cap="small" dirty="0">
                <a:solidFill>
                  <a:srgbClr val="002A5C"/>
                </a:solidFill>
              </a:rPr>
              <a:t>Virginia Space Grant Consortium</a:t>
            </a:r>
            <a:endParaRPr lang="en-US" sz="2800" b="1" cap="small" dirty="0">
              <a:solidFill>
                <a:srgbClr val="002A5C"/>
              </a:solidFill>
            </a:endParaRPr>
          </a:p>
          <a:p>
            <a:r>
              <a:rPr lang="en-US" sz="2800" b="1" cap="small" dirty="0">
                <a:solidFill>
                  <a:srgbClr val="002A5C"/>
                </a:solidFill>
              </a:rPr>
              <a:t>City of Danville </a:t>
            </a:r>
          </a:p>
          <a:p>
            <a:pPr lvl="1"/>
            <a:r>
              <a:rPr lang="en-US" sz="2800" b="1" cap="small" dirty="0">
                <a:solidFill>
                  <a:srgbClr val="002A5C"/>
                </a:solidFill>
              </a:rPr>
              <a:t>Host free fly days every fall </a:t>
            </a:r>
          </a:p>
          <a:p>
            <a:pPr lvl="1"/>
            <a:r>
              <a:rPr lang="en-US" sz="2800" b="1" cap="small" dirty="0">
                <a:solidFill>
                  <a:srgbClr val="002A5C"/>
                </a:solidFill>
              </a:rPr>
              <a:t>Operate FBO which provides our students real world education </a:t>
            </a:r>
            <a:endParaRPr sz="2800" b="1" cap="small" dirty="0">
              <a:solidFill>
                <a:srgbClr val="002A5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002A5C"/>
                </a:solidFill>
              </a:rPr>
              <a:t>Partnerships &amp; Community Engagement</a:t>
            </a:r>
            <a:r>
              <a:rPr lang="en-US" dirty="0">
                <a:solidFill>
                  <a:srgbClr val="002A5C"/>
                </a:solidFill>
              </a:rPr>
              <a:t> Cont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4033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cap="small" dirty="0">
                <a:solidFill>
                  <a:srgbClr val="002A5C"/>
                </a:solidFill>
              </a:rPr>
              <a:t>Danville Regional airport</a:t>
            </a:r>
          </a:p>
          <a:p>
            <a:r>
              <a:rPr lang="en-US" sz="2400" b="1" cap="small" dirty="0">
                <a:solidFill>
                  <a:srgbClr val="002A5C"/>
                </a:solidFill>
              </a:rPr>
              <a:t>Construction will begin in December 2025 on a new 13,000 sq. ft. Aviation training facility</a:t>
            </a:r>
          </a:p>
          <a:p>
            <a:r>
              <a:rPr lang="en-US" sz="2400" b="1" cap="small" dirty="0">
                <a:solidFill>
                  <a:srgbClr val="002A5C"/>
                </a:solidFill>
              </a:rPr>
              <a:t>Partner with Danville Community College’s AMT Program</a:t>
            </a:r>
          </a:p>
          <a:p>
            <a:r>
              <a:rPr lang="en-US" sz="2400" b="1" cap="small" dirty="0">
                <a:solidFill>
                  <a:srgbClr val="002A5C"/>
                </a:solidFill>
              </a:rPr>
              <a:t>Will bring </a:t>
            </a:r>
            <a:r>
              <a:rPr lang="en-US" sz="3000" b="1" cap="small" dirty="0">
                <a:solidFill>
                  <a:srgbClr val="002A5C"/>
                </a:solidFill>
              </a:rPr>
              <a:t>15 new jobs </a:t>
            </a:r>
            <a:r>
              <a:rPr lang="en-US" sz="2400" b="1" cap="small" dirty="0">
                <a:solidFill>
                  <a:srgbClr val="002A5C"/>
                </a:solidFill>
              </a:rPr>
              <a:t>to the airport, increasing employment to 47</a:t>
            </a:r>
          </a:p>
          <a:p>
            <a:r>
              <a:rPr lang="en-US" sz="2400" b="1" cap="small" dirty="0">
                <a:solidFill>
                  <a:srgbClr val="002A5C"/>
                </a:solidFill>
              </a:rPr>
              <a:t>Working with Danville Public Schools STEM Aviation program</a:t>
            </a:r>
          </a:p>
          <a:p>
            <a:pPr marL="0" indent="0">
              <a:buNone/>
            </a:pPr>
            <a:r>
              <a:rPr lang="en-US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46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16542"/>
            <a:ext cx="7765321" cy="1326321"/>
          </a:xfrm>
        </p:spPr>
        <p:txBody>
          <a:bodyPr/>
          <a:lstStyle/>
          <a:p>
            <a:r>
              <a:rPr dirty="0">
                <a:solidFill>
                  <a:srgbClr val="002A5C"/>
                </a:solidFill>
              </a:rPr>
              <a:t>Growth &amp; Strategic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464" y="1581432"/>
            <a:ext cx="7765322" cy="3695136"/>
          </a:xfrm>
        </p:spPr>
        <p:txBody>
          <a:bodyPr>
            <a:noAutofit/>
          </a:bodyPr>
          <a:lstStyle/>
          <a:p>
            <a:r>
              <a:rPr sz="2800" b="1" cap="small" dirty="0">
                <a:solidFill>
                  <a:srgbClr val="002A5C"/>
                </a:solidFill>
              </a:rPr>
              <a:t>Enrollment increasing from 1</a:t>
            </a:r>
            <a:r>
              <a:rPr lang="en-US" sz="2800" b="1" cap="small" dirty="0">
                <a:solidFill>
                  <a:srgbClr val="002A5C"/>
                </a:solidFill>
              </a:rPr>
              <a:t>30</a:t>
            </a:r>
            <a:r>
              <a:rPr sz="2800" b="1" cap="small" dirty="0">
                <a:solidFill>
                  <a:srgbClr val="002A5C"/>
                </a:solidFill>
              </a:rPr>
              <a:t> to 200+ students</a:t>
            </a:r>
            <a:r>
              <a:rPr lang="en-US" sz="2800" b="1" cap="small" dirty="0">
                <a:solidFill>
                  <a:srgbClr val="002A5C"/>
                </a:solidFill>
              </a:rPr>
              <a:t> (3 years)</a:t>
            </a:r>
            <a:endParaRPr sz="2800" b="1" cap="small" dirty="0">
              <a:solidFill>
                <a:srgbClr val="002A5C"/>
              </a:solidFill>
            </a:endParaRPr>
          </a:p>
          <a:p>
            <a:r>
              <a:rPr sz="2800" b="1" cap="small" dirty="0">
                <a:solidFill>
                  <a:srgbClr val="002A5C"/>
                </a:solidFill>
              </a:rPr>
              <a:t>Additional aircraft purchased to meet student demand</a:t>
            </a:r>
          </a:p>
          <a:p>
            <a:r>
              <a:rPr sz="2800" b="1" cap="small" dirty="0">
                <a:solidFill>
                  <a:srgbClr val="002A5C"/>
                </a:solidFill>
              </a:rPr>
              <a:t>Ongoing airport renovations and facility upgrades to support expansion</a:t>
            </a:r>
            <a:endParaRPr lang="en-US" sz="2800" b="1" cap="all" dirty="0">
              <a:solidFill>
                <a:srgbClr val="002A5C"/>
              </a:solidFill>
            </a:endParaRPr>
          </a:p>
          <a:p>
            <a:r>
              <a:rPr lang="en-US" sz="2800" b="1" cap="small" dirty="0">
                <a:solidFill>
                  <a:srgbClr val="002A5C"/>
                </a:solidFill>
              </a:rPr>
              <a:t>New hangar construction to support growing fleet</a:t>
            </a:r>
            <a:endParaRPr sz="2800" b="1" cap="small" dirty="0">
              <a:solidFill>
                <a:srgbClr val="002A5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6" y="210844"/>
            <a:ext cx="7773308" cy="725750"/>
          </a:xfrm>
        </p:spPr>
        <p:txBody>
          <a:bodyPr>
            <a:normAutofit fontScale="90000"/>
          </a:bodyPr>
          <a:lstStyle/>
          <a:p>
            <a:r>
              <a:rPr sz="3400" dirty="0">
                <a:solidFill>
                  <a:srgbClr val="002A5C"/>
                </a:solidFill>
              </a:rPr>
              <a:t>Achiev</a:t>
            </a:r>
            <a:r>
              <a:rPr lang="en-US" sz="3400" dirty="0">
                <a:solidFill>
                  <a:srgbClr val="002A5C"/>
                </a:solidFill>
              </a:rPr>
              <a:t>e</a:t>
            </a:r>
            <a:r>
              <a:rPr sz="3400" dirty="0">
                <a:solidFill>
                  <a:srgbClr val="002A5C"/>
                </a:solidFill>
              </a:rPr>
              <a:t>ments &amp;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346" y="1556725"/>
            <a:ext cx="7773308" cy="4279298"/>
          </a:xfrm>
        </p:spPr>
        <p:txBody>
          <a:bodyPr>
            <a:normAutofit/>
          </a:bodyPr>
          <a:lstStyle/>
          <a:p>
            <a:r>
              <a:rPr b="1" cap="small" dirty="0">
                <a:solidFill>
                  <a:srgbClr val="002A5C"/>
                </a:solidFill>
              </a:rPr>
              <a:t> Recognized by *Virginia Living Magazine* among top STEM schools.</a:t>
            </a:r>
            <a:endParaRPr lang="en-US" b="1" cap="small" dirty="0">
              <a:solidFill>
                <a:srgbClr val="002A5C"/>
              </a:solidFill>
            </a:endParaRPr>
          </a:p>
          <a:p>
            <a:endParaRPr b="1" cap="small" dirty="0">
              <a:solidFill>
                <a:srgbClr val="002A5C"/>
              </a:solidFill>
            </a:endParaRPr>
          </a:p>
          <a:p>
            <a:r>
              <a:rPr b="1" cap="small" dirty="0">
                <a:solidFill>
                  <a:srgbClr val="002A5C"/>
                </a:solidFill>
              </a:rPr>
              <a:t> Recipient of the SPTC Innovative Stars Award for Education and Community Outreach.</a:t>
            </a:r>
            <a:endParaRPr lang="en-US" b="1" cap="small" dirty="0">
              <a:solidFill>
                <a:srgbClr val="002A5C"/>
              </a:solidFill>
            </a:endParaRPr>
          </a:p>
          <a:p>
            <a:endParaRPr b="1" cap="small" dirty="0">
              <a:solidFill>
                <a:srgbClr val="002A5C"/>
              </a:solidFill>
            </a:endParaRPr>
          </a:p>
          <a:p>
            <a:r>
              <a:rPr b="1" cap="small" dirty="0">
                <a:solidFill>
                  <a:srgbClr val="002A5C"/>
                </a:solidFill>
              </a:rPr>
              <a:t> FAA‑approved R‑ATP certification distinguishes Averett among elite aviation programs.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6" y="255495"/>
            <a:ext cx="9000564" cy="708211"/>
          </a:xfrm>
        </p:spPr>
        <p:txBody>
          <a:bodyPr>
            <a:noAutofit/>
          </a:bodyPr>
          <a:lstStyle/>
          <a:p>
            <a:r>
              <a:rPr sz="3600" dirty="0">
                <a:solidFill>
                  <a:srgbClr val="002A5C"/>
                </a:solidFill>
              </a:rPr>
              <a:t>Challenges &amp;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181" y="1262345"/>
            <a:ext cx="7765322" cy="45647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sz="4000" b="1" cap="small" dirty="0">
                <a:solidFill>
                  <a:srgbClr val="002A5C"/>
                </a:solidFill>
              </a:rPr>
              <a:t>Challenges:</a:t>
            </a:r>
          </a:p>
          <a:p>
            <a:r>
              <a:rPr sz="3000" b="1" cap="small" dirty="0">
                <a:solidFill>
                  <a:srgbClr val="002A5C"/>
                </a:solidFill>
              </a:rPr>
              <a:t>Cost of flight training</a:t>
            </a:r>
          </a:p>
          <a:p>
            <a:r>
              <a:rPr sz="3000" b="1" cap="small" dirty="0">
                <a:solidFill>
                  <a:srgbClr val="002A5C"/>
                </a:solidFill>
              </a:rPr>
              <a:t>Fleet maintenance and modernization</a:t>
            </a:r>
          </a:p>
          <a:p>
            <a:endParaRPr sz="3800" b="1" cap="small" dirty="0">
              <a:solidFill>
                <a:srgbClr val="002A5C"/>
              </a:solidFill>
            </a:endParaRPr>
          </a:p>
          <a:p>
            <a:pPr marL="0" indent="0">
              <a:buNone/>
            </a:pPr>
            <a:r>
              <a:rPr sz="4000" b="1" cap="small" dirty="0">
                <a:solidFill>
                  <a:srgbClr val="002A5C"/>
                </a:solidFill>
              </a:rPr>
              <a:t>Opportunities:</a:t>
            </a:r>
          </a:p>
          <a:p>
            <a:r>
              <a:rPr sz="3000" b="1" cap="small" dirty="0">
                <a:solidFill>
                  <a:srgbClr val="002A5C"/>
                </a:solidFill>
              </a:rPr>
              <a:t>Addressing national pilot shortag</a:t>
            </a:r>
            <a:r>
              <a:rPr lang="en-US" sz="3000" b="1" cap="small" dirty="0">
                <a:solidFill>
                  <a:srgbClr val="002A5C"/>
                </a:solidFill>
              </a:rPr>
              <a:t>e</a:t>
            </a:r>
            <a:endParaRPr sz="3000" b="1" cap="small" dirty="0">
              <a:solidFill>
                <a:srgbClr val="002A5C"/>
              </a:solidFill>
            </a:endParaRPr>
          </a:p>
          <a:p>
            <a:r>
              <a:rPr sz="3000" b="1" cap="small" dirty="0">
                <a:solidFill>
                  <a:srgbClr val="002A5C"/>
                </a:solidFill>
              </a:rPr>
              <a:t>Expanding airline partnerships</a:t>
            </a:r>
          </a:p>
          <a:p>
            <a:r>
              <a:rPr sz="3000" b="1" cap="small" dirty="0">
                <a:solidFill>
                  <a:srgbClr val="002A5C"/>
                </a:solidFill>
              </a:rPr>
              <a:t>Strengthening aviation leadership pipeline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7145</TotalTime>
  <Words>378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PowerPoint Presentation</vt:lpstr>
      <vt:lpstr>Introduction</vt:lpstr>
      <vt:lpstr>Degree Programs &amp; Concentrations</vt:lpstr>
      <vt:lpstr>Excellence in Education &amp; Values</vt:lpstr>
      <vt:lpstr>Partnerships &amp; Community Engagement</vt:lpstr>
      <vt:lpstr>Partnerships &amp; Community Engagement Cont.</vt:lpstr>
      <vt:lpstr>Growth &amp; Strategic Vision</vt:lpstr>
      <vt:lpstr>Achievements &amp; Recognition</vt:lpstr>
      <vt:lpstr>Challenges &amp; Opportunities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Excellence in Averett University’s Aeronautics Program</dc:title>
  <dc:subject/>
  <dc:creator>Travis Williams</dc:creator>
  <cp:keywords/>
  <dc:description>generated using python-pptx</dc:description>
  <cp:lastModifiedBy>Cathy Hooe</cp:lastModifiedBy>
  <cp:revision>35</cp:revision>
  <dcterms:created xsi:type="dcterms:W3CDTF">2013-01-27T09:14:16Z</dcterms:created>
  <dcterms:modified xsi:type="dcterms:W3CDTF">2025-10-17T11:50:23Z</dcterms:modified>
  <cp:category/>
</cp:coreProperties>
</file>