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4"/>
      <p:bold r:id="rId15"/>
      <p:italic r:id="rId16"/>
      <p:boldItalic r:id="rId17"/>
    </p:embeddedFont>
    <p:embeddedFont>
      <p:font typeface="Roboto Condensed" panose="02000000000000000000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8e1197ad80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8e1197ad80_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8e1197ad8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38e1197ad8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41463f6fdc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41463f6fdc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8e1197ad80_1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8e1197ad80_1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8e1197ad8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8e1197ad8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8e1197ad8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8e1197ad8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8e1197ad80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8e1197ad80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8e1197ad80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8e1197ad80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8e1197ad80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8e1197ad80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8e1197ad80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8e1197ad80_1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/>
        </p:nvSpPr>
        <p:spPr>
          <a:xfrm>
            <a:off x="-4300" y="-125"/>
            <a:ext cx="9144000" cy="515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311700" y="1277975"/>
            <a:ext cx="63552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677F"/>
              </a:buClr>
              <a:buSzPts val="5200"/>
              <a:buNone/>
              <a:defRPr sz="5200" b="1">
                <a:solidFill>
                  <a:srgbClr val="00677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311700" y="3367525"/>
            <a:ext cx="6616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548650" y="4836925"/>
            <a:ext cx="548700" cy="31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" name="Google Shape;16;p2"/>
          <p:cNvGrpSpPr/>
          <p:nvPr/>
        </p:nvGrpSpPr>
        <p:grpSpPr>
          <a:xfrm flipH="1">
            <a:off x="5887224" y="-118"/>
            <a:ext cx="3269613" cy="5143739"/>
            <a:chOff x="-10188" y="4969"/>
            <a:chExt cx="3269613" cy="5143739"/>
          </a:xfrm>
        </p:grpSpPr>
        <p:sp>
          <p:nvSpPr>
            <p:cNvPr id="17" name="Google Shape;17;p2"/>
            <p:cNvSpPr/>
            <p:nvPr/>
          </p:nvSpPr>
          <p:spPr>
            <a:xfrm rot="10800000" flipH="1">
              <a:off x="-2475" y="4969"/>
              <a:ext cx="3261900" cy="5134200"/>
            </a:xfrm>
            <a:prstGeom prst="rtTriangle">
              <a:avLst/>
            </a:prstGeom>
            <a:solidFill>
              <a:srgbClr val="00A2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10188" y="2894508"/>
              <a:ext cx="2852400" cy="2254200"/>
            </a:xfrm>
            <a:prstGeom prst="triangle">
              <a:avLst>
                <a:gd name="adj" fmla="val 50404"/>
              </a:avLst>
            </a:prstGeom>
            <a:solidFill>
              <a:srgbClr val="FFB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10800000" flipH="1">
              <a:off x="1312696" y="5159"/>
              <a:ext cx="1937100" cy="1530600"/>
            </a:xfrm>
            <a:prstGeom prst="triangle">
              <a:avLst>
                <a:gd name="adj" fmla="val 50404"/>
              </a:avLst>
            </a:prstGeom>
            <a:solidFill>
              <a:srgbClr val="319B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" name="Google Shape;20;p2" title="FCPS_LOGO_RGB_Horizontal_Tagline_300ppi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000" y="254650"/>
            <a:ext cx="3390724" cy="115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548650" y="4836925"/>
            <a:ext cx="548700" cy="31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9" name="Google Shape;59;p1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8548650" y="4836925"/>
            <a:ext cx="548700" cy="31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sldNum" idx="12"/>
          </p:nvPr>
        </p:nvSpPr>
        <p:spPr>
          <a:xfrm>
            <a:off x="8548650" y="4836925"/>
            <a:ext cx="548700" cy="31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8548650" y="4836925"/>
            <a:ext cx="548700" cy="31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548650" y="4836925"/>
            <a:ext cx="548700" cy="31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54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542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548650" y="4836925"/>
            <a:ext cx="548700" cy="31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" name="Google Shape;32;p5"/>
          <p:cNvSpPr>
            <a:spLocks noGrp="1"/>
          </p:cNvSpPr>
          <p:nvPr>
            <p:ph type="pic" idx="2"/>
          </p:nvPr>
        </p:nvSpPr>
        <p:spPr>
          <a:xfrm>
            <a:off x="6174729" y="-2179"/>
            <a:ext cx="2973600" cy="483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548650" y="4836925"/>
            <a:ext cx="548700" cy="31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548650" y="4836925"/>
            <a:ext cx="548700" cy="31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85503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54051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48650" y="4836925"/>
            <a:ext cx="548700" cy="31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548650" y="4836925"/>
            <a:ext cx="548700" cy="31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/>
          <p:nvPr/>
        </p:nvSpPr>
        <p:spPr>
          <a:xfrm>
            <a:off x="4572000" y="-125"/>
            <a:ext cx="4572000" cy="4837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548650" y="4836925"/>
            <a:ext cx="548700" cy="31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4346" y="4837021"/>
            <a:ext cx="9152700" cy="312300"/>
          </a:xfrm>
          <a:prstGeom prst="rect">
            <a:avLst/>
          </a:prstGeom>
          <a:solidFill>
            <a:srgbClr val="FFB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677F"/>
              </a:buClr>
              <a:buSzPts val="2800"/>
              <a:buNone/>
              <a:defRPr sz="2800" b="1">
                <a:solidFill>
                  <a:srgbClr val="00677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548650" y="4836925"/>
            <a:ext cx="548700" cy="3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800">
                <a:solidFill>
                  <a:schemeClr val="dk1"/>
                </a:solidFill>
              </a:defRPr>
            </a:lvl1pPr>
            <a:lvl2pPr lvl="1" algn="r">
              <a:buNone/>
              <a:defRPr sz="800">
                <a:solidFill>
                  <a:schemeClr val="dk1"/>
                </a:solidFill>
              </a:defRPr>
            </a:lvl2pPr>
            <a:lvl3pPr lvl="2" algn="r">
              <a:buNone/>
              <a:defRPr sz="800">
                <a:solidFill>
                  <a:schemeClr val="dk1"/>
                </a:solidFill>
              </a:defRPr>
            </a:lvl3pPr>
            <a:lvl4pPr lvl="3" algn="r">
              <a:buNone/>
              <a:defRPr sz="800">
                <a:solidFill>
                  <a:schemeClr val="dk1"/>
                </a:solidFill>
              </a:defRPr>
            </a:lvl4pPr>
            <a:lvl5pPr lvl="4" algn="r">
              <a:buNone/>
              <a:defRPr sz="800">
                <a:solidFill>
                  <a:schemeClr val="dk1"/>
                </a:solidFill>
              </a:defRPr>
            </a:lvl5pPr>
            <a:lvl6pPr lvl="5" algn="r">
              <a:buNone/>
              <a:defRPr sz="800">
                <a:solidFill>
                  <a:schemeClr val="dk1"/>
                </a:solidFill>
              </a:defRPr>
            </a:lvl6pPr>
            <a:lvl7pPr lvl="6" algn="r">
              <a:buNone/>
              <a:defRPr sz="800">
                <a:solidFill>
                  <a:schemeClr val="dk1"/>
                </a:solidFill>
              </a:defRPr>
            </a:lvl7pPr>
            <a:lvl8pPr lvl="7" algn="r">
              <a:buNone/>
              <a:defRPr sz="800">
                <a:solidFill>
                  <a:schemeClr val="dk1"/>
                </a:solidFill>
              </a:defRPr>
            </a:lvl8pPr>
            <a:lvl9pPr lvl="8" algn="r">
              <a:buNone/>
              <a:defRPr sz="8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" name="Google Shape;10;p1"/>
          <p:cNvSpPr txBox="1"/>
          <p:nvPr/>
        </p:nvSpPr>
        <p:spPr>
          <a:xfrm>
            <a:off x="311700" y="4900925"/>
            <a:ext cx="85206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Fairfax County Public Schools</a:t>
            </a:r>
            <a:endParaRPr sz="800">
              <a:solidFill>
                <a:schemeClr val="dk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ctrTitle"/>
          </p:nvPr>
        </p:nvSpPr>
        <p:spPr>
          <a:xfrm>
            <a:off x="311700" y="1277975"/>
            <a:ext cx="79344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latin typeface="Roboto"/>
                <a:ea typeface="Roboto"/>
                <a:cs typeface="Roboto"/>
                <a:sym typeface="Roboto"/>
              </a:rPr>
              <a:t>FCPS Educational Specialist: Neurodiversity</a:t>
            </a:r>
            <a:endParaRPr sz="3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" name="Google Shape;68;p14"/>
          <p:cNvSpPr txBox="1">
            <a:spLocks noGrp="1"/>
          </p:cNvSpPr>
          <p:nvPr>
            <p:ph type="subTitle" idx="1"/>
          </p:nvPr>
        </p:nvSpPr>
        <p:spPr>
          <a:xfrm>
            <a:off x="311700" y="3214875"/>
            <a:ext cx="6616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Virginia’s Autism Advisory Council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3"/>
          <p:cNvSpPr txBox="1">
            <a:spLocks noGrp="1"/>
          </p:cNvSpPr>
          <p:nvPr>
            <p:ph type="sldNum" idx="12"/>
          </p:nvPr>
        </p:nvSpPr>
        <p:spPr>
          <a:xfrm>
            <a:off x="8548650" y="4836925"/>
            <a:ext cx="548700" cy="31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278" name="Google Shape;278;p23"/>
          <p:cNvSpPr txBox="1">
            <a:spLocks noGrp="1"/>
          </p:cNvSpPr>
          <p:nvPr>
            <p:ph type="title"/>
          </p:nvPr>
        </p:nvSpPr>
        <p:spPr>
          <a:xfrm>
            <a:off x="238025" y="1182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Recommendations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9" name="Google Shape;279;p23"/>
          <p:cNvSpPr txBox="1">
            <a:spLocks noGrp="1"/>
          </p:cNvSpPr>
          <p:nvPr>
            <p:ph type="body" idx="1"/>
          </p:nvPr>
        </p:nvSpPr>
        <p:spPr>
          <a:xfrm>
            <a:off x="238025" y="690975"/>
            <a:ext cx="8602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Funding for staff and resources to support both division-wide systemic, inclusive work </a:t>
            </a:r>
            <a:r>
              <a:rPr lang="en" sz="2000" i="1">
                <a:latin typeface="Roboto"/>
                <a:ea typeface="Roboto"/>
                <a:cs typeface="Roboto"/>
                <a:sym typeface="Roboto"/>
              </a:rPr>
              <a:t>and </a:t>
            </a:r>
            <a:r>
              <a:rPr lang="en" sz="2000">
                <a:latin typeface="Roboto"/>
                <a:ea typeface="Roboto"/>
                <a:cs typeface="Roboto"/>
                <a:sym typeface="Roboto"/>
              </a:rPr>
              <a:t>student support, teaching coaching, etc.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○"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District-level specialists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○"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Region/pyramid specialists, coaches, or resource teachers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Mandatory pre-service and in-service professional development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○"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State and district-level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○"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University and college programming and coursework (including career-switching programs) required for all teachers, administrators, specialists, etc.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Inclusion in division Strategic Plans, policies, instructional frameworks, and building/facilities design requirements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0" name="Google Shape;280;p23"/>
          <p:cNvSpPr/>
          <p:nvPr/>
        </p:nvSpPr>
        <p:spPr>
          <a:xfrm>
            <a:off x="8073550" y="2162275"/>
            <a:ext cx="410700" cy="3123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19050" cap="flat" cmpd="sng">
            <a:solidFill>
              <a:srgbClr val="241F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Roboto"/>
                <a:ea typeface="Roboto"/>
                <a:cs typeface="Roboto"/>
                <a:sym typeface="Roboto"/>
              </a:rPr>
              <a:t>9</a:t>
            </a:r>
            <a:endParaRPr sz="1800"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4"/>
          <p:cNvSpPr txBox="1">
            <a:spLocks noGrp="1"/>
          </p:cNvSpPr>
          <p:nvPr>
            <p:ph type="sldNum" idx="12"/>
          </p:nvPr>
        </p:nvSpPr>
        <p:spPr>
          <a:xfrm>
            <a:off x="8548650" y="4836925"/>
            <a:ext cx="548700" cy="31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286" name="Google Shape;28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0375" y="1438263"/>
            <a:ext cx="3810000" cy="370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24"/>
          <p:cNvPicPr preferRelativeResize="0"/>
          <p:nvPr/>
        </p:nvPicPr>
        <p:blipFill rotWithShape="1">
          <a:blip r:embed="rId3">
            <a:alphaModFix/>
          </a:blip>
          <a:srcRect t="74892"/>
          <a:stretch/>
        </p:blipFill>
        <p:spPr>
          <a:xfrm>
            <a:off x="2810375" y="4154716"/>
            <a:ext cx="3810000" cy="930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8" name="Google Shape;288;p24"/>
          <p:cNvGrpSpPr/>
          <p:nvPr/>
        </p:nvGrpSpPr>
        <p:grpSpPr>
          <a:xfrm>
            <a:off x="3889999" y="1126851"/>
            <a:ext cx="1718328" cy="3236466"/>
            <a:chOff x="5934400" y="716876"/>
            <a:chExt cx="1718328" cy="3236466"/>
          </a:xfrm>
        </p:grpSpPr>
        <p:sp>
          <p:nvSpPr>
            <p:cNvPr id="289" name="Google Shape;289;p24"/>
            <p:cNvSpPr/>
            <p:nvPr/>
          </p:nvSpPr>
          <p:spPr>
            <a:xfrm>
              <a:off x="6176747" y="811928"/>
              <a:ext cx="946281" cy="1119428"/>
            </a:xfrm>
            <a:custGeom>
              <a:avLst/>
              <a:gdLst/>
              <a:ahLst/>
              <a:cxnLst/>
              <a:rect l="l" t="t" r="r" b="b"/>
              <a:pathLst>
                <a:path w="40709" h="48581" extrusionOk="0">
                  <a:moveTo>
                    <a:pt x="19879" y="1"/>
                  </a:moveTo>
                  <a:cubicBezTo>
                    <a:pt x="19879" y="1"/>
                    <a:pt x="15107" y="1004"/>
                    <a:pt x="12888" y="8238"/>
                  </a:cubicBezTo>
                  <a:cubicBezTo>
                    <a:pt x="10730" y="15533"/>
                    <a:pt x="9423" y="15746"/>
                    <a:pt x="5320" y="19940"/>
                  </a:cubicBezTo>
                  <a:cubicBezTo>
                    <a:pt x="1216" y="24165"/>
                    <a:pt x="3466" y="27144"/>
                    <a:pt x="3770" y="29454"/>
                  </a:cubicBezTo>
                  <a:cubicBezTo>
                    <a:pt x="4043" y="31764"/>
                    <a:pt x="1156" y="29788"/>
                    <a:pt x="578" y="34925"/>
                  </a:cubicBezTo>
                  <a:cubicBezTo>
                    <a:pt x="1" y="40062"/>
                    <a:pt x="10183" y="42372"/>
                    <a:pt x="8755" y="45746"/>
                  </a:cubicBezTo>
                  <a:cubicBezTo>
                    <a:pt x="7883" y="47797"/>
                    <a:pt x="9863" y="48580"/>
                    <a:pt x="13147" y="48580"/>
                  </a:cubicBezTo>
                  <a:cubicBezTo>
                    <a:pt x="15362" y="48580"/>
                    <a:pt x="18169" y="48224"/>
                    <a:pt x="21095" y="47661"/>
                  </a:cubicBezTo>
                  <a:cubicBezTo>
                    <a:pt x="27993" y="46305"/>
                    <a:pt x="30698" y="36481"/>
                    <a:pt x="35221" y="36481"/>
                  </a:cubicBezTo>
                  <a:cubicBezTo>
                    <a:pt x="35461" y="36481"/>
                    <a:pt x="35707" y="36508"/>
                    <a:pt x="35959" y="36567"/>
                  </a:cubicBezTo>
                  <a:cubicBezTo>
                    <a:pt x="36165" y="36612"/>
                    <a:pt x="36359" y="36634"/>
                    <a:pt x="36539" y="36634"/>
                  </a:cubicBezTo>
                  <a:cubicBezTo>
                    <a:pt x="40708" y="36634"/>
                    <a:pt x="37952" y="24976"/>
                    <a:pt x="33436" y="23345"/>
                  </a:cubicBezTo>
                  <a:cubicBezTo>
                    <a:pt x="28785" y="21612"/>
                    <a:pt x="31247" y="18968"/>
                    <a:pt x="32676" y="15503"/>
                  </a:cubicBezTo>
                  <a:cubicBezTo>
                    <a:pt x="34165" y="12037"/>
                    <a:pt x="34135" y="7265"/>
                    <a:pt x="32494" y="5016"/>
                  </a:cubicBezTo>
                  <a:cubicBezTo>
                    <a:pt x="30913" y="2767"/>
                    <a:pt x="19879" y="1"/>
                    <a:pt x="19879" y="1"/>
                  </a:cubicBezTo>
                  <a:close/>
                </a:path>
              </a:pathLst>
            </a:custGeom>
            <a:solidFill>
              <a:srgbClr val="241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4"/>
            <p:cNvSpPr/>
            <p:nvPr/>
          </p:nvSpPr>
          <p:spPr>
            <a:xfrm>
              <a:off x="6799908" y="1388763"/>
              <a:ext cx="841515" cy="811211"/>
            </a:xfrm>
            <a:custGeom>
              <a:avLst/>
              <a:gdLst/>
              <a:ahLst/>
              <a:cxnLst/>
              <a:rect l="l" t="t" r="r" b="b"/>
              <a:pathLst>
                <a:path w="36202" h="35205" extrusionOk="0">
                  <a:moveTo>
                    <a:pt x="4797" y="0"/>
                  </a:moveTo>
                  <a:cubicBezTo>
                    <a:pt x="4241" y="0"/>
                    <a:pt x="3675" y="112"/>
                    <a:pt x="3131" y="348"/>
                  </a:cubicBezTo>
                  <a:cubicBezTo>
                    <a:pt x="973" y="1260"/>
                    <a:pt x="1" y="3722"/>
                    <a:pt x="912" y="5850"/>
                  </a:cubicBezTo>
                  <a:lnTo>
                    <a:pt x="1064" y="6184"/>
                  </a:lnTo>
                  <a:lnTo>
                    <a:pt x="1216" y="6488"/>
                  </a:lnTo>
                  <a:lnTo>
                    <a:pt x="1460" y="7096"/>
                  </a:lnTo>
                  <a:cubicBezTo>
                    <a:pt x="1672" y="7491"/>
                    <a:pt x="1855" y="7917"/>
                    <a:pt x="2037" y="8281"/>
                  </a:cubicBezTo>
                  <a:cubicBezTo>
                    <a:pt x="2432" y="9041"/>
                    <a:pt x="2797" y="9832"/>
                    <a:pt x="3223" y="10591"/>
                  </a:cubicBezTo>
                  <a:lnTo>
                    <a:pt x="4469" y="12871"/>
                  </a:lnTo>
                  <a:cubicBezTo>
                    <a:pt x="4894" y="13631"/>
                    <a:pt x="5350" y="14391"/>
                    <a:pt x="5806" y="15151"/>
                  </a:cubicBezTo>
                  <a:cubicBezTo>
                    <a:pt x="6718" y="16640"/>
                    <a:pt x="7691" y="18129"/>
                    <a:pt x="8755" y="19558"/>
                  </a:cubicBezTo>
                  <a:cubicBezTo>
                    <a:pt x="9818" y="21017"/>
                    <a:pt x="10973" y="22415"/>
                    <a:pt x="12311" y="23783"/>
                  </a:cubicBezTo>
                  <a:cubicBezTo>
                    <a:pt x="12980" y="24482"/>
                    <a:pt x="13679" y="25120"/>
                    <a:pt x="14439" y="25759"/>
                  </a:cubicBezTo>
                  <a:cubicBezTo>
                    <a:pt x="14803" y="26093"/>
                    <a:pt x="15198" y="26397"/>
                    <a:pt x="15594" y="26701"/>
                  </a:cubicBezTo>
                  <a:cubicBezTo>
                    <a:pt x="16050" y="27066"/>
                    <a:pt x="16353" y="27248"/>
                    <a:pt x="16749" y="27522"/>
                  </a:cubicBezTo>
                  <a:cubicBezTo>
                    <a:pt x="17083" y="27734"/>
                    <a:pt x="17417" y="28008"/>
                    <a:pt x="17812" y="28221"/>
                  </a:cubicBezTo>
                  <a:lnTo>
                    <a:pt x="18907" y="28950"/>
                  </a:lnTo>
                  <a:cubicBezTo>
                    <a:pt x="19302" y="29193"/>
                    <a:pt x="19636" y="29406"/>
                    <a:pt x="20001" y="29649"/>
                  </a:cubicBezTo>
                  <a:cubicBezTo>
                    <a:pt x="20366" y="29862"/>
                    <a:pt x="20730" y="30105"/>
                    <a:pt x="21126" y="30318"/>
                  </a:cubicBezTo>
                  <a:cubicBezTo>
                    <a:pt x="21490" y="30561"/>
                    <a:pt x="21885" y="30744"/>
                    <a:pt x="22250" y="30956"/>
                  </a:cubicBezTo>
                  <a:cubicBezTo>
                    <a:pt x="22645" y="31200"/>
                    <a:pt x="23010" y="31412"/>
                    <a:pt x="23405" y="31625"/>
                  </a:cubicBezTo>
                  <a:cubicBezTo>
                    <a:pt x="23770" y="31808"/>
                    <a:pt x="24165" y="32020"/>
                    <a:pt x="24530" y="32233"/>
                  </a:cubicBezTo>
                  <a:cubicBezTo>
                    <a:pt x="24925" y="32446"/>
                    <a:pt x="25320" y="32628"/>
                    <a:pt x="25715" y="32841"/>
                  </a:cubicBezTo>
                  <a:cubicBezTo>
                    <a:pt x="26475" y="33206"/>
                    <a:pt x="27296" y="33601"/>
                    <a:pt x="28117" y="33935"/>
                  </a:cubicBezTo>
                  <a:cubicBezTo>
                    <a:pt x="28512" y="34118"/>
                    <a:pt x="28937" y="34300"/>
                    <a:pt x="29363" y="34452"/>
                  </a:cubicBezTo>
                  <a:cubicBezTo>
                    <a:pt x="29576" y="34574"/>
                    <a:pt x="29788" y="34665"/>
                    <a:pt x="30001" y="34725"/>
                  </a:cubicBezTo>
                  <a:lnTo>
                    <a:pt x="30335" y="34847"/>
                  </a:lnTo>
                  <a:lnTo>
                    <a:pt x="30731" y="34999"/>
                  </a:lnTo>
                  <a:cubicBezTo>
                    <a:pt x="31132" y="35138"/>
                    <a:pt x="31544" y="35205"/>
                    <a:pt x="31951" y="35205"/>
                  </a:cubicBezTo>
                  <a:cubicBezTo>
                    <a:pt x="33239" y="35205"/>
                    <a:pt x="34476" y="34536"/>
                    <a:pt x="35168" y="33358"/>
                  </a:cubicBezTo>
                  <a:cubicBezTo>
                    <a:pt x="36202" y="31595"/>
                    <a:pt x="35624" y="29315"/>
                    <a:pt x="33831" y="28282"/>
                  </a:cubicBezTo>
                  <a:lnTo>
                    <a:pt x="33345" y="27978"/>
                  </a:lnTo>
                  <a:lnTo>
                    <a:pt x="33314" y="27978"/>
                  </a:lnTo>
                  <a:lnTo>
                    <a:pt x="33284" y="27917"/>
                  </a:lnTo>
                  <a:lnTo>
                    <a:pt x="33162" y="27886"/>
                  </a:lnTo>
                  <a:lnTo>
                    <a:pt x="32919" y="27795"/>
                  </a:lnTo>
                  <a:lnTo>
                    <a:pt x="32433" y="27552"/>
                  </a:lnTo>
                  <a:cubicBezTo>
                    <a:pt x="32098" y="27370"/>
                    <a:pt x="31764" y="27218"/>
                    <a:pt x="31399" y="27035"/>
                  </a:cubicBezTo>
                  <a:cubicBezTo>
                    <a:pt x="31065" y="26883"/>
                    <a:pt x="30731" y="26671"/>
                    <a:pt x="30396" y="26488"/>
                  </a:cubicBezTo>
                  <a:lnTo>
                    <a:pt x="29363" y="25911"/>
                  </a:lnTo>
                  <a:cubicBezTo>
                    <a:pt x="28664" y="25546"/>
                    <a:pt x="28025" y="25151"/>
                    <a:pt x="27357" y="24756"/>
                  </a:cubicBezTo>
                  <a:cubicBezTo>
                    <a:pt x="26992" y="24543"/>
                    <a:pt x="26688" y="24330"/>
                    <a:pt x="26354" y="24117"/>
                  </a:cubicBezTo>
                  <a:cubicBezTo>
                    <a:pt x="26019" y="23905"/>
                    <a:pt x="25715" y="23722"/>
                    <a:pt x="25381" y="23479"/>
                  </a:cubicBezTo>
                  <a:cubicBezTo>
                    <a:pt x="24074" y="22598"/>
                    <a:pt x="22737" y="21747"/>
                    <a:pt x="21490" y="20774"/>
                  </a:cubicBezTo>
                  <a:cubicBezTo>
                    <a:pt x="21186" y="20561"/>
                    <a:pt x="20852" y="20318"/>
                    <a:pt x="20609" y="20136"/>
                  </a:cubicBezTo>
                  <a:cubicBezTo>
                    <a:pt x="20335" y="19953"/>
                    <a:pt x="20123" y="19771"/>
                    <a:pt x="19849" y="19528"/>
                  </a:cubicBezTo>
                  <a:cubicBezTo>
                    <a:pt x="19363" y="19102"/>
                    <a:pt x="18876" y="18616"/>
                    <a:pt x="18390" y="18099"/>
                  </a:cubicBezTo>
                  <a:cubicBezTo>
                    <a:pt x="17904" y="17582"/>
                    <a:pt x="17417" y="17035"/>
                    <a:pt x="16961" y="16458"/>
                  </a:cubicBezTo>
                  <a:cubicBezTo>
                    <a:pt x="16505" y="15880"/>
                    <a:pt x="16050" y="15272"/>
                    <a:pt x="15594" y="14664"/>
                  </a:cubicBezTo>
                  <a:cubicBezTo>
                    <a:pt x="15168" y="14026"/>
                    <a:pt x="14742" y="13418"/>
                    <a:pt x="14317" y="12780"/>
                  </a:cubicBezTo>
                  <a:cubicBezTo>
                    <a:pt x="13861" y="12111"/>
                    <a:pt x="13466" y="11442"/>
                    <a:pt x="13071" y="10804"/>
                  </a:cubicBezTo>
                  <a:cubicBezTo>
                    <a:pt x="12676" y="10135"/>
                    <a:pt x="12250" y="9467"/>
                    <a:pt x="11885" y="8768"/>
                  </a:cubicBezTo>
                  <a:lnTo>
                    <a:pt x="10730" y="6731"/>
                  </a:lnTo>
                  <a:cubicBezTo>
                    <a:pt x="10396" y="6032"/>
                    <a:pt x="10031" y="5333"/>
                    <a:pt x="9666" y="4634"/>
                  </a:cubicBezTo>
                  <a:lnTo>
                    <a:pt x="9180" y="3570"/>
                  </a:lnTo>
                  <a:lnTo>
                    <a:pt x="8967" y="3053"/>
                  </a:lnTo>
                  <a:lnTo>
                    <a:pt x="8724" y="2567"/>
                  </a:lnTo>
                  <a:lnTo>
                    <a:pt x="8603" y="2445"/>
                  </a:lnTo>
                  <a:cubicBezTo>
                    <a:pt x="7904" y="914"/>
                    <a:pt x="6389" y="0"/>
                    <a:pt x="4797" y="0"/>
                  </a:cubicBezTo>
                  <a:close/>
                </a:path>
              </a:pathLst>
            </a:custGeom>
            <a:solidFill>
              <a:srgbClr val="C66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4"/>
            <p:cNvSpPr/>
            <p:nvPr/>
          </p:nvSpPr>
          <p:spPr>
            <a:xfrm>
              <a:off x="6527901" y="1939329"/>
              <a:ext cx="517201" cy="293147"/>
            </a:xfrm>
            <a:custGeom>
              <a:avLst/>
              <a:gdLst/>
              <a:ahLst/>
              <a:cxnLst/>
              <a:rect l="l" t="t" r="r" b="b"/>
              <a:pathLst>
                <a:path w="22250" h="12722" extrusionOk="0">
                  <a:moveTo>
                    <a:pt x="19338" y="0"/>
                  </a:moveTo>
                  <a:cubicBezTo>
                    <a:pt x="17445" y="0"/>
                    <a:pt x="14680" y="429"/>
                    <a:pt x="11763" y="984"/>
                  </a:cubicBezTo>
                  <a:cubicBezTo>
                    <a:pt x="7356" y="1835"/>
                    <a:pt x="2645" y="3021"/>
                    <a:pt x="91" y="3690"/>
                  </a:cubicBezTo>
                  <a:cubicBezTo>
                    <a:pt x="91" y="3963"/>
                    <a:pt x="152" y="4297"/>
                    <a:pt x="183" y="4693"/>
                  </a:cubicBezTo>
                  <a:lnTo>
                    <a:pt x="183" y="4723"/>
                  </a:lnTo>
                  <a:cubicBezTo>
                    <a:pt x="213" y="5331"/>
                    <a:pt x="243" y="6000"/>
                    <a:pt x="304" y="6820"/>
                  </a:cubicBezTo>
                  <a:cubicBezTo>
                    <a:pt x="335" y="7215"/>
                    <a:pt x="335" y="7671"/>
                    <a:pt x="335" y="8127"/>
                  </a:cubicBezTo>
                  <a:cubicBezTo>
                    <a:pt x="365" y="9769"/>
                    <a:pt x="243" y="10529"/>
                    <a:pt x="0" y="12170"/>
                  </a:cubicBezTo>
                  <a:cubicBezTo>
                    <a:pt x="152" y="12200"/>
                    <a:pt x="1459" y="12474"/>
                    <a:pt x="3678" y="12626"/>
                  </a:cubicBezTo>
                  <a:cubicBezTo>
                    <a:pt x="3860" y="12626"/>
                    <a:pt x="4012" y="12656"/>
                    <a:pt x="4195" y="12656"/>
                  </a:cubicBezTo>
                  <a:cubicBezTo>
                    <a:pt x="4910" y="12697"/>
                    <a:pt x="5704" y="12722"/>
                    <a:pt x="6566" y="12722"/>
                  </a:cubicBezTo>
                  <a:cubicBezTo>
                    <a:pt x="10215" y="12722"/>
                    <a:pt x="15097" y="12273"/>
                    <a:pt x="20457" y="10650"/>
                  </a:cubicBezTo>
                  <a:cubicBezTo>
                    <a:pt x="20609" y="10620"/>
                    <a:pt x="20821" y="10529"/>
                    <a:pt x="20973" y="10498"/>
                  </a:cubicBezTo>
                  <a:cubicBezTo>
                    <a:pt x="21338" y="10346"/>
                    <a:pt x="21764" y="10225"/>
                    <a:pt x="22189" y="10073"/>
                  </a:cubicBezTo>
                  <a:lnTo>
                    <a:pt x="22250" y="9890"/>
                  </a:lnTo>
                  <a:lnTo>
                    <a:pt x="20852" y="4145"/>
                  </a:lnTo>
                  <a:lnTo>
                    <a:pt x="20426" y="2474"/>
                  </a:lnTo>
                  <a:lnTo>
                    <a:pt x="20244" y="1714"/>
                  </a:lnTo>
                  <a:lnTo>
                    <a:pt x="20001" y="680"/>
                  </a:lnTo>
                  <a:lnTo>
                    <a:pt x="19849" y="12"/>
                  </a:lnTo>
                  <a:cubicBezTo>
                    <a:pt x="19687" y="4"/>
                    <a:pt x="19516" y="0"/>
                    <a:pt x="19338" y="0"/>
                  </a:cubicBezTo>
                  <a:close/>
                </a:path>
              </a:pathLst>
            </a:custGeom>
            <a:solidFill>
              <a:srgbClr val="9948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4"/>
            <p:cNvSpPr/>
            <p:nvPr/>
          </p:nvSpPr>
          <p:spPr>
            <a:xfrm>
              <a:off x="6817574" y="2025740"/>
              <a:ext cx="19805" cy="46246"/>
            </a:xfrm>
            <a:custGeom>
              <a:avLst/>
              <a:gdLst/>
              <a:ahLst/>
              <a:cxnLst/>
              <a:rect l="l" t="t" r="r" b="b"/>
              <a:pathLst>
                <a:path w="852" h="2007" extrusionOk="0">
                  <a:moveTo>
                    <a:pt x="365" y="0"/>
                  </a:moveTo>
                  <a:cubicBezTo>
                    <a:pt x="152" y="0"/>
                    <a:pt x="0" y="456"/>
                    <a:pt x="31" y="1003"/>
                  </a:cubicBezTo>
                  <a:cubicBezTo>
                    <a:pt x="31" y="1581"/>
                    <a:pt x="244" y="2006"/>
                    <a:pt x="487" y="2006"/>
                  </a:cubicBezTo>
                  <a:cubicBezTo>
                    <a:pt x="700" y="2006"/>
                    <a:pt x="852" y="1550"/>
                    <a:pt x="821" y="973"/>
                  </a:cubicBezTo>
                  <a:cubicBezTo>
                    <a:pt x="791" y="395"/>
                    <a:pt x="548" y="0"/>
                    <a:pt x="365" y="0"/>
                  </a:cubicBezTo>
                  <a:close/>
                </a:path>
              </a:pathLst>
            </a:custGeom>
            <a:solidFill>
              <a:srgbClr val="7528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4"/>
            <p:cNvSpPr/>
            <p:nvPr/>
          </p:nvSpPr>
          <p:spPr>
            <a:xfrm>
              <a:off x="6529319" y="1940159"/>
              <a:ext cx="467039" cy="187866"/>
            </a:xfrm>
            <a:custGeom>
              <a:avLst/>
              <a:gdLst/>
              <a:ahLst/>
              <a:cxnLst/>
              <a:rect l="l" t="t" r="r" b="b"/>
              <a:pathLst>
                <a:path w="20092" h="8153" extrusionOk="0">
                  <a:moveTo>
                    <a:pt x="19405" y="1"/>
                  </a:moveTo>
                  <a:cubicBezTo>
                    <a:pt x="17510" y="1"/>
                    <a:pt x="14672" y="438"/>
                    <a:pt x="11672" y="1009"/>
                  </a:cubicBezTo>
                  <a:cubicBezTo>
                    <a:pt x="7265" y="1830"/>
                    <a:pt x="2553" y="3015"/>
                    <a:pt x="0" y="3714"/>
                  </a:cubicBezTo>
                  <a:cubicBezTo>
                    <a:pt x="0" y="3957"/>
                    <a:pt x="30" y="4322"/>
                    <a:pt x="91" y="4687"/>
                  </a:cubicBezTo>
                  <a:lnTo>
                    <a:pt x="91" y="4717"/>
                  </a:lnTo>
                  <a:cubicBezTo>
                    <a:pt x="122" y="5325"/>
                    <a:pt x="152" y="6024"/>
                    <a:pt x="182" y="6815"/>
                  </a:cubicBezTo>
                  <a:cubicBezTo>
                    <a:pt x="243" y="7240"/>
                    <a:pt x="243" y="7696"/>
                    <a:pt x="243" y="8152"/>
                  </a:cubicBezTo>
                  <a:cubicBezTo>
                    <a:pt x="4559" y="5447"/>
                    <a:pt x="9848" y="3805"/>
                    <a:pt x="14256" y="2833"/>
                  </a:cubicBezTo>
                  <a:cubicBezTo>
                    <a:pt x="16535" y="2347"/>
                    <a:pt x="18541" y="1982"/>
                    <a:pt x="20092" y="1769"/>
                  </a:cubicBezTo>
                  <a:lnTo>
                    <a:pt x="19909" y="705"/>
                  </a:lnTo>
                  <a:lnTo>
                    <a:pt x="19757" y="6"/>
                  </a:lnTo>
                  <a:cubicBezTo>
                    <a:pt x="19644" y="2"/>
                    <a:pt x="19527" y="1"/>
                    <a:pt x="19405" y="1"/>
                  </a:cubicBezTo>
                  <a:close/>
                </a:path>
              </a:pathLst>
            </a:custGeom>
            <a:solidFill>
              <a:srgbClr val="7528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4"/>
            <p:cNvSpPr/>
            <p:nvPr/>
          </p:nvSpPr>
          <p:spPr>
            <a:xfrm>
              <a:off x="6990676" y="1957095"/>
              <a:ext cx="36750" cy="41338"/>
            </a:xfrm>
            <a:custGeom>
              <a:avLst/>
              <a:gdLst/>
              <a:ahLst/>
              <a:cxnLst/>
              <a:rect l="l" t="t" r="r" b="b"/>
              <a:pathLst>
                <a:path w="1581" h="1794" extrusionOk="0">
                  <a:moveTo>
                    <a:pt x="0" y="1"/>
                  </a:moveTo>
                  <a:lnTo>
                    <a:pt x="396" y="1794"/>
                  </a:lnTo>
                  <a:cubicBezTo>
                    <a:pt x="1581" y="1216"/>
                    <a:pt x="1277" y="183"/>
                    <a:pt x="1277" y="183"/>
                  </a:cubicBezTo>
                  <a:cubicBezTo>
                    <a:pt x="943" y="1"/>
                    <a:pt x="31" y="1"/>
                    <a:pt x="0" y="1"/>
                  </a:cubicBezTo>
                  <a:close/>
                </a:path>
              </a:pathLst>
            </a:custGeom>
            <a:solidFill>
              <a:srgbClr val="504E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4"/>
            <p:cNvSpPr/>
            <p:nvPr/>
          </p:nvSpPr>
          <p:spPr>
            <a:xfrm>
              <a:off x="6474788" y="2048138"/>
              <a:ext cx="58787" cy="49150"/>
            </a:xfrm>
            <a:custGeom>
              <a:avLst/>
              <a:gdLst/>
              <a:ahLst/>
              <a:cxnLst/>
              <a:rect l="l" t="t" r="r" b="b"/>
              <a:pathLst>
                <a:path w="2529" h="2133" extrusionOk="0">
                  <a:moveTo>
                    <a:pt x="2407" y="1"/>
                  </a:moveTo>
                  <a:lnTo>
                    <a:pt x="401" y="730"/>
                  </a:lnTo>
                  <a:cubicBezTo>
                    <a:pt x="401" y="730"/>
                    <a:pt x="0" y="2133"/>
                    <a:pt x="2309" y="2133"/>
                  </a:cubicBezTo>
                  <a:cubicBezTo>
                    <a:pt x="2379" y="2133"/>
                    <a:pt x="2453" y="2131"/>
                    <a:pt x="2528" y="2129"/>
                  </a:cubicBezTo>
                  <a:lnTo>
                    <a:pt x="2407" y="31"/>
                  </a:lnTo>
                  <a:lnTo>
                    <a:pt x="2407" y="1"/>
                  </a:lnTo>
                  <a:close/>
                </a:path>
              </a:pathLst>
            </a:custGeom>
            <a:solidFill>
              <a:srgbClr val="504E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4"/>
            <p:cNvSpPr/>
            <p:nvPr/>
          </p:nvSpPr>
          <p:spPr>
            <a:xfrm>
              <a:off x="6348431" y="1319726"/>
              <a:ext cx="728475" cy="746646"/>
            </a:xfrm>
            <a:custGeom>
              <a:avLst/>
              <a:gdLst/>
              <a:ahLst/>
              <a:cxnLst/>
              <a:rect l="l" t="t" r="r" b="b"/>
              <a:pathLst>
                <a:path w="31339" h="32403" extrusionOk="0">
                  <a:moveTo>
                    <a:pt x="9211" y="1"/>
                  </a:moveTo>
                  <a:cubicBezTo>
                    <a:pt x="9180" y="1"/>
                    <a:pt x="9150" y="31"/>
                    <a:pt x="9119" y="31"/>
                  </a:cubicBezTo>
                  <a:cubicBezTo>
                    <a:pt x="8451" y="183"/>
                    <a:pt x="6749" y="608"/>
                    <a:pt x="4742" y="1247"/>
                  </a:cubicBezTo>
                  <a:cubicBezTo>
                    <a:pt x="4590" y="1308"/>
                    <a:pt x="4408" y="1368"/>
                    <a:pt x="4256" y="1399"/>
                  </a:cubicBezTo>
                  <a:cubicBezTo>
                    <a:pt x="4104" y="1460"/>
                    <a:pt x="3922" y="1520"/>
                    <a:pt x="3770" y="1551"/>
                  </a:cubicBezTo>
                  <a:cubicBezTo>
                    <a:pt x="3679" y="1612"/>
                    <a:pt x="3648" y="1612"/>
                    <a:pt x="3557" y="1642"/>
                  </a:cubicBezTo>
                  <a:cubicBezTo>
                    <a:pt x="3496" y="1642"/>
                    <a:pt x="3466" y="1672"/>
                    <a:pt x="3405" y="1672"/>
                  </a:cubicBezTo>
                  <a:lnTo>
                    <a:pt x="3375" y="1672"/>
                  </a:lnTo>
                  <a:cubicBezTo>
                    <a:pt x="3192" y="1764"/>
                    <a:pt x="3040" y="1824"/>
                    <a:pt x="2888" y="1915"/>
                  </a:cubicBezTo>
                  <a:cubicBezTo>
                    <a:pt x="2858" y="1915"/>
                    <a:pt x="2797" y="1946"/>
                    <a:pt x="2767" y="1946"/>
                  </a:cubicBezTo>
                  <a:lnTo>
                    <a:pt x="2554" y="2067"/>
                  </a:lnTo>
                  <a:cubicBezTo>
                    <a:pt x="2493" y="2098"/>
                    <a:pt x="2463" y="2098"/>
                    <a:pt x="2432" y="2128"/>
                  </a:cubicBezTo>
                  <a:cubicBezTo>
                    <a:pt x="2189" y="2280"/>
                    <a:pt x="1976" y="2432"/>
                    <a:pt x="1733" y="2615"/>
                  </a:cubicBezTo>
                  <a:lnTo>
                    <a:pt x="1672" y="2706"/>
                  </a:lnTo>
                  <a:lnTo>
                    <a:pt x="1551" y="2827"/>
                  </a:lnTo>
                  <a:lnTo>
                    <a:pt x="1429" y="2919"/>
                  </a:lnTo>
                  <a:lnTo>
                    <a:pt x="1338" y="3040"/>
                  </a:lnTo>
                  <a:cubicBezTo>
                    <a:pt x="1277" y="3040"/>
                    <a:pt x="1277" y="3071"/>
                    <a:pt x="1247" y="3131"/>
                  </a:cubicBezTo>
                  <a:cubicBezTo>
                    <a:pt x="1186" y="3223"/>
                    <a:pt x="1125" y="3314"/>
                    <a:pt x="1065" y="3374"/>
                  </a:cubicBezTo>
                  <a:cubicBezTo>
                    <a:pt x="1034" y="3435"/>
                    <a:pt x="1034" y="3466"/>
                    <a:pt x="973" y="3496"/>
                  </a:cubicBezTo>
                  <a:cubicBezTo>
                    <a:pt x="943" y="3496"/>
                    <a:pt x="943" y="3526"/>
                    <a:pt x="943" y="3526"/>
                  </a:cubicBezTo>
                  <a:cubicBezTo>
                    <a:pt x="913" y="3587"/>
                    <a:pt x="913" y="3618"/>
                    <a:pt x="882" y="3648"/>
                  </a:cubicBezTo>
                  <a:cubicBezTo>
                    <a:pt x="821" y="3678"/>
                    <a:pt x="821" y="3739"/>
                    <a:pt x="791" y="3770"/>
                  </a:cubicBezTo>
                  <a:cubicBezTo>
                    <a:pt x="730" y="3830"/>
                    <a:pt x="669" y="3922"/>
                    <a:pt x="639" y="3982"/>
                  </a:cubicBezTo>
                  <a:cubicBezTo>
                    <a:pt x="609" y="4043"/>
                    <a:pt x="578" y="4074"/>
                    <a:pt x="578" y="4104"/>
                  </a:cubicBezTo>
                  <a:cubicBezTo>
                    <a:pt x="517" y="4134"/>
                    <a:pt x="517" y="4226"/>
                    <a:pt x="487" y="4256"/>
                  </a:cubicBezTo>
                  <a:cubicBezTo>
                    <a:pt x="457" y="4378"/>
                    <a:pt x="426" y="4438"/>
                    <a:pt x="365" y="4530"/>
                  </a:cubicBezTo>
                  <a:cubicBezTo>
                    <a:pt x="365" y="4590"/>
                    <a:pt x="335" y="4651"/>
                    <a:pt x="335" y="4681"/>
                  </a:cubicBezTo>
                  <a:cubicBezTo>
                    <a:pt x="335" y="4742"/>
                    <a:pt x="305" y="4803"/>
                    <a:pt x="305" y="4833"/>
                  </a:cubicBezTo>
                  <a:cubicBezTo>
                    <a:pt x="305" y="4894"/>
                    <a:pt x="274" y="4955"/>
                    <a:pt x="274" y="4985"/>
                  </a:cubicBezTo>
                  <a:lnTo>
                    <a:pt x="274" y="5016"/>
                  </a:lnTo>
                  <a:cubicBezTo>
                    <a:pt x="213" y="5137"/>
                    <a:pt x="183" y="5289"/>
                    <a:pt x="153" y="5411"/>
                  </a:cubicBezTo>
                  <a:cubicBezTo>
                    <a:pt x="153" y="5472"/>
                    <a:pt x="122" y="5502"/>
                    <a:pt x="122" y="5593"/>
                  </a:cubicBezTo>
                  <a:cubicBezTo>
                    <a:pt x="62" y="5654"/>
                    <a:pt x="62" y="5715"/>
                    <a:pt x="62" y="5745"/>
                  </a:cubicBezTo>
                  <a:lnTo>
                    <a:pt x="62" y="5776"/>
                  </a:lnTo>
                  <a:lnTo>
                    <a:pt x="62" y="5897"/>
                  </a:lnTo>
                  <a:cubicBezTo>
                    <a:pt x="31" y="5928"/>
                    <a:pt x="31" y="6019"/>
                    <a:pt x="31" y="6049"/>
                  </a:cubicBezTo>
                  <a:lnTo>
                    <a:pt x="31" y="6201"/>
                  </a:lnTo>
                  <a:lnTo>
                    <a:pt x="31" y="6353"/>
                  </a:lnTo>
                  <a:cubicBezTo>
                    <a:pt x="1" y="6475"/>
                    <a:pt x="1" y="6536"/>
                    <a:pt x="1" y="6657"/>
                  </a:cubicBezTo>
                  <a:lnTo>
                    <a:pt x="1" y="6961"/>
                  </a:lnTo>
                  <a:cubicBezTo>
                    <a:pt x="1" y="7599"/>
                    <a:pt x="62" y="8299"/>
                    <a:pt x="183" y="8967"/>
                  </a:cubicBezTo>
                  <a:cubicBezTo>
                    <a:pt x="274" y="9302"/>
                    <a:pt x="335" y="9697"/>
                    <a:pt x="426" y="10031"/>
                  </a:cubicBezTo>
                  <a:lnTo>
                    <a:pt x="517" y="10365"/>
                  </a:lnTo>
                  <a:cubicBezTo>
                    <a:pt x="609" y="10639"/>
                    <a:pt x="669" y="10882"/>
                    <a:pt x="761" y="11095"/>
                  </a:cubicBezTo>
                  <a:cubicBezTo>
                    <a:pt x="882" y="11369"/>
                    <a:pt x="943" y="11581"/>
                    <a:pt x="1034" y="11824"/>
                  </a:cubicBezTo>
                  <a:cubicBezTo>
                    <a:pt x="1125" y="12128"/>
                    <a:pt x="1247" y="12402"/>
                    <a:pt x="1369" y="12706"/>
                  </a:cubicBezTo>
                  <a:cubicBezTo>
                    <a:pt x="1551" y="13192"/>
                    <a:pt x="1794" y="13679"/>
                    <a:pt x="1976" y="14165"/>
                  </a:cubicBezTo>
                  <a:cubicBezTo>
                    <a:pt x="2037" y="14317"/>
                    <a:pt x="2098" y="14469"/>
                    <a:pt x="2159" y="14621"/>
                  </a:cubicBezTo>
                  <a:cubicBezTo>
                    <a:pt x="2280" y="14864"/>
                    <a:pt x="2341" y="15138"/>
                    <a:pt x="2463" y="15381"/>
                  </a:cubicBezTo>
                  <a:cubicBezTo>
                    <a:pt x="2493" y="15533"/>
                    <a:pt x="2584" y="15654"/>
                    <a:pt x="2615" y="15806"/>
                  </a:cubicBezTo>
                  <a:cubicBezTo>
                    <a:pt x="2645" y="15928"/>
                    <a:pt x="2736" y="16080"/>
                    <a:pt x="2767" y="16232"/>
                  </a:cubicBezTo>
                  <a:cubicBezTo>
                    <a:pt x="2767" y="16262"/>
                    <a:pt x="2797" y="16353"/>
                    <a:pt x="2797" y="16384"/>
                  </a:cubicBezTo>
                  <a:cubicBezTo>
                    <a:pt x="2858" y="16445"/>
                    <a:pt x="2858" y="16505"/>
                    <a:pt x="2888" y="16566"/>
                  </a:cubicBezTo>
                  <a:lnTo>
                    <a:pt x="3010" y="16901"/>
                  </a:lnTo>
                  <a:cubicBezTo>
                    <a:pt x="3101" y="17296"/>
                    <a:pt x="3253" y="17660"/>
                    <a:pt x="3375" y="18056"/>
                  </a:cubicBezTo>
                  <a:cubicBezTo>
                    <a:pt x="4347" y="21004"/>
                    <a:pt x="5077" y="23861"/>
                    <a:pt x="5381" y="25867"/>
                  </a:cubicBezTo>
                  <a:lnTo>
                    <a:pt x="5381" y="25928"/>
                  </a:lnTo>
                  <a:cubicBezTo>
                    <a:pt x="5502" y="26627"/>
                    <a:pt x="5563" y="27448"/>
                    <a:pt x="5654" y="28268"/>
                  </a:cubicBezTo>
                  <a:cubicBezTo>
                    <a:pt x="5715" y="29180"/>
                    <a:pt x="5806" y="30092"/>
                    <a:pt x="5806" y="31126"/>
                  </a:cubicBezTo>
                  <a:lnTo>
                    <a:pt x="5806" y="32372"/>
                  </a:lnTo>
                  <a:lnTo>
                    <a:pt x="5806" y="32402"/>
                  </a:lnTo>
                  <a:cubicBezTo>
                    <a:pt x="6384" y="32189"/>
                    <a:pt x="7053" y="31916"/>
                    <a:pt x="7812" y="31642"/>
                  </a:cubicBezTo>
                  <a:cubicBezTo>
                    <a:pt x="10943" y="30548"/>
                    <a:pt x="15381" y="29120"/>
                    <a:pt x="19667" y="28268"/>
                  </a:cubicBezTo>
                  <a:cubicBezTo>
                    <a:pt x="21862" y="27876"/>
                    <a:pt x="23987" y="27606"/>
                    <a:pt x="25908" y="27606"/>
                  </a:cubicBezTo>
                  <a:cubicBezTo>
                    <a:pt x="26514" y="27606"/>
                    <a:pt x="27100" y="27633"/>
                    <a:pt x="27661" y="27691"/>
                  </a:cubicBezTo>
                  <a:cubicBezTo>
                    <a:pt x="28056" y="27752"/>
                    <a:pt x="28481" y="27813"/>
                    <a:pt x="28907" y="27904"/>
                  </a:cubicBezTo>
                  <a:cubicBezTo>
                    <a:pt x="28816" y="27539"/>
                    <a:pt x="28785" y="27205"/>
                    <a:pt x="28725" y="26901"/>
                  </a:cubicBezTo>
                  <a:cubicBezTo>
                    <a:pt x="28633" y="26475"/>
                    <a:pt x="28603" y="26110"/>
                    <a:pt x="28512" y="25776"/>
                  </a:cubicBezTo>
                  <a:lnTo>
                    <a:pt x="28512" y="25715"/>
                  </a:lnTo>
                  <a:cubicBezTo>
                    <a:pt x="28481" y="25472"/>
                    <a:pt x="28451" y="25229"/>
                    <a:pt x="28421" y="25016"/>
                  </a:cubicBezTo>
                  <a:cubicBezTo>
                    <a:pt x="28360" y="24864"/>
                    <a:pt x="28330" y="24712"/>
                    <a:pt x="28330" y="24560"/>
                  </a:cubicBezTo>
                  <a:cubicBezTo>
                    <a:pt x="28299" y="24439"/>
                    <a:pt x="28299" y="24347"/>
                    <a:pt x="28299" y="24287"/>
                  </a:cubicBezTo>
                  <a:lnTo>
                    <a:pt x="28299" y="24256"/>
                  </a:lnTo>
                  <a:lnTo>
                    <a:pt x="28421" y="24135"/>
                  </a:lnTo>
                  <a:lnTo>
                    <a:pt x="28481" y="24043"/>
                  </a:lnTo>
                  <a:cubicBezTo>
                    <a:pt x="28573" y="23983"/>
                    <a:pt x="28633" y="23891"/>
                    <a:pt x="28725" y="23800"/>
                  </a:cubicBezTo>
                  <a:cubicBezTo>
                    <a:pt x="29454" y="22919"/>
                    <a:pt x="31004" y="20700"/>
                    <a:pt x="31248" y="18967"/>
                  </a:cubicBezTo>
                  <a:cubicBezTo>
                    <a:pt x="31308" y="18876"/>
                    <a:pt x="31308" y="18815"/>
                    <a:pt x="31308" y="18724"/>
                  </a:cubicBezTo>
                  <a:cubicBezTo>
                    <a:pt x="31339" y="18572"/>
                    <a:pt x="31339" y="18390"/>
                    <a:pt x="31339" y="18238"/>
                  </a:cubicBezTo>
                  <a:cubicBezTo>
                    <a:pt x="31308" y="16262"/>
                    <a:pt x="30092" y="14682"/>
                    <a:pt x="29059" y="11369"/>
                  </a:cubicBezTo>
                  <a:cubicBezTo>
                    <a:pt x="28877" y="10821"/>
                    <a:pt x="28725" y="10305"/>
                    <a:pt x="28573" y="9727"/>
                  </a:cubicBezTo>
                  <a:cubicBezTo>
                    <a:pt x="28542" y="9697"/>
                    <a:pt x="28542" y="9666"/>
                    <a:pt x="28542" y="9606"/>
                  </a:cubicBezTo>
                  <a:cubicBezTo>
                    <a:pt x="28390" y="9089"/>
                    <a:pt x="28269" y="8542"/>
                    <a:pt x="28147" y="8025"/>
                  </a:cubicBezTo>
                  <a:lnTo>
                    <a:pt x="28147" y="7995"/>
                  </a:lnTo>
                  <a:cubicBezTo>
                    <a:pt x="28147" y="7934"/>
                    <a:pt x="28117" y="7873"/>
                    <a:pt x="28117" y="7843"/>
                  </a:cubicBezTo>
                  <a:cubicBezTo>
                    <a:pt x="28086" y="7782"/>
                    <a:pt x="28086" y="7751"/>
                    <a:pt x="28086" y="7721"/>
                  </a:cubicBezTo>
                  <a:lnTo>
                    <a:pt x="28086" y="7599"/>
                  </a:lnTo>
                  <a:cubicBezTo>
                    <a:pt x="28086" y="7539"/>
                    <a:pt x="28026" y="7478"/>
                    <a:pt x="28026" y="7417"/>
                  </a:cubicBezTo>
                  <a:lnTo>
                    <a:pt x="28026" y="7387"/>
                  </a:lnTo>
                  <a:cubicBezTo>
                    <a:pt x="27965" y="7083"/>
                    <a:pt x="27934" y="6809"/>
                    <a:pt x="27874" y="6536"/>
                  </a:cubicBezTo>
                  <a:cubicBezTo>
                    <a:pt x="27874" y="6505"/>
                    <a:pt x="27843" y="6414"/>
                    <a:pt x="27843" y="6353"/>
                  </a:cubicBezTo>
                  <a:cubicBezTo>
                    <a:pt x="27843" y="6262"/>
                    <a:pt x="27813" y="6232"/>
                    <a:pt x="27813" y="6171"/>
                  </a:cubicBezTo>
                  <a:cubicBezTo>
                    <a:pt x="27813" y="6080"/>
                    <a:pt x="27782" y="6019"/>
                    <a:pt x="27782" y="5928"/>
                  </a:cubicBezTo>
                  <a:cubicBezTo>
                    <a:pt x="27722" y="5715"/>
                    <a:pt x="27661" y="5441"/>
                    <a:pt x="27630" y="5198"/>
                  </a:cubicBezTo>
                  <a:cubicBezTo>
                    <a:pt x="27630" y="5137"/>
                    <a:pt x="27570" y="5107"/>
                    <a:pt x="27570" y="5016"/>
                  </a:cubicBezTo>
                  <a:cubicBezTo>
                    <a:pt x="27539" y="4955"/>
                    <a:pt x="27539" y="4864"/>
                    <a:pt x="27509" y="4803"/>
                  </a:cubicBezTo>
                  <a:cubicBezTo>
                    <a:pt x="27478" y="4712"/>
                    <a:pt x="27478" y="4590"/>
                    <a:pt x="27418" y="4530"/>
                  </a:cubicBezTo>
                  <a:cubicBezTo>
                    <a:pt x="27387" y="4438"/>
                    <a:pt x="27387" y="4378"/>
                    <a:pt x="27357" y="4286"/>
                  </a:cubicBezTo>
                  <a:cubicBezTo>
                    <a:pt x="27326" y="4226"/>
                    <a:pt x="27326" y="4134"/>
                    <a:pt x="27266" y="4074"/>
                  </a:cubicBezTo>
                  <a:cubicBezTo>
                    <a:pt x="27266" y="4043"/>
                    <a:pt x="27235" y="3982"/>
                    <a:pt x="27235" y="3952"/>
                  </a:cubicBezTo>
                  <a:cubicBezTo>
                    <a:pt x="27205" y="3830"/>
                    <a:pt x="27114" y="3770"/>
                    <a:pt x="27083" y="3648"/>
                  </a:cubicBezTo>
                  <a:cubicBezTo>
                    <a:pt x="27053" y="3618"/>
                    <a:pt x="27053" y="3526"/>
                    <a:pt x="27023" y="3496"/>
                  </a:cubicBezTo>
                  <a:cubicBezTo>
                    <a:pt x="26901" y="3283"/>
                    <a:pt x="26749" y="3071"/>
                    <a:pt x="26567" y="2888"/>
                  </a:cubicBezTo>
                  <a:lnTo>
                    <a:pt x="26506" y="2858"/>
                  </a:lnTo>
                  <a:lnTo>
                    <a:pt x="26293" y="2615"/>
                  </a:lnTo>
                  <a:cubicBezTo>
                    <a:pt x="26263" y="2615"/>
                    <a:pt x="26263" y="2584"/>
                    <a:pt x="26202" y="2584"/>
                  </a:cubicBezTo>
                  <a:cubicBezTo>
                    <a:pt x="25959" y="2402"/>
                    <a:pt x="25594" y="2219"/>
                    <a:pt x="25229" y="2007"/>
                  </a:cubicBezTo>
                  <a:cubicBezTo>
                    <a:pt x="24682" y="1794"/>
                    <a:pt x="24044" y="1612"/>
                    <a:pt x="23253" y="1399"/>
                  </a:cubicBezTo>
                  <a:cubicBezTo>
                    <a:pt x="22342" y="1186"/>
                    <a:pt x="21247" y="1034"/>
                    <a:pt x="19910" y="882"/>
                  </a:cubicBezTo>
                  <a:lnTo>
                    <a:pt x="18998" y="791"/>
                  </a:lnTo>
                  <a:lnTo>
                    <a:pt x="18816" y="791"/>
                  </a:lnTo>
                  <a:lnTo>
                    <a:pt x="18299" y="760"/>
                  </a:lnTo>
                  <a:lnTo>
                    <a:pt x="18056" y="730"/>
                  </a:lnTo>
                  <a:lnTo>
                    <a:pt x="10183" y="92"/>
                  </a:lnTo>
                  <a:lnTo>
                    <a:pt x="9332" y="1"/>
                  </a:lnTo>
                  <a:close/>
                </a:path>
              </a:pathLst>
            </a:custGeom>
            <a:solidFill>
              <a:srgbClr val="FFA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4"/>
            <p:cNvSpPr/>
            <p:nvPr/>
          </p:nvSpPr>
          <p:spPr>
            <a:xfrm>
              <a:off x="6387993" y="1361042"/>
              <a:ext cx="56555" cy="53251"/>
            </a:xfrm>
            <a:custGeom>
              <a:avLst/>
              <a:gdLst/>
              <a:ahLst/>
              <a:cxnLst/>
              <a:rect l="l" t="t" r="r" b="b"/>
              <a:pathLst>
                <a:path w="2433" h="2311" extrusionOk="0">
                  <a:moveTo>
                    <a:pt x="1673" y="1"/>
                  </a:moveTo>
                  <a:cubicBezTo>
                    <a:pt x="1034" y="274"/>
                    <a:pt x="457" y="609"/>
                    <a:pt x="1" y="1034"/>
                  </a:cubicBezTo>
                  <a:lnTo>
                    <a:pt x="1" y="1126"/>
                  </a:lnTo>
                  <a:cubicBezTo>
                    <a:pt x="31" y="1825"/>
                    <a:pt x="578" y="2311"/>
                    <a:pt x="1247" y="2311"/>
                  </a:cubicBezTo>
                  <a:cubicBezTo>
                    <a:pt x="1946" y="2281"/>
                    <a:pt x="2433" y="1733"/>
                    <a:pt x="2433" y="1065"/>
                  </a:cubicBezTo>
                  <a:cubicBezTo>
                    <a:pt x="2402" y="578"/>
                    <a:pt x="2129" y="183"/>
                    <a:pt x="1673" y="1"/>
                  </a:cubicBezTo>
                  <a:close/>
                </a:path>
              </a:pathLst>
            </a:custGeom>
            <a:solidFill>
              <a:srgbClr val="504E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4"/>
            <p:cNvSpPr/>
            <p:nvPr/>
          </p:nvSpPr>
          <p:spPr>
            <a:xfrm>
              <a:off x="6379532" y="1502503"/>
              <a:ext cx="57950" cy="56201"/>
            </a:xfrm>
            <a:custGeom>
              <a:avLst/>
              <a:gdLst/>
              <a:ahLst/>
              <a:cxnLst/>
              <a:rect l="l" t="t" r="r" b="b"/>
              <a:pathLst>
                <a:path w="2493" h="2439" extrusionOk="0">
                  <a:moveTo>
                    <a:pt x="1217" y="0"/>
                  </a:moveTo>
                  <a:cubicBezTo>
                    <a:pt x="1197" y="0"/>
                    <a:pt x="1176" y="1"/>
                    <a:pt x="1155" y="2"/>
                  </a:cubicBezTo>
                  <a:cubicBezTo>
                    <a:pt x="486" y="63"/>
                    <a:pt x="0" y="671"/>
                    <a:pt x="31" y="1309"/>
                  </a:cubicBezTo>
                  <a:cubicBezTo>
                    <a:pt x="59" y="1942"/>
                    <a:pt x="605" y="2438"/>
                    <a:pt x="1205" y="2438"/>
                  </a:cubicBezTo>
                  <a:cubicBezTo>
                    <a:pt x="1239" y="2438"/>
                    <a:pt x="1273" y="2437"/>
                    <a:pt x="1307" y="2433"/>
                  </a:cubicBezTo>
                  <a:cubicBezTo>
                    <a:pt x="2006" y="2403"/>
                    <a:pt x="2493" y="1795"/>
                    <a:pt x="2462" y="1157"/>
                  </a:cubicBezTo>
                  <a:cubicBezTo>
                    <a:pt x="2433" y="478"/>
                    <a:pt x="1888" y="0"/>
                    <a:pt x="1217" y="0"/>
                  </a:cubicBezTo>
                  <a:close/>
                </a:path>
              </a:pathLst>
            </a:custGeom>
            <a:solidFill>
              <a:srgbClr val="504E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4"/>
            <p:cNvSpPr/>
            <p:nvPr/>
          </p:nvSpPr>
          <p:spPr>
            <a:xfrm>
              <a:off x="6475601" y="1507319"/>
              <a:ext cx="57973" cy="56201"/>
            </a:xfrm>
            <a:custGeom>
              <a:avLst/>
              <a:gdLst/>
              <a:ahLst/>
              <a:cxnLst/>
              <a:rect l="l" t="t" r="r" b="b"/>
              <a:pathLst>
                <a:path w="2494" h="2439" extrusionOk="0">
                  <a:moveTo>
                    <a:pt x="1288" y="1"/>
                  </a:moveTo>
                  <a:cubicBezTo>
                    <a:pt x="1254" y="1"/>
                    <a:pt x="1221" y="2"/>
                    <a:pt x="1186" y="6"/>
                  </a:cubicBezTo>
                  <a:cubicBezTo>
                    <a:pt x="487" y="36"/>
                    <a:pt x="1" y="644"/>
                    <a:pt x="31" y="1282"/>
                  </a:cubicBezTo>
                  <a:cubicBezTo>
                    <a:pt x="61" y="1961"/>
                    <a:pt x="634" y="2439"/>
                    <a:pt x="1279" y="2439"/>
                  </a:cubicBezTo>
                  <a:cubicBezTo>
                    <a:pt x="1299" y="2439"/>
                    <a:pt x="1319" y="2438"/>
                    <a:pt x="1338" y="2437"/>
                  </a:cubicBezTo>
                  <a:cubicBezTo>
                    <a:pt x="2007" y="2376"/>
                    <a:pt x="2493" y="1769"/>
                    <a:pt x="2463" y="1130"/>
                  </a:cubicBezTo>
                  <a:cubicBezTo>
                    <a:pt x="2434" y="525"/>
                    <a:pt x="1913" y="1"/>
                    <a:pt x="1288" y="1"/>
                  </a:cubicBezTo>
                  <a:close/>
                </a:path>
              </a:pathLst>
            </a:custGeom>
            <a:solidFill>
              <a:srgbClr val="504E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4"/>
            <p:cNvSpPr/>
            <p:nvPr/>
          </p:nvSpPr>
          <p:spPr>
            <a:xfrm>
              <a:off x="6395059" y="1644471"/>
              <a:ext cx="34658" cy="52790"/>
            </a:xfrm>
            <a:custGeom>
              <a:avLst/>
              <a:gdLst/>
              <a:ahLst/>
              <a:cxnLst/>
              <a:rect l="l" t="t" r="r" b="b"/>
              <a:pathLst>
                <a:path w="1491" h="2291" extrusionOk="0">
                  <a:moveTo>
                    <a:pt x="300" y="1"/>
                  </a:moveTo>
                  <a:cubicBezTo>
                    <a:pt x="251" y="1"/>
                    <a:pt x="202" y="4"/>
                    <a:pt x="153" y="11"/>
                  </a:cubicBezTo>
                  <a:cubicBezTo>
                    <a:pt x="92" y="42"/>
                    <a:pt x="31" y="42"/>
                    <a:pt x="1" y="42"/>
                  </a:cubicBezTo>
                  <a:cubicBezTo>
                    <a:pt x="244" y="619"/>
                    <a:pt x="457" y="1136"/>
                    <a:pt x="639" y="1713"/>
                  </a:cubicBezTo>
                  <a:cubicBezTo>
                    <a:pt x="700" y="1835"/>
                    <a:pt x="761" y="1987"/>
                    <a:pt x="791" y="2139"/>
                  </a:cubicBezTo>
                  <a:cubicBezTo>
                    <a:pt x="791" y="2169"/>
                    <a:pt x="852" y="2260"/>
                    <a:pt x="852" y="2291"/>
                  </a:cubicBezTo>
                  <a:cubicBezTo>
                    <a:pt x="1247" y="2048"/>
                    <a:pt x="1490" y="1592"/>
                    <a:pt x="1429" y="1105"/>
                  </a:cubicBezTo>
                  <a:cubicBezTo>
                    <a:pt x="1401" y="488"/>
                    <a:pt x="882" y="1"/>
                    <a:pt x="300" y="1"/>
                  </a:cubicBezTo>
                  <a:close/>
                </a:path>
              </a:pathLst>
            </a:custGeom>
            <a:solidFill>
              <a:srgbClr val="504E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4"/>
            <p:cNvSpPr/>
            <p:nvPr/>
          </p:nvSpPr>
          <p:spPr>
            <a:xfrm>
              <a:off x="6935563" y="1365950"/>
              <a:ext cx="77034" cy="177220"/>
            </a:xfrm>
            <a:custGeom>
              <a:avLst/>
              <a:gdLst/>
              <a:ahLst/>
              <a:cxnLst/>
              <a:rect l="l" t="t" r="r" b="b"/>
              <a:pathLst>
                <a:path w="3314" h="7691" extrusionOk="0">
                  <a:moveTo>
                    <a:pt x="1" y="1"/>
                  </a:moveTo>
                  <a:cubicBezTo>
                    <a:pt x="244" y="2128"/>
                    <a:pt x="1429" y="5472"/>
                    <a:pt x="3314" y="7691"/>
                  </a:cubicBezTo>
                  <a:cubicBezTo>
                    <a:pt x="3162" y="7144"/>
                    <a:pt x="3040" y="6627"/>
                    <a:pt x="2919" y="6080"/>
                  </a:cubicBezTo>
                  <a:lnTo>
                    <a:pt x="2919" y="6049"/>
                  </a:lnTo>
                  <a:cubicBezTo>
                    <a:pt x="2919" y="6019"/>
                    <a:pt x="2888" y="5928"/>
                    <a:pt x="2888" y="5897"/>
                  </a:cubicBezTo>
                  <a:cubicBezTo>
                    <a:pt x="2311" y="2706"/>
                    <a:pt x="2280" y="1034"/>
                    <a:pt x="1" y="1"/>
                  </a:cubicBezTo>
                  <a:close/>
                </a:path>
              </a:pathLst>
            </a:custGeom>
            <a:solidFill>
              <a:srgbClr val="C66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4"/>
            <p:cNvSpPr/>
            <p:nvPr/>
          </p:nvSpPr>
          <p:spPr>
            <a:xfrm>
              <a:off x="6328650" y="1349843"/>
              <a:ext cx="240260" cy="358726"/>
            </a:xfrm>
            <a:custGeom>
              <a:avLst/>
              <a:gdLst/>
              <a:ahLst/>
              <a:cxnLst/>
              <a:rect l="l" t="t" r="r" b="b"/>
              <a:pathLst>
                <a:path w="10336" h="15568" extrusionOk="0">
                  <a:moveTo>
                    <a:pt x="5593" y="1"/>
                  </a:moveTo>
                  <a:cubicBezTo>
                    <a:pt x="5259" y="61"/>
                    <a:pt x="4955" y="183"/>
                    <a:pt x="4621" y="305"/>
                  </a:cubicBezTo>
                  <a:cubicBezTo>
                    <a:pt x="1" y="1855"/>
                    <a:pt x="305" y="6870"/>
                    <a:pt x="2220" y="11308"/>
                  </a:cubicBezTo>
                  <a:cubicBezTo>
                    <a:pt x="2675" y="12341"/>
                    <a:pt x="3101" y="13405"/>
                    <a:pt x="3466" y="14469"/>
                  </a:cubicBezTo>
                  <a:cubicBezTo>
                    <a:pt x="3496" y="14590"/>
                    <a:pt x="3587" y="14742"/>
                    <a:pt x="3618" y="14894"/>
                  </a:cubicBezTo>
                  <a:cubicBezTo>
                    <a:pt x="3709" y="15077"/>
                    <a:pt x="3770" y="15290"/>
                    <a:pt x="3861" y="15533"/>
                  </a:cubicBezTo>
                  <a:cubicBezTo>
                    <a:pt x="4002" y="15558"/>
                    <a:pt x="4138" y="15568"/>
                    <a:pt x="4273" y="15568"/>
                  </a:cubicBezTo>
                  <a:cubicBezTo>
                    <a:pt x="4458" y="15568"/>
                    <a:pt x="4641" y="15550"/>
                    <a:pt x="4834" y="15533"/>
                  </a:cubicBezTo>
                  <a:cubicBezTo>
                    <a:pt x="4986" y="15533"/>
                    <a:pt x="5168" y="15442"/>
                    <a:pt x="5320" y="15411"/>
                  </a:cubicBezTo>
                  <a:cubicBezTo>
                    <a:pt x="7691" y="14651"/>
                    <a:pt x="9879" y="11308"/>
                    <a:pt x="10092" y="7782"/>
                  </a:cubicBezTo>
                  <a:cubicBezTo>
                    <a:pt x="10335" y="2919"/>
                    <a:pt x="8177" y="548"/>
                    <a:pt x="5593" y="1"/>
                  </a:cubicBezTo>
                  <a:close/>
                </a:path>
              </a:pathLst>
            </a:custGeom>
            <a:solidFill>
              <a:srgbClr val="C66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4"/>
            <p:cNvSpPr/>
            <p:nvPr/>
          </p:nvSpPr>
          <p:spPr>
            <a:xfrm>
              <a:off x="6055225" y="1383993"/>
              <a:ext cx="484705" cy="930318"/>
            </a:xfrm>
            <a:custGeom>
              <a:avLst/>
              <a:gdLst/>
              <a:ahLst/>
              <a:cxnLst/>
              <a:rect l="l" t="t" r="r" b="b"/>
              <a:pathLst>
                <a:path w="20852" h="40374" extrusionOk="0">
                  <a:moveTo>
                    <a:pt x="16361" y="0"/>
                  </a:moveTo>
                  <a:cubicBezTo>
                    <a:pt x="14320" y="0"/>
                    <a:pt x="12581" y="1474"/>
                    <a:pt x="12220" y="3534"/>
                  </a:cubicBezTo>
                  <a:lnTo>
                    <a:pt x="12189" y="3625"/>
                  </a:lnTo>
                  <a:lnTo>
                    <a:pt x="12128" y="4172"/>
                  </a:lnTo>
                  <a:lnTo>
                    <a:pt x="12007" y="4750"/>
                  </a:lnTo>
                  <a:lnTo>
                    <a:pt x="11764" y="5874"/>
                  </a:lnTo>
                  <a:cubicBezTo>
                    <a:pt x="11612" y="6634"/>
                    <a:pt x="11460" y="7394"/>
                    <a:pt x="11277" y="8184"/>
                  </a:cubicBezTo>
                  <a:cubicBezTo>
                    <a:pt x="11095" y="8944"/>
                    <a:pt x="10943" y="9704"/>
                    <a:pt x="10761" y="10464"/>
                  </a:cubicBezTo>
                  <a:cubicBezTo>
                    <a:pt x="10548" y="11224"/>
                    <a:pt x="10365" y="11984"/>
                    <a:pt x="10153" y="12713"/>
                  </a:cubicBezTo>
                  <a:cubicBezTo>
                    <a:pt x="9910" y="13473"/>
                    <a:pt x="9727" y="14203"/>
                    <a:pt x="9454" y="14932"/>
                  </a:cubicBezTo>
                  <a:cubicBezTo>
                    <a:pt x="9241" y="15631"/>
                    <a:pt x="8967" y="16361"/>
                    <a:pt x="8694" y="17090"/>
                  </a:cubicBezTo>
                  <a:cubicBezTo>
                    <a:pt x="8420" y="17820"/>
                    <a:pt x="8177" y="18488"/>
                    <a:pt x="7873" y="19188"/>
                  </a:cubicBezTo>
                  <a:cubicBezTo>
                    <a:pt x="7569" y="19856"/>
                    <a:pt x="7265" y="20495"/>
                    <a:pt x="6900" y="21163"/>
                  </a:cubicBezTo>
                  <a:cubicBezTo>
                    <a:pt x="6566" y="21771"/>
                    <a:pt x="6232" y="22379"/>
                    <a:pt x="5897" y="22926"/>
                  </a:cubicBezTo>
                  <a:lnTo>
                    <a:pt x="5320" y="23747"/>
                  </a:lnTo>
                  <a:cubicBezTo>
                    <a:pt x="5168" y="23960"/>
                    <a:pt x="4864" y="24294"/>
                    <a:pt x="4621" y="24598"/>
                  </a:cubicBezTo>
                  <a:cubicBezTo>
                    <a:pt x="3648" y="25814"/>
                    <a:pt x="2615" y="27030"/>
                    <a:pt x="1581" y="28215"/>
                  </a:cubicBezTo>
                  <a:cubicBezTo>
                    <a:pt x="1338" y="28519"/>
                    <a:pt x="1064" y="28793"/>
                    <a:pt x="791" y="29097"/>
                  </a:cubicBezTo>
                  <a:cubicBezTo>
                    <a:pt x="517" y="29370"/>
                    <a:pt x="274" y="29674"/>
                    <a:pt x="1" y="29917"/>
                  </a:cubicBezTo>
                  <a:lnTo>
                    <a:pt x="1" y="40373"/>
                  </a:lnTo>
                  <a:lnTo>
                    <a:pt x="122" y="40312"/>
                  </a:lnTo>
                  <a:cubicBezTo>
                    <a:pt x="304" y="40161"/>
                    <a:pt x="487" y="40039"/>
                    <a:pt x="669" y="39887"/>
                  </a:cubicBezTo>
                  <a:cubicBezTo>
                    <a:pt x="1064" y="39613"/>
                    <a:pt x="1399" y="39340"/>
                    <a:pt x="1733" y="39036"/>
                  </a:cubicBezTo>
                  <a:cubicBezTo>
                    <a:pt x="2432" y="38489"/>
                    <a:pt x="3101" y="37911"/>
                    <a:pt x="3739" y="37334"/>
                  </a:cubicBezTo>
                  <a:cubicBezTo>
                    <a:pt x="4104" y="37030"/>
                    <a:pt x="4408" y="36756"/>
                    <a:pt x="4742" y="36452"/>
                  </a:cubicBezTo>
                  <a:cubicBezTo>
                    <a:pt x="5077" y="36148"/>
                    <a:pt x="5381" y="35844"/>
                    <a:pt x="5685" y="35540"/>
                  </a:cubicBezTo>
                  <a:cubicBezTo>
                    <a:pt x="5988" y="35236"/>
                    <a:pt x="6292" y="34932"/>
                    <a:pt x="6627" y="34629"/>
                  </a:cubicBezTo>
                  <a:cubicBezTo>
                    <a:pt x="6931" y="34325"/>
                    <a:pt x="7265" y="34021"/>
                    <a:pt x="7539" y="33686"/>
                  </a:cubicBezTo>
                  <a:cubicBezTo>
                    <a:pt x="7843" y="33382"/>
                    <a:pt x="8147" y="33078"/>
                    <a:pt x="8451" y="32744"/>
                  </a:cubicBezTo>
                  <a:cubicBezTo>
                    <a:pt x="8754" y="32440"/>
                    <a:pt x="9058" y="32106"/>
                    <a:pt x="9332" y="31802"/>
                  </a:cubicBezTo>
                  <a:lnTo>
                    <a:pt x="10213" y="30799"/>
                  </a:lnTo>
                  <a:cubicBezTo>
                    <a:pt x="10517" y="30464"/>
                    <a:pt x="10791" y="30160"/>
                    <a:pt x="11034" y="29826"/>
                  </a:cubicBezTo>
                  <a:cubicBezTo>
                    <a:pt x="11308" y="29461"/>
                    <a:pt x="11581" y="29157"/>
                    <a:pt x="11916" y="28762"/>
                  </a:cubicBezTo>
                  <a:cubicBezTo>
                    <a:pt x="12220" y="28337"/>
                    <a:pt x="12524" y="27941"/>
                    <a:pt x="12797" y="27546"/>
                  </a:cubicBezTo>
                  <a:cubicBezTo>
                    <a:pt x="13375" y="26726"/>
                    <a:pt x="13861" y="25905"/>
                    <a:pt x="14317" y="25054"/>
                  </a:cubicBezTo>
                  <a:cubicBezTo>
                    <a:pt x="15229" y="23382"/>
                    <a:pt x="15958" y="21710"/>
                    <a:pt x="16627" y="20039"/>
                  </a:cubicBezTo>
                  <a:cubicBezTo>
                    <a:pt x="17265" y="18367"/>
                    <a:pt x="17843" y="16695"/>
                    <a:pt x="18299" y="14993"/>
                  </a:cubicBezTo>
                  <a:cubicBezTo>
                    <a:pt x="18542" y="14172"/>
                    <a:pt x="18755" y="13321"/>
                    <a:pt x="18998" y="12440"/>
                  </a:cubicBezTo>
                  <a:cubicBezTo>
                    <a:pt x="19211" y="11619"/>
                    <a:pt x="19393" y="10738"/>
                    <a:pt x="19606" y="9887"/>
                  </a:cubicBezTo>
                  <a:cubicBezTo>
                    <a:pt x="19788" y="9066"/>
                    <a:pt x="19940" y="8184"/>
                    <a:pt x="20092" y="7364"/>
                  </a:cubicBezTo>
                  <a:cubicBezTo>
                    <a:pt x="20153" y="6938"/>
                    <a:pt x="20244" y="6482"/>
                    <a:pt x="20305" y="6057"/>
                  </a:cubicBezTo>
                  <a:lnTo>
                    <a:pt x="20426" y="5418"/>
                  </a:lnTo>
                  <a:lnTo>
                    <a:pt x="20457" y="5084"/>
                  </a:lnTo>
                  <a:lnTo>
                    <a:pt x="20518" y="4689"/>
                  </a:lnTo>
                  <a:cubicBezTo>
                    <a:pt x="20852" y="2470"/>
                    <a:pt x="19271" y="342"/>
                    <a:pt x="16931" y="38"/>
                  </a:cubicBezTo>
                  <a:cubicBezTo>
                    <a:pt x="16739" y="13"/>
                    <a:pt x="16549" y="0"/>
                    <a:pt x="16361" y="0"/>
                  </a:cubicBezTo>
                  <a:close/>
                </a:path>
              </a:pathLst>
            </a:custGeom>
            <a:solidFill>
              <a:srgbClr val="C66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4"/>
            <p:cNvSpPr/>
            <p:nvPr/>
          </p:nvSpPr>
          <p:spPr>
            <a:xfrm>
              <a:off x="6513769" y="789300"/>
              <a:ext cx="465132" cy="430618"/>
            </a:xfrm>
            <a:custGeom>
              <a:avLst/>
              <a:gdLst/>
              <a:ahLst/>
              <a:cxnLst/>
              <a:rect l="l" t="t" r="r" b="b"/>
              <a:pathLst>
                <a:path w="20010" h="18688" extrusionOk="0">
                  <a:moveTo>
                    <a:pt x="9142" y="1"/>
                  </a:moveTo>
                  <a:cubicBezTo>
                    <a:pt x="5561" y="1"/>
                    <a:pt x="2740" y="2443"/>
                    <a:pt x="1976" y="4053"/>
                  </a:cubicBezTo>
                  <a:cubicBezTo>
                    <a:pt x="821" y="6424"/>
                    <a:pt x="0" y="8673"/>
                    <a:pt x="1368" y="12867"/>
                  </a:cubicBezTo>
                  <a:cubicBezTo>
                    <a:pt x="2766" y="17336"/>
                    <a:pt x="7234" y="17974"/>
                    <a:pt x="7234" y="17974"/>
                  </a:cubicBezTo>
                  <a:cubicBezTo>
                    <a:pt x="8309" y="18466"/>
                    <a:pt x="9365" y="18688"/>
                    <a:pt x="10375" y="18688"/>
                  </a:cubicBezTo>
                  <a:cubicBezTo>
                    <a:pt x="15856" y="18688"/>
                    <a:pt x="20009" y="12166"/>
                    <a:pt x="18572" y="6880"/>
                  </a:cubicBezTo>
                  <a:cubicBezTo>
                    <a:pt x="17630" y="3445"/>
                    <a:pt x="14621" y="800"/>
                    <a:pt x="10396" y="101"/>
                  </a:cubicBezTo>
                  <a:cubicBezTo>
                    <a:pt x="9969" y="33"/>
                    <a:pt x="9550" y="1"/>
                    <a:pt x="9142" y="1"/>
                  </a:cubicBezTo>
                  <a:close/>
                </a:path>
              </a:pathLst>
            </a:custGeom>
            <a:solidFill>
              <a:srgbClr val="241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4"/>
            <p:cNvSpPr/>
            <p:nvPr/>
          </p:nvSpPr>
          <p:spPr>
            <a:xfrm>
              <a:off x="6504889" y="716876"/>
              <a:ext cx="284449" cy="233766"/>
            </a:xfrm>
            <a:custGeom>
              <a:avLst/>
              <a:gdLst/>
              <a:ahLst/>
              <a:cxnLst/>
              <a:rect l="l" t="t" r="r" b="b"/>
              <a:pathLst>
                <a:path w="12237" h="10145" extrusionOk="0">
                  <a:moveTo>
                    <a:pt x="5530" y="1"/>
                  </a:moveTo>
                  <a:cubicBezTo>
                    <a:pt x="2644" y="1"/>
                    <a:pt x="0" y="2041"/>
                    <a:pt x="261" y="5220"/>
                  </a:cubicBezTo>
                  <a:cubicBezTo>
                    <a:pt x="534" y="8959"/>
                    <a:pt x="4638" y="10144"/>
                    <a:pt x="4638" y="10144"/>
                  </a:cubicBezTo>
                  <a:cubicBezTo>
                    <a:pt x="12237" y="6953"/>
                    <a:pt x="10352" y="1056"/>
                    <a:pt x="6978" y="174"/>
                  </a:cubicBezTo>
                  <a:cubicBezTo>
                    <a:pt x="6497" y="57"/>
                    <a:pt x="6010" y="1"/>
                    <a:pt x="5530" y="1"/>
                  </a:cubicBezTo>
                  <a:close/>
                </a:path>
              </a:pathLst>
            </a:custGeom>
            <a:solidFill>
              <a:srgbClr val="241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4"/>
            <p:cNvSpPr/>
            <p:nvPr/>
          </p:nvSpPr>
          <p:spPr>
            <a:xfrm>
              <a:off x="6867736" y="1080079"/>
              <a:ext cx="61646" cy="99797"/>
            </a:xfrm>
            <a:custGeom>
              <a:avLst/>
              <a:gdLst/>
              <a:ahLst/>
              <a:cxnLst/>
              <a:rect l="l" t="t" r="r" b="b"/>
              <a:pathLst>
                <a:path w="2652" h="4331" extrusionOk="0">
                  <a:moveTo>
                    <a:pt x="1462" y="1"/>
                  </a:moveTo>
                  <a:cubicBezTo>
                    <a:pt x="956" y="1"/>
                    <a:pt x="426" y="461"/>
                    <a:pt x="426" y="461"/>
                  </a:cubicBezTo>
                  <a:lnTo>
                    <a:pt x="1" y="4200"/>
                  </a:lnTo>
                  <a:cubicBezTo>
                    <a:pt x="202" y="4290"/>
                    <a:pt x="393" y="4331"/>
                    <a:pt x="574" y="4331"/>
                  </a:cubicBezTo>
                  <a:cubicBezTo>
                    <a:pt x="1920" y="4331"/>
                    <a:pt x="2652" y="2052"/>
                    <a:pt x="2250" y="765"/>
                  </a:cubicBezTo>
                  <a:cubicBezTo>
                    <a:pt x="2086" y="181"/>
                    <a:pt x="1779" y="1"/>
                    <a:pt x="1462" y="1"/>
                  </a:cubicBezTo>
                  <a:close/>
                </a:path>
              </a:pathLst>
            </a:custGeom>
            <a:solidFill>
              <a:srgbClr val="C66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4"/>
            <p:cNvSpPr/>
            <p:nvPr/>
          </p:nvSpPr>
          <p:spPr>
            <a:xfrm>
              <a:off x="6583014" y="1169140"/>
              <a:ext cx="199256" cy="206392"/>
            </a:xfrm>
            <a:custGeom>
              <a:avLst/>
              <a:gdLst/>
              <a:ahLst/>
              <a:cxnLst/>
              <a:rect l="l" t="t" r="r" b="b"/>
              <a:pathLst>
                <a:path w="8572" h="8957" extrusionOk="0">
                  <a:moveTo>
                    <a:pt x="1581" y="1"/>
                  </a:moveTo>
                  <a:lnTo>
                    <a:pt x="1581" y="1"/>
                  </a:lnTo>
                  <a:cubicBezTo>
                    <a:pt x="1793" y="1551"/>
                    <a:pt x="882" y="5016"/>
                    <a:pt x="0" y="6870"/>
                  </a:cubicBezTo>
                  <a:cubicBezTo>
                    <a:pt x="2189" y="8475"/>
                    <a:pt x="3891" y="8956"/>
                    <a:pt x="5145" y="8956"/>
                  </a:cubicBezTo>
                  <a:cubicBezTo>
                    <a:pt x="7028" y="8956"/>
                    <a:pt x="7903" y="7873"/>
                    <a:pt x="7903" y="7873"/>
                  </a:cubicBezTo>
                  <a:lnTo>
                    <a:pt x="8572" y="3222"/>
                  </a:lnTo>
                  <a:cubicBezTo>
                    <a:pt x="6626" y="3070"/>
                    <a:pt x="4499" y="1946"/>
                    <a:pt x="3100" y="1034"/>
                  </a:cubicBezTo>
                  <a:cubicBezTo>
                    <a:pt x="2918" y="943"/>
                    <a:pt x="2736" y="882"/>
                    <a:pt x="2645" y="760"/>
                  </a:cubicBezTo>
                  <a:cubicBezTo>
                    <a:pt x="1976" y="244"/>
                    <a:pt x="1581" y="1"/>
                    <a:pt x="1581" y="1"/>
                  </a:cubicBezTo>
                  <a:close/>
                </a:path>
              </a:pathLst>
            </a:custGeom>
            <a:solidFill>
              <a:srgbClr val="C66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4"/>
            <p:cNvSpPr/>
            <p:nvPr/>
          </p:nvSpPr>
          <p:spPr>
            <a:xfrm>
              <a:off x="6644472" y="1186653"/>
              <a:ext cx="137796" cy="98069"/>
            </a:xfrm>
            <a:custGeom>
              <a:avLst/>
              <a:gdLst/>
              <a:ahLst/>
              <a:cxnLst/>
              <a:rect l="l" t="t" r="r" b="b"/>
              <a:pathLst>
                <a:path w="5928" h="4256" extrusionOk="0">
                  <a:moveTo>
                    <a:pt x="1" y="0"/>
                  </a:moveTo>
                  <a:lnTo>
                    <a:pt x="1" y="0"/>
                  </a:lnTo>
                  <a:cubicBezTo>
                    <a:pt x="1308" y="2280"/>
                    <a:pt x="4074" y="3648"/>
                    <a:pt x="5685" y="4256"/>
                  </a:cubicBezTo>
                  <a:lnTo>
                    <a:pt x="5928" y="2462"/>
                  </a:lnTo>
                  <a:cubicBezTo>
                    <a:pt x="3982" y="2310"/>
                    <a:pt x="1855" y="1186"/>
                    <a:pt x="456" y="274"/>
                  </a:cubicBezTo>
                  <a:cubicBezTo>
                    <a:pt x="274" y="183"/>
                    <a:pt x="153" y="92"/>
                    <a:pt x="1" y="0"/>
                  </a:cubicBezTo>
                  <a:close/>
                </a:path>
              </a:pathLst>
            </a:custGeom>
            <a:solidFill>
              <a:srgbClr val="241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4"/>
            <p:cNvSpPr/>
            <p:nvPr/>
          </p:nvSpPr>
          <p:spPr>
            <a:xfrm>
              <a:off x="6617625" y="877001"/>
              <a:ext cx="303835" cy="370892"/>
            </a:xfrm>
            <a:custGeom>
              <a:avLst/>
              <a:gdLst/>
              <a:ahLst/>
              <a:cxnLst/>
              <a:rect l="l" t="t" r="r" b="b"/>
              <a:pathLst>
                <a:path w="13071" h="16096" extrusionOk="0">
                  <a:moveTo>
                    <a:pt x="6190" y="0"/>
                  </a:moveTo>
                  <a:cubicBezTo>
                    <a:pt x="5870" y="0"/>
                    <a:pt x="5539" y="29"/>
                    <a:pt x="5198" y="95"/>
                  </a:cubicBezTo>
                  <a:cubicBezTo>
                    <a:pt x="2918" y="520"/>
                    <a:pt x="1216" y="2466"/>
                    <a:pt x="943" y="4776"/>
                  </a:cubicBezTo>
                  <a:cubicBezTo>
                    <a:pt x="335" y="6903"/>
                    <a:pt x="0" y="9213"/>
                    <a:pt x="61" y="11767"/>
                  </a:cubicBezTo>
                  <a:cubicBezTo>
                    <a:pt x="61" y="12071"/>
                    <a:pt x="122" y="12375"/>
                    <a:pt x="122" y="12679"/>
                  </a:cubicBezTo>
                  <a:cubicBezTo>
                    <a:pt x="266" y="12798"/>
                    <a:pt x="4060" y="16096"/>
                    <a:pt x="7491" y="16096"/>
                  </a:cubicBezTo>
                  <a:cubicBezTo>
                    <a:pt x="8410" y="16096"/>
                    <a:pt x="9302" y="15859"/>
                    <a:pt x="10092" y="15262"/>
                  </a:cubicBezTo>
                  <a:cubicBezTo>
                    <a:pt x="10669" y="14806"/>
                    <a:pt x="11520" y="13682"/>
                    <a:pt x="11885" y="11919"/>
                  </a:cubicBezTo>
                  <a:cubicBezTo>
                    <a:pt x="11976" y="11493"/>
                    <a:pt x="12068" y="11037"/>
                    <a:pt x="12159" y="10520"/>
                  </a:cubicBezTo>
                  <a:lnTo>
                    <a:pt x="12159" y="10429"/>
                  </a:lnTo>
                  <a:cubicBezTo>
                    <a:pt x="12250" y="10125"/>
                    <a:pt x="12280" y="9791"/>
                    <a:pt x="12341" y="9426"/>
                  </a:cubicBezTo>
                  <a:cubicBezTo>
                    <a:pt x="12432" y="9061"/>
                    <a:pt x="12463" y="8697"/>
                    <a:pt x="12554" y="8271"/>
                  </a:cubicBezTo>
                  <a:cubicBezTo>
                    <a:pt x="13071" y="4928"/>
                    <a:pt x="12280" y="2374"/>
                    <a:pt x="10609" y="1523"/>
                  </a:cubicBezTo>
                  <a:cubicBezTo>
                    <a:pt x="9594" y="1029"/>
                    <a:pt x="8089" y="0"/>
                    <a:pt x="6190" y="0"/>
                  </a:cubicBezTo>
                  <a:close/>
                </a:path>
              </a:pathLst>
            </a:custGeom>
            <a:solidFill>
              <a:srgbClr val="C66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4"/>
            <p:cNvSpPr/>
            <p:nvPr/>
          </p:nvSpPr>
          <p:spPr>
            <a:xfrm>
              <a:off x="6758928" y="1135843"/>
              <a:ext cx="64319" cy="34011"/>
            </a:xfrm>
            <a:custGeom>
              <a:avLst/>
              <a:gdLst/>
              <a:ahLst/>
              <a:cxnLst/>
              <a:rect l="l" t="t" r="r" b="b"/>
              <a:pathLst>
                <a:path w="2767" h="1476" extrusionOk="0">
                  <a:moveTo>
                    <a:pt x="206" y="1"/>
                  </a:moveTo>
                  <a:cubicBezTo>
                    <a:pt x="175" y="1"/>
                    <a:pt x="145" y="14"/>
                    <a:pt x="122" y="47"/>
                  </a:cubicBezTo>
                  <a:cubicBezTo>
                    <a:pt x="31" y="78"/>
                    <a:pt x="1" y="199"/>
                    <a:pt x="92" y="260"/>
                  </a:cubicBezTo>
                  <a:cubicBezTo>
                    <a:pt x="578" y="868"/>
                    <a:pt x="1095" y="1172"/>
                    <a:pt x="1551" y="1324"/>
                  </a:cubicBezTo>
                  <a:cubicBezTo>
                    <a:pt x="1924" y="1454"/>
                    <a:pt x="2239" y="1471"/>
                    <a:pt x="2428" y="1471"/>
                  </a:cubicBezTo>
                  <a:cubicBezTo>
                    <a:pt x="2490" y="1471"/>
                    <a:pt x="2538" y="1469"/>
                    <a:pt x="2570" y="1469"/>
                  </a:cubicBezTo>
                  <a:cubicBezTo>
                    <a:pt x="2599" y="1469"/>
                    <a:pt x="2615" y="1470"/>
                    <a:pt x="2615" y="1476"/>
                  </a:cubicBezTo>
                  <a:cubicBezTo>
                    <a:pt x="2736" y="1476"/>
                    <a:pt x="2767" y="1385"/>
                    <a:pt x="2767" y="1294"/>
                  </a:cubicBezTo>
                  <a:cubicBezTo>
                    <a:pt x="2767" y="1172"/>
                    <a:pt x="2675" y="1142"/>
                    <a:pt x="2584" y="1142"/>
                  </a:cubicBezTo>
                  <a:cubicBezTo>
                    <a:pt x="2577" y="1142"/>
                    <a:pt x="2511" y="1151"/>
                    <a:pt x="2401" y="1151"/>
                  </a:cubicBezTo>
                  <a:cubicBezTo>
                    <a:pt x="2025" y="1151"/>
                    <a:pt x="1134" y="1042"/>
                    <a:pt x="335" y="78"/>
                  </a:cubicBezTo>
                  <a:cubicBezTo>
                    <a:pt x="316" y="39"/>
                    <a:pt x="260" y="1"/>
                    <a:pt x="206" y="1"/>
                  </a:cubicBezTo>
                  <a:close/>
                </a:path>
              </a:pathLst>
            </a:custGeom>
            <a:solidFill>
              <a:srgbClr val="241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4"/>
            <p:cNvSpPr/>
            <p:nvPr/>
          </p:nvSpPr>
          <p:spPr>
            <a:xfrm>
              <a:off x="6844421" y="1055469"/>
              <a:ext cx="22641" cy="31799"/>
            </a:xfrm>
            <a:custGeom>
              <a:avLst/>
              <a:gdLst/>
              <a:ahLst/>
              <a:cxnLst/>
              <a:rect l="l" t="t" r="r" b="b"/>
              <a:pathLst>
                <a:path w="974" h="1380" extrusionOk="0">
                  <a:moveTo>
                    <a:pt x="518" y="1"/>
                  </a:moveTo>
                  <a:cubicBezTo>
                    <a:pt x="322" y="1"/>
                    <a:pt x="119" y="259"/>
                    <a:pt x="92" y="617"/>
                  </a:cubicBezTo>
                  <a:cubicBezTo>
                    <a:pt x="1" y="982"/>
                    <a:pt x="152" y="1316"/>
                    <a:pt x="396" y="1377"/>
                  </a:cubicBezTo>
                  <a:cubicBezTo>
                    <a:pt x="406" y="1379"/>
                    <a:pt x="417" y="1380"/>
                    <a:pt x="428" y="1380"/>
                  </a:cubicBezTo>
                  <a:cubicBezTo>
                    <a:pt x="633" y="1380"/>
                    <a:pt x="853" y="1116"/>
                    <a:pt x="882" y="769"/>
                  </a:cubicBezTo>
                  <a:cubicBezTo>
                    <a:pt x="973" y="374"/>
                    <a:pt x="791" y="40"/>
                    <a:pt x="578" y="9"/>
                  </a:cubicBezTo>
                  <a:cubicBezTo>
                    <a:pt x="558" y="4"/>
                    <a:pt x="538" y="1"/>
                    <a:pt x="518" y="1"/>
                  </a:cubicBezTo>
                  <a:close/>
                </a:path>
              </a:pathLst>
            </a:custGeom>
            <a:solidFill>
              <a:srgbClr val="241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4"/>
            <p:cNvSpPr/>
            <p:nvPr/>
          </p:nvSpPr>
          <p:spPr>
            <a:xfrm>
              <a:off x="6752582" y="1036021"/>
              <a:ext cx="21920" cy="31637"/>
            </a:xfrm>
            <a:custGeom>
              <a:avLst/>
              <a:gdLst/>
              <a:ahLst/>
              <a:cxnLst/>
              <a:rect l="l" t="t" r="r" b="b"/>
              <a:pathLst>
                <a:path w="943" h="1373" extrusionOk="0">
                  <a:moveTo>
                    <a:pt x="545" y="0"/>
                  </a:moveTo>
                  <a:cubicBezTo>
                    <a:pt x="344" y="0"/>
                    <a:pt x="149" y="264"/>
                    <a:pt x="91" y="610"/>
                  </a:cubicBezTo>
                  <a:cubicBezTo>
                    <a:pt x="0" y="1005"/>
                    <a:pt x="152" y="1340"/>
                    <a:pt x="395" y="1370"/>
                  </a:cubicBezTo>
                  <a:cubicBezTo>
                    <a:pt x="407" y="1372"/>
                    <a:pt x="419" y="1373"/>
                    <a:pt x="431" y="1373"/>
                  </a:cubicBezTo>
                  <a:cubicBezTo>
                    <a:pt x="635" y="1373"/>
                    <a:pt x="853" y="1135"/>
                    <a:pt x="882" y="762"/>
                  </a:cubicBezTo>
                  <a:cubicBezTo>
                    <a:pt x="942" y="398"/>
                    <a:pt x="790" y="33"/>
                    <a:pt x="578" y="2"/>
                  </a:cubicBezTo>
                  <a:cubicBezTo>
                    <a:pt x="567" y="1"/>
                    <a:pt x="556" y="0"/>
                    <a:pt x="545" y="0"/>
                  </a:cubicBezTo>
                  <a:close/>
                </a:path>
              </a:pathLst>
            </a:custGeom>
            <a:solidFill>
              <a:srgbClr val="241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4"/>
            <p:cNvSpPr/>
            <p:nvPr/>
          </p:nvSpPr>
          <p:spPr>
            <a:xfrm>
              <a:off x="6729315" y="993576"/>
              <a:ext cx="65667" cy="34656"/>
            </a:xfrm>
            <a:custGeom>
              <a:avLst/>
              <a:gdLst/>
              <a:ahLst/>
              <a:cxnLst/>
              <a:rect l="l" t="t" r="r" b="b"/>
              <a:pathLst>
                <a:path w="2825" h="1504" extrusionOk="0">
                  <a:moveTo>
                    <a:pt x="2035" y="0"/>
                  </a:moveTo>
                  <a:cubicBezTo>
                    <a:pt x="1623" y="0"/>
                    <a:pt x="877" y="101"/>
                    <a:pt x="332" y="750"/>
                  </a:cubicBezTo>
                  <a:cubicBezTo>
                    <a:pt x="0" y="1127"/>
                    <a:pt x="168" y="1503"/>
                    <a:pt x="519" y="1503"/>
                  </a:cubicBezTo>
                  <a:cubicBezTo>
                    <a:pt x="650" y="1503"/>
                    <a:pt x="806" y="1451"/>
                    <a:pt x="971" y="1328"/>
                  </a:cubicBezTo>
                  <a:cubicBezTo>
                    <a:pt x="1427" y="963"/>
                    <a:pt x="1670" y="872"/>
                    <a:pt x="2278" y="750"/>
                  </a:cubicBezTo>
                  <a:cubicBezTo>
                    <a:pt x="2825" y="659"/>
                    <a:pt x="2642" y="51"/>
                    <a:pt x="2338" y="21"/>
                  </a:cubicBezTo>
                  <a:cubicBezTo>
                    <a:pt x="2338" y="21"/>
                    <a:pt x="2221" y="0"/>
                    <a:pt x="2035" y="0"/>
                  </a:cubicBezTo>
                  <a:close/>
                </a:path>
              </a:pathLst>
            </a:custGeom>
            <a:solidFill>
              <a:srgbClr val="241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4"/>
            <p:cNvSpPr/>
            <p:nvPr/>
          </p:nvSpPr>
          <p:spPr>
            <a:xfrm>
              <a:off x="6851441" y="1012148"/>
              <a:ext cx="60460" cy="44242"/>
            </a:xfrm>
            <a:custGeom>
              <a:avLst/>
              <a:gdLst/>
              <a:ahLst/>
              <a:cxnLst/>
              <a:rect l="l" t="t" r="r" b="b"/>
              <a:pathLst>
                <a:path w="2601" h="1920" extrusionOk="0">
                  <a:moveTo>
                    <a:pt x="573" y="0"/>
                  </a:moveTo>
                  <a:cubicBezTo>
                    <a:pt x="330" y="0"/>
                    <a:pt x="1" y="532"/>
                    <a:pt x="550" y="734"/>
                  </a:cubicBezTo>
                  <a:cubicBezTo>
                    <a:pt x="1066" y="1008"/>
                    <a:pt x="1309" y="1190"/>
                    <a:pt x="1644" y="1616"/>
                  </a:cubicBezTo>
                  <a:cubicBezTo>
                    <a:pt x="1815" y="1830"/>
                    <a:pt x="1997" y="1919"/>
                    <a:pt x="2149" y="1919"/>
                  </a:cubicBezTo>
                  <a:cubicBezTo>
                    <a:pt x="2427" y="1919"/>
                    <a:pt x="2601" y="1615"/>
                    <a:pt x="2404" y="1221"/>
                  </a:cubicBezTo>
                  <a:cubicBezTo>
                    <a:pt x="1826" y="96"/>
                    <a:pt x="610" y="5"/>
                    <a:pt x="610" y="5"/>
                  </a:cubicBezTo>
                  <a:cubicBezTo>
                    <a:pt x="598" y="2"/>
                    <a:pt x="586" y="0"/>
                    <a:pt x="573" y="0"/>
                  </a:cubicBezTo>
                  <a:close/>
                </a:path>
              </a:pathLst>
            </a:custGeom>
            <a:solidFill>
              <a:srgbClr val="241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4"/>
            <p:cNvSpPr/>
            <p:nvPr/>
          </p:nvSpPr>
          <p:spPr>
            <a:xfrm>
              <a:off x="6800885" y="1033970"/>
              <a:ext cx="42143" cy="95972"/>
            </a:xfrm>
            <a:custGeom>
              <a:avLst/>
              <a:gdLst/>
              <a:ahLst/>
              <a:cxnLst/>
              <a:rect l="l" t="t" r="r" b="b"/>
              <a:pathLst>
                <a:path w="1813" h="4165" extrusionOk="0">
                  <a:moveTo>
                    <a:pt x="718" y="0"/>
                  </a:moveTo>
                  <a:cubicBezTo>
                    <a:pt x="597" y="0"/>
                    <a:pt x="506" y="122"/>
                    <a:pt x="506" y="243"/>
                  </a:cubicBezTo>
                  <a:cubicBezTo>
                    <a:pt x="506" y="365"/>
                    <a:pt x="718" y="2553"/>
                    <a:pt x="1266" y="3526"/>
                  </a:cubicBezTo>
                  <a:cubicBezTo>
                    <a:pt x="1139" y="3602"/>
                    <a:pt x="888" y="3761"/>
                    <a:pt x="545" y="3761"/>
                  </a:cubicBezTo>
                  <a:cubicBezTo>
                    <a:pt x="475" y="3761"/>
                    <a:pt x="401" y="3754"/>
                    <a:pt x="323" y="3739"/>
                  </a:cubicBezTo>
                  <a:cubicBezTo>
                    <a:pt x="310" y="3737"/>
                    <a:pt x="297" y="3736"/>
                    <a:pt x="284" y="3736"/>
                  </a:cubicBezTo>
                  <a:cubicBezTo>
                    <a:pt x="120" y="3736"/>
                    <a:pt x="0" y="3909"/>
                    <a:pt x="141" y="4134"/>
                  </a:cubicBezTo>
                  <a:lnTo>
                    <a:pt x="171" y="4134"/>
                  </a:lnTo>
                  <a:cubicBezTo>
                    <a:pt x="323" y="4164"/>
                    <a:pt x="475" y="4164"/>
                    <a:pt x="597" y="4164"/>
                  </a:cubicBezTo>
                  <a:cubicBezTo>
                    <a:pt x="1266" y="4164"/>
                    <a:pt x="1691" y="3708"/>
                    <a:pt x="1722" y="3678"/>
                  </a:cubicBezTo>
                  <a:cubicBezTo>
                    <a:pt x="1813" y="3587"/>
                    <a:pt x="1813" y="3465"/>
                    <a:pt x="1722" y="3404"/>
                  </a:cubicBezTo>
                  <a:cubicBezTo>
                    <a:pt x="1235" y="2827"/>
                    <a:pt x="962" y="882"/>
                    <a:pt x="931" y="213"/>
                  </a:cubicBezTo>
                  <a:cubicBezTo>
                    <a:pt x="931" y="91"/>
                    <a:pt x="810" y="0"/>
                    <a:pt x="718" y="0"/>
                  </a:cubicBezTo>
                  <a:close/>
                </a:path>
              </a:pathLst>
            </a:custGeom>
            <a:solidFill>
              <a:srgbClr val="241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4"/>
            <p:cNvSpPr/>
            <p:nvPr/>
          </p:nvSpPr>
          <p:spPr>
            <a:xfrm>
              <a:off x="6618322" y="1134829"/>
              <a:ext cx="40307" cy="35025"/>
            </a:xfrm>
            <a:custGeom>
              <a:avLst/>
              <a:gdLst/>
              <a:ahLst/>
              <a:cxnLst/>
              <a:rect l="l" t="t" r="r" b="b"/>
              <a:pathLst>
                <a:path w="1734" h="1520" extrusionOk="0">
                  <a:moveTo>
                    <a:pt x="1733" y="0"/>
                  </a:moveTo>
                  <a:lnTo>
                    <a:pt x="1733" y="0"/>
                  </a:lnTo>
                  <a:cubicBezTo>
                    <a:pt x="882" y="578"/>
                    <a:pt x="62" y="608"/>
                    <a:pt x="1" y="608"/>
                  </a:cubicBezTo>
                  <a:cubicBezTo>
                    <a:pt x="1" y="912"/>
                    <a:pt x="62" y="1216"/>
                    <a:pt x="62" y="1520"/>
                  </a:cubicBezTo>
                  <a:cubicBezTo>
                    <a:pt x="913" y="1277"/>
                    <a:pt x="1673" y="61"/>
                    <a:pt x="1733" y="0"/>
                  </a:cubicBezTo>
                  <a:close/>
                </a:path>
              </a:pathLst>
            </a:custGeom>
            <a:solidFill>
              <a:srgbClr val="101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4"/>
            <p:cNvSpPr/>
            <p:nvPr/>
          </p:nvSpPr>
          <p:spPr>
            <a:xfrm>
              <a:off x="6557794" y="1029799"/>
              <a:ext cx="93770" cy="120305"/>
            </a:xfrm>
            <a:custGeom>
              <a:avLst/>
              <a:gdLst/>
              <a:ahLst/>
              <a:cxnLst/>
              <a:rect l="l" t="t" r="r" b="b"/>
              <a:pathLst>
                <a:path w="4034" h="5221" extrusionOk="0">
                  <a:moveTo>
                    <a:pt x="2214" y="0"/>
                  </a:moveTo>
                  <a:cubicBezTo>
                    <a:pt x="1881" y="0"/>
                    <a:pt x="1520" y="150"/>
                    <a:pt x="1146" y="546"/>
                  </a:cubicBezTo>
                  <a:cubicBezTo>
                    <a:pt x="1" y="1746"/>
                    <a:pt x="959" y="5221"/>
                    <a:pt x="2793" y="5221"/>
                  </a:cubicBezTo>
                  <a:cubicBezTo>
                    <a:pt x="3003" y="5221"/>
                    <a:pt x="3225" y="5175"/>
                    <a:pt x="3456" y="5075"/>
                  </a:cubicBezTo>
                  <a:lnTo>
                    <a:pt x="4033" y="1488"/>
                  </a:lnTo>
                  <a:cubicBezTo>
                    <a:pt x="4033" y="1488"/>
                    <a:pt x="3263" y="0"/>
                    <a:pt x="2214" y="0"/>
                  </a:cubicBezTo>
                  <a:close/>
                </a:path>
              </a:pathLst>
            </a:custGeom>
            <a:solidFill>
              <a:srgbClr val="C66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4"/>
            <p:cNvSpPr/>
            <p:nvPr/>
          </p:nvSpPr>
          <p:spPr>
            <a:xfrm>
              <a:off x="6597844" y="1056691"/>
              <a:ext cx="44537" cy="72538"/>
            </a:xfrm>
            <a:custGeom>
              <a:avLst/>
              <a:gdLst/>
              <a:ahLst/>
              <a:cxnLst/>
              <a:rect l="l" t="t" r="r" b="b"/>
              <a:pathLst>
                <a:path w="1916" h="3148" extrusionOk="0">
                  <a:moveTo>
                    <a:pt x="199" y="0"/>
                  </a:moveTo>
                  <a:cubicBezTo>
                    <a:pt x="142" y="0"/>
                    <a:pt x="81" y="27"/>
                    <a:pt x="61" y="108"/>
                  </a:cubicBezTo>
                  <a:cubicBezTo>
                    <a:pt x="0" y="169"/>
                    <a:pt x="0" y="291"/>
                    <a:pt x="122" y="321"/>
                  </a:cubicBezTo>
                  <a:cubicBezTo>
                    <a:pt x="213" y="352"/>
                    <a:pt x="1551" y="1203"/>
                    <a:pt x="1459" y="2996"/>
                  </a:cubicBezTo>
                  <a:cubicBezTo>
                    <a:pt x="1459" y="3026"/>
                    <a:pt x="1490" y="3087"/>
                    <a:pt x="1611" y="3148"/>
                  </a:cubicBezTo>
                  <a:cubicBezTo>
                    <a:pt x="1733" y="3148"/>
                    <a:pt x="1794" y="3057"/>
                    <a:pt x="1794" y="2996"/>
                  </a:cubicBezTo>
                  <a:cubicBezTo>
                    <a:pt x="1915" y="1020"/>
                    <a:pt x="365" y="48"/>
                    <a:pt x="274" y="17"/>
                  </a:cubicBezTo>
                  <a:cubicBezTo>
                    <a:pt x="254" y="7"/>
                    <a:pt x="227" y="0"/>
                    <a:pt x="199" y="0"/>
                  </a:cubicBezTo>
                  <a:close/>
                </a:path>
              </a:pathLst>
            </a:custGeom>
            <a:solidFill>
              <a:srgbClr val="241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4"/>
            <p:cNvSpPr/>
            <p:nvPr/>
          </p:nvSpPr>
          <p:spPr>
            <a:xfrm>
              <a:off x="6597147" y="1084365"/>
              <a:ext cx="35332" cy="14056"/>
            </a:xfrm>
            <a:custGeom>
              <a:avLst/>
              <a:gdLst/>
              <a:ahLst/>
              <a:cxnLst/>
              <a:rect l="l" t="t" r="r" b="b"/>
              <a:pathLst>
                <a:path w="1520" h="610" extrusionOk="0">
                  <a:moveTo>
                    <a:pt x="1085" y="0"/>
                  </a:moveTo>
                  <a:cubicBezTo>
                    <a:pt x="636" y="0"/>
                    <a:pt x="170" y="258"/>
                    <a:pt x="122" y="306"/>
                  </a:cubicBezTo>
                  <a:cubicBezTo>
                    <a:pt x="30" y="336"/>
                    <a:pt x="0" y="458"/>
                    <a:pt x="30" y="518"/>
                  </a:cubicBezTo>
                  <a:cubicBezTo>
                    <a:pt x="61" y="579"/>
                    <a:pt x="122" y="579"/>
                    <a:pt x="152" y="610"/>
                  </a:cubicBezTo>
                  <a:cubicBezTo>
                    <a:pt x="213" y="610"/>
                    <a:pt x="243" y="610"/>
                    <a:pt x="274" y="579"/>
                  </a:cubicBezTo>
                  <a:cubicBezTo>
                    <a:pt x="415" y="485"/>
                    <a:pt x="738" y="318"/>
                    <a:pt x="1032" y="318"/>
                  </a:cubicBezTo>
                  <a:cubicBezTo>
                    <a:pt x="1118" y="318"/>
                    <a:pt x="1201" y="332"/>
                    <a:pt x="1277" y="366"/>
                  </a:cubicBezTo>
                  <a:cubicBezTo>
                    <a:pt x="1294" y="384"/>
                    <a:pt x="1317" y="392"/>
                    <a:pt x="1342" y="392"/>
                  </a:cubicBezTo>
                  <a:cubicBezTo>
                    <a:pt x="1401" y="392"/>
                    <a:pt x="1468" y="349"/>
                    <a:pt x="1489" y="306"/>
                  </a:cubicBezTo>
                  <a:cubicBezTo>
                    <a:pt x="1520" y="214"/>
                    <a:pt x="1489" y="93"/>
                    <a:pt x="1429" y="62"/>
                  </a:cubicBezTo>
                  <a:cubicBezTo>
                    <a:pt x="1321" y="18"/>
                    <a:pt x="1204" y="0"/>
                    <a:pt x="1085" y="0"/>
                  </a:cubicBezTo>
                  <a:close/>
                </a:path>
              </a:pathLst>
            </a:custGeom>
            <a:solidFill>
              <a:srgbClr val="241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4"/>
            <p:cNvSpPr/>
            <p:nvPr/>
          </p:nvSpPr>
          <p:spPr>
            <a:xfrm>
              <a:off x="6629340" y="850018"/>
              <a:ext cx="322501" cy="167865"/>
            </a:xfrm>
            <a:custGeom>
              <a:avLst/>
              <a:gdLst/>
              <a:ahLst/>
              <a:cxnLst/>
              <a:rect l="l" t="t" r="r" b="b"/>
              <a:pathLst>
                <a:path w="13874" h="7285" extrusionOk="0">
                  <a:moveTo>
                    <a:pt x="5137" y="0"/>
                  </a:moveTo>
                  <a:cubicBezTo>
                    <a:pt x="2475" y="0"/>
                    <a:pt x="0" y="1097"/>
                    <a:pt x="104" y="4397"/>
                  </a:cubicBezTo>
                  <a:cubicBezTo>
                    <a:pt x="104" y="4397"/>
                    <a:pt x="1846" y="6561"/>
                    <a:pt x="2945" y="6561"/>
                  </a:cubicBezTo>
                  <a:cubicBezTo>
                    <a:pt x="3025" y="6561"/>
                    <a:pt x="3102" y="6549"/>
                    <a:pt x="3174" y="6524"/>
                  </a:cubicBezTo>
                  <a:cubicBezTo>
                    <a:pt x="4238" y="6129"/>
                    <a:pt x="2962" y="3971"/>
                    <a:pt x="2962" y="3971"/>
                  </a:cubicBezTo>
                  <a:lnTo>
                    <a:pt x="2962" y="3971"/>
                  </a:lnTo>
                  <a:cubicBezTo>
                    <a:pt x="2962" y="3971"/>
                    <a:pt x="5697" y="6075"/>
                    <a:pt x="7229" y="6075"/>
                  </a:cubicBezTo>
                  <a:cubicBezTo>
                    <a:pt x="7344" y="6075"/>
                    <a:pt x="7452" y="6063"/>
                    <a:pt x="7551" y="6038"/>
                  </a:cubicBezTo>
                  <a:cubicBezTo>
                    <a:pt x="8430" y="5800"/>
                    <a:pt x="8008" y="4978"/>
                    <a:pt x="7534" y="4362"/>
                  </a:cubicBezTo>
                  <a:lnTo>
                    <a:pt x="7534" y="4362"/>
                  </a:lnTo>
                  <a:cubicBezTo>
                    <a:pt x="8322" y="5191"/>
                    <a:pt x="9670" y="6443"/>
                    <a:pt x="10682" y="6524"/>
                  </a:cubicBezTo>
                  <a:cubicBezTo>
                    <a:pt x="10723" y="6527"/>
                    <a:pt x="10762" y="6529"/>
                    <a:pt x="10799" y="6529"/>
                  </a:cubicBezTo>
                  <a:cubicBezTo>
                    <a:pt x="11486" y="6529"/>
                    <a:pt x="11526" y="5984"/>
                    <a:pt x="11401" y="5453"/>
                  </a:cubicBezTo>
                  <a:lnTo>
                    <a:pt x="11401" y="5453"/>
                  </a:lnTo>
                  <a:cubicBezTo>
                    <a:pt x="11756" y="6267"/>
                    <a:pt x="12312" y="7285"/>
                    <a:pt x="12872" y="7285"/>
                  </a:cubicBezTo>
                  <a:cubicBezTo>
                    <a:pt x="12881" y="7285"/>
                    <a:pt x="12891" y="7285"/>
                    <a:pt x="12901" y="7284"/>
                  </a:cubicBezTo>
                  <a:cubicBezTo>
                    <a:pt x="13874" y="7193"/>
                    <a:pt x="13266" y="3181"/>
                    <a:pt x="10439" y="1387"/>
                  </a:cubicBezTo>
                  <a:cubicBezTo>
                    <a:pt x="9240" y="618"/>
                    <a:pt x="7136" y="0"/>
                    <a:pt x="5137" y="0"/>
                  </a:cubicBezTo>
                  <a:close/>
                </a:path>
              </a:pathLst>
            </a:custGeom>
            <a:solidFill>
              <a:srgbClr val="241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4"/>
            <p:cNvSpPr/>
            <p:nvPr/>
          </p:nvSpPr>
          <p:spPr>
            <a:xfrm>
              <a:off x="6604190" y="933802"/>
              <a:ext cx="79870" cy="137402"/>
            </a:xfrm>
            <a:custGeom>
              <a:avLst/>
              <a:gdLst/>
              <a:ahLst/>
              <a:cxnLst/>
              <a:rect l="l" t="t" r="r" b="b"/>
              <a:pathLst>
                <a:path w="3436" h="5963" extrusionOk="0">
                  <a:moveTo>
                    <a:pt x="1490" y="1"/>
                  </a:moveTo>
                  <a:lnTo>
                    <a:pt x="1490" y="1"/>
                  </a:lnTo>
                  <a:cubicBezTo>
                    <a:pt x="1" y="3678"/>
                    <a:pt x="974" y="5776"/>
                    <a:pt x="2189" y="5958"/>
                  </a:cubicBezTo>
                  <a:cubicBezTo>
                    <a:pt x="2212" y="5961"/>
                    <a:pt x="2234" y="5963"/>
                    <a:pt x="2255" y="5963"/>
                  </a:cubicBezTo>
                  <a:cubicBezTo>
                    <a:pt x="3436" y="5963"/>
                    <a:pt x="3436" y="1125"/>
                    <a:pt x="3436" y="1125"/>
                  </a:cubicBezTo>
                  <a:lnTo>
                    <a:pt x="1490" y="1"/>
                  </a:lnTo>
                  <a:close/>
                </a:path>
              </a:pathLst>
            </a:custGeom>
            <a:solidFill>
              <a:srgbClr val="241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4"/>
            <p:cNvSpPr/>
            <p:nvPr/>
          </p:nvSpPr>
          <p:spPr>
            <a:xfrm>
              <a:off x="6485503" y="2164413"/>
              <a:ext cx="655695" cy="495898"/>
            </a:xfrm>
            <a:custGeom>
              <a:avLst/>
              <a:gdLst/>
              <a:ahLst/>
              <a:cxnLst/>
              <a:rect l="l" t="t" r="r" b="b"/>
              <a:pathLst>
                <a:path w="28208" h="21521" extrusionOk="0">
                  <a:moveTo>
                    <a:pt x="24074" y="1"/>
                  </a:moveTo>
                  <a:cubicBezTo>
                    <a:pt x="24043" y="1"/>
                    <a:pt x="23588" y="153"/>
                    <a:pt x="22828" y="335"/>
                  </a:cubicBezTo>
                  <a:cubicBezTo>
                    <a:pt x="22645" y="426"/>
                    <a:pt x="22493" y="457"/>
                    <a:pt x="22281" y="487"/>
                  </a:cubicBezTo>
                  <a:cubicBezTo>
                    <a:pt x="19388" y="1260"/>
                    <a:pt x="13313" y="2600"/>
                    <a:pt x="7205" y="2600"/>
                  </a:cubicBezTo>
                  <a:cubicBezTo>
                    <a:pt x="6830" y="2600"/>
                    <a:pt x="6454" y="2595"/>
                    <a:pt x="6080" y="2584"/>
                  </a:cubicBezTo>
                  <a:lnTo>
                    <a:pt x="5533" y="2584"/>
                  </a:lnTo>
                  <a:cubicBezTo>
                    <a:pt x="4286" y="2554"/>
                    <a:pt x="3040" y="2432"/>
                    <a:pt x="1824" y="2250"/>
                  </a:cubicBezTo>
                  <a:cubicBezTo>
                    <a:pt x="1824" y="2250"/>
                    <a:pt x="1581" y="2858"/>
                    <a:pt x="1308" y="3861"/>
                  </a:cubicBezTo>
                  <a:cubicBezTo>
                    <a:pt x="1247" y="4043"/>
                    <a:pt x="1216" y="4195"/>
                    <a:pt x="1156" y="4378"/>
                  </a:cubicBezTo>
                  <a:cubicBezTo>
                    <a:pt x="943" y="5229"/>
                    <a:pt x="700" y="6293"/>
                    <a:pt x="548" y="7417"/>
                  </a:cubicBezTo>
                  <a:lnTo>
                    <a:pt x="548" y="7448"/>
                  </a:lnTo>
                  <a:cubicBezTo>
                    <a:pt x="517" y="7691"/>
                    <a:pt x="487" y="7934"/>
                    <a:pt x="456" y="8177"/>
                  </a:cubicBezTo>
                  <a:cubicBezTo>
                    <a:pt x="396" y="8359"/>
                    <a:pt x="396" y="8511"/>
                    <a:pt x="365" y="8694"/>
                  </a:cubicBezTo>
                  <a:cubicBezTo>
                    <a:pt x="335" y="8815"/>
                    <a:pt x="335" y="8907"/>
                    <a:pt x="335" y="8967"/>
                  </a:cubicBezTo>
                  <a:cubicBezTo>
                    <a:pt x="304" y="9575"/>
                    <a:pt x="213" y="10153"/>
                    <a:pt x="183" y="10761"/>
                  </a:cubicBezTo>
                  <a:cubicBezTo>
                    <a:pt x="183" y="10943"/>
                    <a:pt x="152" y="11156"/>
                    <a:pt x="152" y="11338"/>
                  </a:cubicBezTo>
                  <a:cubicBezTo>
                    <a:pt x="92" y="11703"/>
                    <a:pt x="92" y="12128"/>
                    <a:pt x="61" y="12524"/>
                  </a:cubicBezTo>
                  <a:cubicBezTo>
                    <a:pt x="31" y="12706"/>
                    <a:pt x="31" y="12888"/>
                    <a:pt x="31" y="13071"/>
                  </a:cubicBezTo>
                  <a:cubicBezTo>
                    <a:pt x="0" y="13618"/>
                    <a:pt x="0" y="14074"/>
                    <a:pt x="0" y="14530"/>
                  </a:cubicBezTo>
                  <a:lnTo>
                    <a:pt x="0" y="15046"/>
                  </a:lnTo>
                  <a:cubicBezTo>
                    <a:pt x="0" y="16080"/>
                    <a:pt x="61" y="16840"/>
                    <a:pt x="244" y="17417"/>
                  </a:cubicBezTo>
                  <a:cubicBezTo>
                    <a:pt x="639" y="18694"/>
                    <a:pt x="1459" y="19211"/>
                    <a:pt x="3070" y="19849"/>
                  </a:cubicBezTo>
                  <a:cubicBezTo>
                    <a:pt x="5958" y="20974"/>
                    <a:pt x="9454" y="21490"/>
                    <a:pt x="12919" y="21521"/>
                  </a:cubicBezTo>
                  <a:lnTo>
                    <a:pt x="14134" y="21521"/>
                  </a:lnTo>
                  <a:cubicBezTo>
                    <a:pt x="14469" y="21521"/>
                    <a:pt x="14773" y="21490"/>
                    <a:pt x="15077" y="21490"/>
                  </a:cubicBezTo>
                  <a:cubicBezTo>
                    <a:pt x="19849" y="21217"/>
                    <a:pt x="24378" y="20153"/>
                    <a:pt x="26931" y="18664"/>
                  </a:cubicBezTo>
                  <a:cubicBezTo>
                    <a:pt x="28208" y="17934"/>
                    <a:pt x="28147" y="16323"/>
                    <a:pt x="27873" y="12888"/>
                  </a:cubicBezTo>
                  <a:cubicBezTo>
                    <a:pt x="27843" y="12706"/>
                    <a:pt x="27843" y="12493"/>
                    <a:pt x="27782" y="12311"/>
                  </a:cubicBezTo>
                  <a:cubicBezTo>
                    <a:pt x="27600" y="10821"/>
                    <a:pt x="27296" y="9302"/>
                    <a:pt x="26992" y="7843"/>
                  </a:cubicBezTo>
                  <a:cubicBezTo>
                    <a:pt x="26961" y="7812"/>
                    <a:pt x="26961" y="7752"/>
                    <a:pt x="26961" y="7721"/>
                  </a:cubicBezTo>
                  <a:cubicBezTo>
                    <a:pt x="26931" y="7539"/>
                    <a:pt x="26870" y="7387"/>
                    <a:pt x="26840" y="7174"/>
                  </a:cubicBezTo>
                  <a:lnTo>
                    <a:pt x="26840" y="7113"/>
                  </a:lnTo>
                  <a:cubicBezTo>
                    <a:pt x="26384" y="5107"/>
                    <a:pt x="25594" y="3131"/>
                    <a:pt x="24986" y="1794"/>
                  </a:cubicBezTo>
                  <a:cubicBezTo>
                    <a:pt x="24895" y="1612"/>
                    <a:pt x="24834" y="1460"/>
                    <a:pt x="24743" y="1308"/>
                  </a:cubicBezTo>
                  <a:cubicBezTo>
                    <a:pt x="24347" y="487"/>
                    <a:pt x="24074" y="1"/>
                    <a:pt x="24074" y="1"/>
                  </a:cubicBezTo>
                  <a:close/>
                </a:path>
              </a:pathLst>
            </a:custGeom>
            <a:solidFill>
              <a:srgbClr val="101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4"/>
            <p:cNvSpPr/>
            <p:nvPr/>
          </p:nvSpPr>
          <p:spPr>
            <a:xfrm>
              <a:off x="7001973" y="2177017"/>
              <a:ext cx="109554" cy="172335"/>
            </a:xfrm>
            <a:custGeom>
              <a:avLst/>
              <a:gdLst/>
              <a:ahLst/>
              <a:cxnLst/>
              <a:rect l="l" t="t" r="r" b="b"/>
              <a:pathLst>
                <a:path w="4713" h="7479" extrusionOk="0">
                  <a:moveTo>
                    <a:pt x="517" y="1"/>
                  </a:moveTo>
                  <a:cubicBezTo>
                    <a:pt x="335" y="62"/>
                    <a:pt x="183" y="122"/>
                    <a:pt x="1" y="153"/>
                  </a:cubicBezTo>
                  <a:cubicBezTo>
                    <a:pt x="487" y="1946"/>
                    <a:pt x="1095" y="3405"/>
                    <a:pt x="1824" y="4621"/>
                  </a:cubicBezTo>
                  <a:cubicBezTo>
                    <a:pt x="1946" y="4773"/>
                    <a:pt x="2007" y="4925"/>
                    <a:pt x="2128" y="5077"/>
                  </a:cubicBezTo>
                  <a:cubicBezTo>
                    <a:pt x="2858" y="6141"/>
                    <a:pt x="3709" y="6961"/>
                    <a:pt x="4712" y="7478"/>
                  </a:cubicBezTo>
                  <a:cubicBezTo>
                    <a:pt x="4712" y="7448"/>
                    <a:pt x="4682" y="7417"/>
                    <a:pt x="4682" y="7356"/>
                  </a:cubicBezTo>
                  <a:cubicBezTo>
                    <a:pt x="4621" y="7174"/>
                    <a:pt x="4590" y="7022"/>
                    <a:pt x="4560" y="6840"/>
                  </a:cubicBezTo>
                  <a:lnTo>
                    <a:pt x="4560" y="6749"/>
                  </a:lnTo>
                  <a:cubicBezTo>
                    <a:pt x="3831" y="6293"/>
                    <a:pt x="3192" y="5654"/>
                    <a:pt x="2615" y="4834"/>
                  </a:cubicBezTo>
                  <a:cubicBezTo>
                    <a:pt x="2493" y="4682"/>
                    <a:pt x="2432" y="4530"/>
                    <a:pt x="2311" y="4378"/>
                  </a:cubicBezTo>
                  <a:cubicBezTo>
                    <a:pt x="1581" y="3223"/>
                    <a:pt x="973" y="1733"/>
                    <a:pt x="517" y="1"/>
                  </a:cubicBezTo>
                  <a:close/>
                </a:path>
              </a:pathLst>
            </a:custGeom>
            <a:solidFill>
              <a:srgbClr val="41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4"/>
            <p:cNvSpPr/>
            <p:nvPr/>
          </p:nvSpPr>
          <p:spPr>
            <a:xfrm>
              <a:off x="6486921" y="2227459"/>
              <a:ext cx="137796" cy="199617"/>
            </a:xfrm>
            <a:custGeom>
              <a:avLst/>
              <a:gdLst/>
              <a:ahLst/>
              <a:cxnLst/>
              <a:rect l="l" t="t" r="r" b="b"/>
              <a:pathLst>
                <a:path w="5928" h="8663" extrusionOk="0">
                  <a:moveTo>
                    <a:pt x="5320" y="0"/>
                  </a:moveTo>
                  <a:cubicBezTo>
                    <a:pt x="5107" y="1885"/>
                    <a:pt x="4681" y="3435"/>
                    <a:pt x="4073" y="4681"/>
                  </a:cubicBezTo>
                  <a:cubicBezTo>
                    <a:pt x="3982" y="4864"/>
                    <a:pt x="3891" y="5016"/>
                    <a:pt x="3800" y="5167"/>
                  </a:cubicBezTo>
                  <a:cubicBezTo>
                    <a:pt x="3374" y="5927"/>
                    <a:pt x="2857" y="6596"/>
                    <a:pt x="2219" y="7082"/>
                  </a:cubicBezTo>
                  <a:cubicBezTo>
                    <a:pt x="1459" y="7690"/>
                    <a:pt x="699" y="7964"/>
                    <a:pt x="31" y="8116"/>
                  </a:cubicBezTo>
                  <a:cubicBezTo>
                    <a:pt x="31" y="8298"/>
                    <a:pt x="0" y="8481"/>
                    <a:pt x="0" y="8663"/>
                  </a:cubicBezTo>
                  <a:cubicBezTo>
                    <a:pt x="760" y="8572"/>
                    <a:pt x="1672" y="8207"/>
                    <a:pt x="2554" y="7538"/>
                  </a:cubicBezTo>
                  <a:cubicBezTo>
                    <a:pt x="3313" y="6961"/>
                    <a:pt x="3921" y="6201"/>
                    <a:pt x="4408" y="5289"/>
                  </a:cubicBezTo>
                  <a:cubicBezTo>
                    <a:pt x="4529" y="5137"/>
                    <a:pt x="4590" y="4955"/>
                    <a:pt x="4681" y="4803"/>
                  </a:cubicBezTo>
                  <a:cubicBezTo>
                    <a:pt x="5289" y="3496"/>
                    <a:pt x="5715" y="1915"/>
                    <a:pt x="5927" y="61"/>
                  </a:cubicBezTo>
                  <a:cubicBezTo>
                    <a:pt x="5775" y="61"/>
                    <a:pt x="5593" y="61"/>
                    <a:pt x="5320" y="0"/>
                  </a:cubicBezTo>
                  <a:close/>
                </a:path>
              </a:pathLst>
            </a:custGeom>
            <a:solidFill>
              <a:srgbClr val="41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4"/>
            <p:cNvSpPr/>
            <p:nvPr/>
          </p:nvSpPr>
          <p:spPr>
            <a:xfrm>
              <a:off x="6511653" y="2197341"/>
              <a:ext cx="551836" cy="86064"/>
            </a:xfrm>
            <a:custGeom>
              <a:avLst/>
              <a:gdLst/>
              <a:ahLst/>
              <a:cxnLst/>
              <a:rect l="l" t="t" r="r" b="b"/>
              <a:pathLst>
                <a:path w="23740" h="3735" extrusionOk="0">
                  <a:moveTo>
                    <a:pt x="23496" y="0"/>
                  </a:moveTo>
                  <a:cubicBezTo>
                    <a:pt x="23101" y="183"/>
                    <a:pt x="22675" y="335"/>
                    <a:pt x="22280" y="517"/>
                  </a:cubicBezTo>
                  <a:lnTo>
                    <a:pt x="22037" y="639"/>
                  </a:lnTo>
                  <a:cubicBezTo>
                    <a:pt x="21976" y="669"/>
                    <a:pt x="21855" y="699"/>
                    <a:pt x="21763" y="730"/>
                  </a:cubicBezTo>
                  <a:cubicBezTo>
                    <a:pt x="21703" y="730"/>
                    <a:pt x="21611" y="791"/>
                    <a:pt x="21551" y="821"/>
                  </a:cubicBezTo>
                  <a:cubicBezTo>
                    <a:pt x="19180" y="1733"/>
                    <a:pt x="16110" y="2645"/>
                    <a:pt x="12858" y="2979"/>
                  </a:cubicBezTo>
                  <a:cubicBezTo>
                    <a:pt x="11444" y="3131"/>
                    <a:pt x="10008" y="3192"/>
                    <a:pt x="8610" y="3192"/>
                  </a:cubicBezTo>
                  <a:cubicBezTo>
                    <a:pt x="7212" y="3192"/>
                    <a:pt x="5851" y="3131"/>
                    <a:pt x="4590" y="3040"/>
                  </a:cubicBezTo>
                  <a:cubicBezTo>
                    <a:pt x="4408" y="3040"/>
                    <a:pt x="4256" y="2979"/>
                    <a:pt x="4073" y="2979"/>
                  </a:cubicBezTo>
                  <a:cubicBezTo>
                    <a:pt x="3952" y="2979"/>
                    <a:pt x="3830" y="2949"/>
                    <a:pt x="3739" y="2949"/>
                  </a:cubicBezTo>
                  <a:cubicBezTo>
                    <a:pt x="3587" y="2949"/>
                    <a:pt x="3374" y="2918"/>
                    <a:pt x="3192" y="2918"/>
                  </a:cubicBezTo>
                  <a:cubicBezTo>
                    <a:pt x="2067" y="2797"/>
                    <a:pt x="1003" y="2645"/>
                    <a:pt x="152" y="2523"/>
                  </a:cubicBezTo>
                  <a:cubicBezTo>
                    <a:pt x="91" y="2705"/>
                    <a:pt x="31" y="2857"/>
                    <a:pt x="0" y="3070"/>
                  </a:cubicBezTo>
                  <a:cubicBezTo>
                    <a:pt x="851" y="3222"/>
                    <a:pt x="1854" y="3344"/>
                    <a:pt x="2979" y="3435"/>
                  </a:cubicBezTo>
                  <a:cubicBezTo>
                    <a:pt x="3161" y="3435"/>
                    <a:pt x="3344" y="3465"/>
                    <a:pt x="3526" y="3465"/>
                  </a:cubicBezTo>
                  <a:cubicBezTo>
                    <a:pt x="3678" y="3465"/>
                    <a:pt x="3830" y="3526"/>
                    <a:pt x="3982" y="3526"/>
                  </a:cubicBezTo>
                  <a:cubicBezTo>
                    <a:pt x="4195" y="3526"/>
                    <a:pt x="4347" y="3557"/>
                    <a:pt x="4529" y="3557"/>
                  </a:cubicBezTo>
                  <a:cubicBezTo>
                    <a:pt x="5843" y="3660"/>
                    <a:pt x="7285" y="3734"/>
                    <a:pt x="8770" y="3734"/>
                  </a:cubicBezTo>
                  <a:cubicBezTo>
                    <a:pt x="9897" y="3734"/>
                    <a:pt x="11048" y="3692"/>
                    <a:pt x="12189" y="3587"/>
                  </a:cubicBezTo>
                  <a:cubicBezTo>
                    <a:pt x="12310" y="3587"/>
                    <a:pt x="12432" y="3557"/>
                    <a:pt x="12554" y="3557"/>
                  </a:cubicBezTo>
                  <a:cubicBezTo>
                    <a:pt x="12584" y="3526"/>
                    <a:pt x="12645" y="3526"/>
                    <a:pt x="12736" y="3526"/>
                  </a:cubicBezTo>
                  <a:lnTo>
                    <a:pt x="12918" y="3526"/>
                  </a:lnTo>
                  <a:cubicBezTo>
                    <a:pt x="13405" y="3465"/>
                    <a:pt x="13861" y="3405"/>
                    <a:pt x="14377" y="3344"/>
                  </a:cubicBezTo>
                  <a:cubicBezTo>
                    <a:pt x="14560" y="3344"/>
                    <a:pt x="14712" y="3283"/>
                    <a:pt x="14894" y="3253"/>
                  </a:cubicBezTo>
                  <a:cubicBezTo>
                    <a:pt x="17478" y="2827"/>
                    <a:pt x="19849" y="2067"/>
                    <a:pt x="21763" y="1338"/>
                  </a:cubicBezTo>
                  <a:cubicBezTo>
                    <a:pt x="21885" y="1307"/>
                    <a:pt x="21976" y="1277"/>
                    <a:pt x="22067" y="1246"/>
                  </a:cubicBezTo>
                  <a:cubicBezTo>
                    <a:pt x="22159" y="1186"/>
                    <a:pt x="22189" y="1186"/>
                    <a:pt x="22280" y="1155"/>
                  </a:cubicBezTo>
                  <a:cubicBezTo>
                    <a:pt x="22371" y="1125"/>
                    <a:pt x="22463" y="1094"/>
                    <a:pt x="22584" y="1064"/>
                  </a:cubicBezTo>
                  <a:cubicBezTo>
                    <a:pt x="22979" y="912"/>
                    <a:pt x="23374" y="699"/>
                    <a:pt x="23739" y="547"/>
                  </a:cubicBezTo>
                  <a:cubicBezTo>
                    <a:pt x="23678" y="395"/>
                    <a:pt x="23587" y="213"/>
                    <a:pt x="23496" y="0"/>
                  </a:cubicBezTo>
                  <a:close/>
                </a:path>
              </a:pathLst>
            </a:custGeom>
            <a:solidFill>
              <a:srgbClr val="41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4"/>
            <p:cNvSpPr/>
            <p:nvPr/>
          </p:nvSpPr>
          <p:spPr>
            <a:xfrm>
              <a:off x="7155267" y="3746388"/>
              <a:ext cx="129657" cy="56889"/>
            </a:xfrm>
            <a:custGeom>
              <a:avLst/>
              <a:gdLst/>
              <a:ahLst/>
              <a:cxnLst/>
              <a:rect l="l" t="t" r="r" b="b"/>
              <a:pathLst>
                <a:path w="5776" h="3192" extrusionOk="0">
                  <a:moveTo>
                    <a:pt x="0" y="0"/>
                  </a:moveTo>
                  <a:lnTo>
                    <a:pt x="426" y="3192"/>
                  </a:lnTo>
                  <a:lnTo>
                    <a:pt x="5775" y="3192"/>
                  </a:lnTo>
                  <a:lnTo>
                    <a:pt x="5380" y="0"/>
                  </a:lnTo>
                  <a:close/>
                </a:path>
              </a:pathLst>
            </a:custGeom>
            <a:solidFill>
              <a:srgbClr val="C66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4"/>
            <p:cNvSpPr/>
            <p:nvPr/>
          </p:nvSpPr>
          <p:spPr>
            <a:xfrm>
              <a:off x="6848438" y="2460011"/>
              <a:ext cx="473248" cy="1378152"/>
            </a:xfrm>
            <a:custGeom>
              <a:avLst/>
              <a:gdLst/>
              <a:ahLst/>
              <a:cxnLst/>
              <a:rect l="l" t="t" r="r" b="b"/>
              <a:pathLst>
                <a:path w="22676" h="83893" extrusionOk="0">
                  <a:moveTo>
                    <a:pt x="12797" y="1"/>
                  </a:moveTo>
                  <a:lnTo>
                    <a:pt x="0" y="5958"/>
                  </a:lnTo>
                  <a:cubicBezTo>
                    <a:pt x="608" y="21156"/>
                    <a:pt x="4803" y="27600"/>
                    <a:pt x="8511" y="39758"/>
                  </a:cubicBezTo>
                  <a:cubicBezTo>
                    <a:pt x="8511" y="39758"/>
                    <a:pt x="5654" y="48573"/>
                    <a:pt x="10274" y="62008"/>
                  </a:cubicBezTo>
                  <a:cubicBezTo>
                    <a:pt x="13070" y="72190"/>
                    <a:pt x="16292" y="83893"/>
                    <a:pt x="16292" y="83893"/>
                  </a:cubicBezTo>
                  <a:lnTo>
                    <a:pt x="17326" y="83862"/>
                  </a:lnTo>
                  <a:lnTo>
                    <a:pt x="17873" y="83832"/>
                  </a:lnTo>
                  <a:lnTo>
                    <a:pt x="22675" y="83589"/>
                  </a:lnTo>
                  <a:lnTo>
                    <a:pt x="17964" y="39029"/>
                  </a:lnTo>
                  <a:lnTo>
                    <a:pt x="17903" y="38390"/>
                  </a:lnTo>
                  <a:lnTo>
                    <a:pt x="17751" y="36901"/>
                  </a:lnTo>
                  <a:cubicBezTo>
                    <a:pt x="17447" y="23101"/>
                    <a:pt x="16900" y="10305"/>
                    <a:pt x="12797" y="1"/>
                  </a:cubicBezTo>
                  <a:close/>
                </a:path>
              </a:pathLst>
            </a:custGeom>
            <a:solidFill>
              <a:srgbClr val="241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4"/>
            <p:cNvSpPr/>
            <p:nvPr/>
          </p:nvSpPr>
          <p:spPr>
            <a:xfrm>
              <a:off x="7127273" y="3784082"/>
              <a:ext cx="451038" cy="169260"/>
            </a:xfrm>
            <a:custGeom>
              <a:avLst/>
              <a:gdLst/>
              <a:ahLst/>
              <a:cxnLst/>
              <a:rect l="l" t="t" r="r" b="b"/>
              <a:pathLst>
                <a:path w="20093" h="9497" extrusionOk="0">
                  <a:moveTo>
                    <a:pt x="6955" y="1"/>
                  </a:moveTo>
                  <a:cubicBezTo>
                    <a:pt x="6033" y="1"/>
                    <a:pt x="4871" y="885"/>
                    <a:pt x="3685" y="885"/>
                  </a:cubicBezTo>
                  <a:cubicBezTo>
                    <a:pt x="3154" y="885"/>
                    <a:pt x="2619" y="708"/>
                    <a:pt x="2098" y="195"/>
                  </a:cubicBezTo>
                  <a:cubicBezTo>
                    <a:pt x="2098" y="195"/>
                    <a:pt x="2017" y="179"/>
                    <a:pt x="1896" y="179"/>
                  </a:cubicBezTo>
                  <a:cubicBezTo>
                    <a:pt x="1558" y="179"/>
                    <a:pt x="913" y="311"/>
                    <a:pt x="913" y="1320"/>
                  </a:cubicBezTo>
                  <a:cubicBezTo>
                    <a:pt x="913" y="1502"/>
                    <a:pt x="882" y="1715"/>
                    <a:pt x="852" y="1989"/>
                  </a:cubicBezTo>
                  <a:cubicBezTo>
                    <a:pt x="852" y="2141"/>
                    <a:pt x="791" y="2323"/>
                    <a:pt x="761" y="2536"/>
                  </a:cubicBezTo>
                  <a:cubicBezTo>
                    <a:pt x="548" y="4177"/>
                    <a:pt x="1" y="6822"/>
                    <a:pt x="123" y="8463"/>
                  </a:cubicBezTo>
                  <a:cubicBezTo>
                    <a:pt x="153" y="8858"/>
                    <a:pt x="244" y="9253"/>
                    <a:pt x="396" y="9496"/>
                  </a:cubicBezTo>
                  <a:lnTo>
                    <a:pt x="19789" y="9496"/>
                  </a:lnTo>
                  <a:cubicBezTo>
                    <a:pt x="19789" y="9496"/>
                    <a:pt x="20093" y="9071"/>
                    <a:pt x="19941" y="8463"/>
                  </a:cubicBezTo>
                  <a:cubicBezTo>
                    <a:pt x="19758" y="7612"/>
                    <a:pt x="18968" y="6427"/>
                    <a:pt x="16080" y="5211"/>
                  </a:cubicBezTo>
                  <a:cubicBezTo>
                    <a:pt x="13861" y="4299"/>
                    <a:pt x="11247" y="3387"/>
                    <a:pt x="9697" y="1989"/>
                  </a:cubicBezTo>
                  <a:cubicBezTo>
                    <a:pt x="8177" y="621"/>
                    <a:pt x="7600" y="195"/>
                    <a:pt x="7600" y="195"/>
                  </a:cubicBezTo>
                  <a:cubicBezTo>
                    <a:pt x="7402" y="56"/>
                    <a:pt x="7186" y="1"/>
                    <a:pt x="6955" y="1"/>
                  </a:cubicBezTo>
                  <a:close/>
                </a:path>
              </a:pathLst>
            </a:custGeom>
            <a:solidFill>
              <a:srgbClr val="FFA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4"/>
            <p:cNvSpPr/>
            <p:nvPr/>
          </p:nvSpPr>
          <p:spPr>
            <a:xfrm>
              <a:off x="7144334" y="3819512"/>
              <a:ext cx="58700" cy="133829"/>
            </a:xfrm>
            <a:custGeom>
              <a:avLst/>
              <a:gdLst/>
              <a:ahLst/>
              <a:cxnLst/>
              <a:rect l="l" t="t" r="r" b="b"/>
              <a:pathLst>
                <a:path w="2615" h="7509" extrusionOk="0">
                  <a:moveTo>
                    <a:pt x="92" y="1"/>
                  </a:moveTo>
                  <a:cubicBezTo>
                    <a:pt x="92" y="153"/>
                    <a:pt x="31" y="335"/>
                    <a:pt x="1" y="518"/>
                  </a:cubicBezTo>
                  <a:cubicBezTo>
                    <a:pt x="791" y="1186"/>
                    <a:pt x="1977" y="2463"/>
                    <a:pt x="2068" y="4408"/>
                  </a:cubicBezTo>
                  <a:cubicBezTo>
                    <a:pt x="2129" y="5837"/>
                    <a:pt x="1612" y="6870"/>
                    <a:pt x="1034" y="7508"/>
                  </a:cubicBezTo>
                  <a:lnTo>
                    <a:pt x="1612" y="7508"/>
                  </a:lnTo>
                  <a:cubicBezTo>
                    <a:pt x="2159" y="6749"/>
                    <a:pt x="2615" y="5746"/>
                    <a:pt x="2524" y="4408"/>
                  </a:cubicBezTo>
                  <a:cubicBezTo>
                    <a:pt x="2402" y="2098"/>
                    <a:pt x="943" y="639"/>
                    <a:pt x="92" y="1"/>
                  </a:cubicBezTo>
                  <a:close/>
                </a:path>
              </a:pathLst>
            </a:custGeom>
            <a:solidFill>
              <a:srgbClr val="C66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4"/>
            <p:cNvSpPr/>
            <p:nvPr/>
          </p:nvSpPr>
          <p:spPr>
            <a:xfrm>
              <a:off x="7330616" y="3822685"/>
              <a:ext cx="42336" cy="16361"/>
            </a:xfrm>
            <a:custGeom>
              <a:avLst/>
              <a:gdLst/>
              <a:ahLst/>
              <a:cxnLst/>
              <a:rect l="l" t="t" r="r" b="b"/>
              <a:pathLst>
                <a:path w="1886" h="918" extrusionOk="0">
                  <a:moveTo>
                    <a:pt x="1524" y="0"/>
                  </a:moveTo>
                  <a:cubicBezTo>
                    <a:pt x="1504" y="0"/>
                    <a:pt x="1482" y="2"/>
                    <a:pt x="1460" y="5"/>
                  </a:cubicBezTo>
                  <a:lnTo>
                    <a:pt x="244" y="309"/>
                  </a:lnTo>
                  <a:cubicBezTo>
                    <a:pt x="92" y="370"/>
                    <a:pt x="1" y="522"/>
                    <a:pt x="31" y="704"/>
                  </a:cubicBezTo>
                  <a:cubicBezTo>
                    <a:pt x="62" y="826"/>
                    <a:pt x="183" y="917"/>
                    <a:pt x="335" y="917"/>
                  </a:cubicBezTo>
                  <a:lnTo>
                    <a:pt x="396" y="917"/>
                  </a:lnTo>
                  <a:lnTo>
                    <a:pt x="1612" y="613"/>
                  </a:lnTo>
                  <a:cubicBezTo>
                    <a:pt x="1764" y="583"/>
                    <a:pt x="1885" y="431"/>
                    <a:pt x="1855" y="248"/>
                  </a:cubicBezTo>
                  <a:cubicBezTo>
                    <a:pt x="1828" y="112"/>
                    <a:pt x="1703" y="0"/>
                    <a:pt x="1524" y="0"/>
                  </a:cubicBezTo>
                  <a:close/>
                </a:path>
              </a:pathLst>
            </a:custGeom>
            <a:solidFill>
              <a:srgbClr val="FF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4"/>
            <p:cNvSpPr/>
            <p:nvPr/>
          </p:nvSpPr>
          <p:spPr>
            <a:xfrm>
              <a:off x="7304014" y="3802617"/>
              <a:ext cx="42314" cy="16379"/>
            </a:xfrm>
            <a:custGeom>
              <a:avLst/>
              <a:gdLst/>
              <a:ahLst/>
              <a:cxnLst/>
              <a:rect l="l" t="t" r="r" b="b"/>
              <a:pathLst>
                <a:path w="1885" h="919" extrusionOk="0">
                  <a:moveTo>
                    <a:pt x="1559" y="1"/>
                  </a:moveTo>
                  <a:cubicBezTo>
                    <a:pt x="1536" y="1"/>
                    <a:pt x="1513" y="3"/>
                    <a:pt x="1490" y="7"/>
                  </a:cubicBezTo>
                  <a:lnTo>
                    <a:pt x="274" y="310"/>
                  </a:lnTo>
                  <a:cubicBezTo>
                    <a:pt x="122" y="341"/>
                    <a:pt x="0" y="493"/>
                    <a:pt x="31" y="675"/>
                  </a:cubicBezTo>
                  <a:cubicBezTo>
                    <a:pt x="61" y="797"/>
                    <a:pt x="183" y="918"/>
                    <a:pt x="335" y="918"/>
                  </a:cubicBezTo>
                  <a:lnTo>
                    <a:pt x="426" y="918"/>
                  </a:lnTo>
                  <a:lnTo>
                    <a:pt x="1642" y="614"/>
                  </a:lnTo>
                  <a:cubicBezTo>
                    <a:pt x="1794" y="584"/>
                    <a:pt x="1885" y="432"/>
                    <a:pt x="1855" y="219"/>
                  </a:cubicBezTo>
                  <a:cubicBezTo>
                    <a:pt x="1828" y="87"/>
                    <a:pt x="1709" y="1"/>
                    <a:pt x="1559" y="1"/>
                  </a:cubicBezTo>
                  <a:close/>
                </a:path>
              </a:pathLst>
            </a:custGeom>
            <a:solidFill>
              <a:srgbClr val="FF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4"/>
            <p:cNvSpPr/>
            <p:nvPr/>
          </p:nvSpPr>
          <p:spPr>
            <a:xfrm>
              <a:off x="7357914" y="3835125"/>
              <a:ext cx="42336" cy="16379"/>
            </a:xfrm>
            <a:custGeom>
              <a:avLst/>
              <a:gdLst/>
              <a:ahLst/>
              <a:cxnLst/>
              <a:rect l="l" t="t" r="r" b="b"/>
              <a:pathLst>
                <a:path w="1886" h="919" extrusionOk="0">
                  <a:moveTo>
                    <a:pt x="1539" y="0"/>
                  </a:moveTo>
                  <a:cubicBezTo>
                    <a:pt x="1514" y="0"/>
                    <a:pt x="1487" y="2"/>
                    <a:pt x="1460" y="6"/>
                  </a:cubicBezTo>
                  <a:lnTo>
                    <a:pt x="244" y="310"/>
                  </a:lnTo>
                  <a:cubicBezTo>
                    <a:pt x="92" y="341"/>
                    <a:pt x="1" y="493"/>
                    <a:pt x="31" y="675"/>
                  </a:cubicBezTo>
                  <a:cubicBezTo>
                    <a:pt x="62" y="797"/>
                    <a:pt x="183" y="918"/>
                    <a:pt x="335" y="918"/>
                  </a:cubicBezTo>
                  <a:lnTo>
                    <a:pt x="396" y="918"/>
                  </a:lnTo>
                  <a:lnTo>
                    <a:pt x="1612" y="614"/>
                  </a:lnTo>
                  <a:cubicBezTo>
                    <a:pt x="1764" y="584"/>
                    <a:pt x="1885" y="432"/>
                    <a:pt x="1855" y="219"/>
                  </a:cubicBezTo>
                  <a:cubicBezTo>
                    <a:pt x="1828" y="87"/>
                    <a:pt x="1710" y="0"/>
                    <a:pt x="1539" y="0"/>
                  </a:cubicBezTo>
                  <a:close/>
                </a:path>
              </a:pathLst>
            </a:custGeom>
            <a:solidFill>
              <a:srgbClr val="FF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4"/>
            <p:cNvSpPr/>
            <p:nvPr/>
          </p:nvSpPr>
          <p:spPr>
            <a:xfrm>
              <a:off x="7385212" y="3847065"/>
              <a:ext cx="42336" cy="16343"/>
            </a:xfrm>
            <a:custGeom>
              <a:avLst/>
              <a:gdLst/>
              <a:ahLst/>
              <a:cxnLst/>
              <a:rect l="l" t="t" r="r" b="b"/>
              <a:pathLst>
                <a:path w="1886" h="917" extrusionOk="0">
                  <a:moveTo>
                    <a:pt x="1524" y="0"/>
                  </a:moveTo>
                  <a:cubicBezTo>
                    <a:pt x="1503" y="0"/>
                    <a:pt x="1482" y="2"/>
                    <a:pt x="1460" y="5"/>
                  </a:cubicBezTo>
                  <a:lnTo>
                    <a:pt x="244" y="309"/>
                  </a:lnTo>
                  <a:cubicBezTo>
                    <a:pt x="92" y="370"/>
                    <a:pt x="1" y="522"/>
                    <a:pt x="31" y="704"/>
                  </a:cubicBezTo>
                  <a:cubicBezTo>
                    <a:pt x="61" y="826"/>
                    <a:pt x="183" y="917"/>
                    <a:pt x="335" y="917"/>
                  </a:cubicBezTo>
                  <a:lnTo>
                    <a:pt x="396" y="917"/>
                  </a:lnTo>
                  <a:lnTo>
                    <a:pt x="1612" y="613"/>
                  </a:lnTo>
                  <a:cubicBezTo>
                    <a:pt x="1763" y="582"/>
                    <a:pt x="1885" y="431"/>
                    <a:pt x="1855" y="248"/>
                  </a:cubicBezTo>
                  <a:cubicBezTo>
                    <a:pt x="1827" y="112"/>
                    <a:pt x="1703" y="0"/>
                    <a:pt x="1524" y="0"/>
                  </a:cubicBezTo>
                  <a:close/>
                </a:path>
              </a:pathLst>
            </a:custGeom>
            <a:solidFill>
              <a:srgbClr val="FF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4"/>
            <p:cNvSpPr/>
            <p:nvPr/>
          </p:nvSpPr>
          <p:spPr>
            <a:xfrm>
              <a:off x="7414553" y="3858775"/>
              <a:ext cx="43009" cy="16557"/>
            </a:xfrm>
            <a:custGeom>
              <a:avLst/>
              <a:gdLst/>
              <a:ahLst/>
              <a:cxnLst/>
              <a:rect l="l" t="t" r="r" b="b"/>
              <a:pathLst>
                <a:path w="1916" h="929" extrusionOk="0">
                  <a:moveTo>
                    <a:pt x="1585" y="1"/>
                  </a:moveTo>
                  <a:cubicBezTo>
                    <a:pt x="1555" y="1"/>
                    <a:pt x="1523" y="6"/>
                    <a:pt x="1490" y="17"/>
                  </a:cubicBezTo>
                  <a:lnTo>
                    <a:pt x="274" y="321"/>
                  </a:lnTo>
                  <a:cubicBezTo>
                    <a:pt x="122" y="351"/>
                    <a:pt x="1" y="503"/>
                    <a:pt x="61" y="685"/>
                  </a:cubicBezTo>
                  <a:cubicBezTo>
                    <a:pt x="92" y="807"/>
                    <a:pt x="213" y="929"/>
                    <a:pt x="365" y="929"/>
                  </a:cubicBezTo>
                  <a:lnTo>
                    <a:pt x="426" y="929"/>
                  </a:lnTo>
                  <a:lnTo>
                    <a:pt x="1642" y="625"/>
                  </a:lnTo>
                  <a:cubicBezTo>
                    <a:pt x="1794" y="564"/>
                    <a:pt x="1915" y="412"/>
                    <a:pt x="1885" y="229"/>
                  </a:cubicBezTo>
                  <a:cubicBezTo>
                    <a:pt x="1835" y="105"/>
                    <a:pt x="1724" y="1"/>
                    <a:pt x="1585" y="1"/>
                  </a:cubicBezTo>
                  <a:close/>
                </a:path>
              </a:pathLst>
            </a:custGeom>
            <a:solidFill>
              <a:srgbClr val="FF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4"/>
            <p:cNvSpPr/>
            <p:nvPr/>
          </p:nvSpPr>
          <p:spPr>
            <a:xfrm>
              <a:off x="7446633" y="3868185"/>
              <a:ext cx="42314" cy="16361"/>
            </a:xfrm>
            <a:custGeom>
              <a:avLst/>
              <a:gdLst/>
              <a:ahLst/>
              <a:cxnLst/>
              <a:rect l="l" t="t" r="r" b="b"/>
              <a:pathLst>
                <a:path w="1885" h="918" extrusionOk="0">
                  <a:moveTo>
                    <a:pt x="1524" y="1"/>
                  </a:moveTo>
                  <a:cubicBezTo>
                    <a:pt x="1503" y="1"/>
                    <a:pt x="1481" y="2"/>
                    <a:pt x="1459" y="5"/>
                  </a:cubicBezTo>
                  <a:lnTo>
                    <a:pt x="243" y="309"/>
                  </a:lnTo>
                  <a:cubicBezTo>
                    <a:pt x="91" y="340"/>
                    <a:pt x="0" y="492"/>
                    <a:pt x="31" y="704"/>
                  </a:cubicBezTo>
                  <a:cubicBezTo>
                    <a:pt x="61" y="796"/>
                    <a:pt x="183" y="917"/>
                    <a:pt x="335" y="917"/>
                  </a:cubicBezTo>
                  <a:lnTo>
                    <a:pt x="395" y="917"/>
                  </a:lnTo>
                  <a:lnTo>
                    <a:pt x="1611" y="613"/>
                  </a:lnTo>
                  <a:cubicBezTo>
                    <a:pt x="1763" y="583"/>
                    <a:pt x="1885" y="431"/>
                    <a:pt x="1854" y="249"/>
                  </a:cubicBezTo>
                  <a:cubicBezTo>
                    <a:pt x="1827" y="112"/>
                    <a:pt x="1702" y="1"/>
                    <a:pt x="1524" y="1"/>
                  </a:cubicBezTo>
                  <a:close/>
                </a:path>
              </a:pathLst>
            </a:custGeom>
            <a:solidFill>
              <a:srgbClr val="FF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4"/>
            <p:cNvSpPr/>
            <p:nvPr/>
          </p:nvSpPr>
          <p:spPr>
            <a:xfrm>
              <a:off x="6468123" y="3746388"/>
              <a:ext cx="124202" cy="56889"/>
            </a:xfrm>
            <a:custGeom>
              <a:avLst/>
              <a:gdLst/>
              <a:ahLst/>
              <a:cxnLst/>
              <a:rect l="l" t="t" r="r" b="b"/>
              <a:pathLst>
                <a:path w="5533" h="3192" extrusionOk="0">
                  <a:moveTo>
                    <a:pt x="213" y="0"/>
                  </a:moveTo>
                  <a:lnTo>
                    <a:pt x="1" y="3192"/>
                  </a:lnTo>
                  <a:lnTo>
                    <a:pt x="5320" y="3192"/>
                  </a:lnTo>
                  <a:lnTo>
                    <a:pt x="5533" y="0"/>
                  </a:lnTo>
                  <a:close/>
                </a:path>
              </a:pathLst>
            </a:custGeom>
            <a:solidFill>
              <a:srgbClr val="C66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4"/>
            <p:cNvSpPr/>
            <p:nvPr/>
          </p:nvSpPr>
          <p:spPr>
            <a:xfrm>
              <a:off x="6371048" y="2462576"/>
              <a:ext cx="398387" cy="1360181"/>
            </a:xfrm>
            <a:custGeom>
              <a:avLst/>
              <a:gdLst/>
              <a:ahLst/>
              <a:cxnLst/>
              <a:rect l="l" t="t" r="r" b="b"/>
              <a:pathLst>
                <a:path w="19089" h="82799" extrusionOk="0">
                  <a:moveTo>
                    <a:pt x="4955" y="1"/>
                  </a:moveTo>
                  <a:cubicBezTo>
                    <a:pt x="4955" y="1"/>
                    <a:pt x="0" y="11278"/>
                    <a:pt x="5107" y="37721"/>
                  </a:cubicBezTo>
                  <a:cubicBezTo>
                    <a:pt x="5137" y="37934"/>
                    <a:pt x="5137" y="38177"/>
                    <a:pt x="5137" y="38390"/>
                  </a:cubicBezTo>
                  <a:cubicBezTo>
                    <a:pt x="5168" y="39150"/>
                    <a:pt x="5168" y="39910"/>
                    <a:pt x="5228" y="40670"/>
                  </a:cubicBezTo>
                  <a:lnTo>
                    <a:pt x="5897" y="82707"/>
                  </a:lnTo>
                  <a:lnTo>
                    <a:pt x="11946" y="82798"/>
                  </a:lnTo>
                  <a:cubicBezTo>
                    <a:pt x="11946" y="82798"/>
                    <a:pt x="14134" y="69576"/>
                    <a:pt x="16232" y="57114"/>
                  </a:cubicBezTo>
                  <a:cubicBezTo>
                    <a:pt x="18359" y="44287"/>
                    <a:pt x="16080" y="39393"/>
                    <a:pt x="16080" y="39393"/>
                  </a:cubicBezTo>
                  <a:cubicBezTo>
                    <a:pt x="16080" y="39393"/>
                    <a:pt x="18907" y="14134"/>
                    <a:pt x="19089" y="7539"/>
                  </a:cubicBezTo>
                  <a:lnTo>
                    <a:pt x="4955" y="1"/>
                  </a:lnTo>
                  <a:close/>
                </a:path>
              </a:pathLst>
            </a:custGeom>
            <a:solidFill>
              <a:srgbClr val="241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4"/>
            <p:cNvSpPr/>
            <p:nvPr/>
          </p:nvSpPr>
          <p:spPr>
            <a:xfrm>
              <a:off x="6369864" y="3777808"/>
              <a:ext cx="255206" cy="174999"/>
            </a:xfrm>
            <a:custGeom>
              <a:avLst/>
              <a:gdLst/>
              <a:ahLst/>
              <a:cxnLst/>
              <a:rect l="l" t="t" r="r" b="b"/>
              <a:pathLst>
                <a:path w="11369" h="9819" extrusionOk="0">
                  <a:moveTo>
                    <a:pt x="6961" y="0"/>
                  </a:moveTo>
                  <a:cubicBezTo>
                    <a:pt x="4925" y="0"/>
                    <a:pt x="4651" y="365"/>
                    <a:pt x="4256" y="1125"/>
                  </a:cubicBezTo>
                  <a:cubicBezTo>
                    <a:pt x="4226" y="1216"/>
                    <a:pt x="3831" y="2493"/>
                    <a:pt x="3800" y="2584"/>
                  </a:cubicBezTo>
                  <a:cubicBezTo>
                    <a:pt x="3344" y="3344"/>
                    <a:pt x="4165" y="2979"/>
                    <a:pt x="2037" y="4620"/>
                  </a:cubicBezTo>
                  <a:cubicBezTo>
                    <a:pt x="487" y="5806"/>
                    <a:pt x="122" y="7630"/>
                    <a:pt x="31" y="8754"/>
                  </a:cubicBezTo>
                  <a:cubicBezTo>
                    <a:pt x="1" y="9423"/>
                    <a:pt x="31" y="9818"/>
                    <a:pt x="31" y="9818"/>
                  </a:cubicBezTo>
                  <a:lnTo>
                    <a:pt x="11247" y="9818"/>
                  </a:lnTo>
                  <a:cubicBezTo>
                    <a:pt x="11247" y="9818"/>
                    <a:pt x="11247" y="9636"/>
                    <a:pt x="11278" y="9301"/>
                  </a:cubicBezTo>
                  <a:cubicBezTo>
                    <a:pt x="11338" y="9149"/>
                    <a:pt x="11338" y="8967"/>
                    <a:pt x="11338" y="8754"/>
                  </a:cubicBezTo>
                  <a:lnTo>
                    <a:pt x="11338" y="8663"/>
                  </a:lnTo>
                  <a:cubicBezTo>
                    <a:pt x="11369" y="8086"/>
                    <a:pt x="11338" y="7356"/>
                    <a:pt x="11217" y="6718"/>
                  </a:cubicBezTo>
                  <a:cubicBezTo>
                    <a:pt x="11095" y="6079"/>
                    <a:pt x="10943" y="5228"/>
                    <a:pt x="10791" y="4468"/>
                  </a:cubicBezTo>
                  <a:cubicBezTo>
                    <a:pt x="10761" y="4134"/>
                    <a:pt x="10670" y="3830"/>
                    <a:pt x="10609" y="3557"/>
                  </a:cubicBezTo>
                  <a:cubicBezTo>
                    <a:pt x="10426" y="2827"/>
                    <a:pt x="10244" y="2219"/>
                    <a:pt x="10153" y="1976"/>
                  </a:cubicBezTo>
                  <a:cubicBezTo>
                    <a:pt x="9849" y="1277"/>
                    <a:pt x="9606" y="0"/>
                    <a:pt x="6961" y="0"/>
                  </a:cubicBezTo>
                  <a:close/>
                </a:path>
              </a:pathLst>
            </a:custGeom>
            <a:solidFill>
              <a:srgbClr val="FFA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4"/>
            <p:cNvSpPr/>
            <p:nvPr/>
          </p:nvSpPr>
          <p:spPr>
            <a:xfrm>
              <a:off x="6581401" y="3840649"/>
              <a:ext cx="43009" cy="102943"/>
            </a:xfrm>
            <a:custGeom>
              <a:avLst/>
              <a:gdLst/>
              <a:ahLst/>
              <a:cxnLst/>
              <a:rect l="l" t="t" r="r" b="b"/>
              <a:pathLst>
                <a:path w="1916" h="5776" extrusionOk="0">
                  <a:moveTo>
                    <a:pt x="1095" y="0"/>
                  </a:moveTo>
                  <a:cubicBezTo>
                    <a:pt x="1064" y="61"/>
                    <a:pt x="0" y="2341"/>
                    <a:pt x="700" y="4256"/>
                  </a:cubicBezTo>
                  <a:cubicBezTo>
                    <a:pt x="912" y="4894"/>
                    <a:pt x="1338" y="5380"/>
                    <a:pt x="1855" y="5775"/>
                  </a:cubicBezTo>
                  <a:cubicBezTo>
                    <a:pt x="1915" y="5623"/>
                    <a:pt x="1915" y="5441"/>
                    <a:pt x="1915" y="5228"/>
                  </a:cubicBezTo>
                  <a:lnTo>
                    <a:pt x="1915" y="5137"/>
                  </a:lnTo>
                  <a:cubicBezTo>
                    <a:pt x="1611" y="4803"/>
                    <a:pt x="1368" y="4468"/>
                    <a:pt x="1186" y="4073"/>
                  </a:cubicBezTo>
                  <a:cubicBezTo>
                    <a:pt x="791" y="3009"/>
                    <a:pt x="1064" y="1672"/>
                    <a:pt x="1338" y="912"/>
                  </a:cubicBezTo>
                  <a:cubicBezTo>
                    <a:pt x="1307" y="578"/>
                    <a:pt x="1216" y="274"/>
                    <a:pt x="1155" y="0"/>
                  </a:cubicBezTo>
                  <a:close/>
                </a:path>
              </a:pathLst>
            </a:custGeom>
            <a:solidFill>
              <a:srgbClr val="C66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4"/>
            <p:cNvSpPr/>
            <p:nvPr/>
          </p:nvSpPr>
          <p:spPr>
            <a:xfrm>
              <a:off x="6464711" y="3825590"/>
              <a:ext cx="77803" cy="14525"/>
            </a:xfrm>
            <a:custGeom>
              <a:avLst/>
              <a:gdLst/>
              <a:ahLst/>
              <a:cxnLst/>
              <a:rect l="l" t="t" r="r" b="b"/>
              <a:pathLst>
                <a:path w="3466" h="815" extrusionOk="0">
                  <a:moveTo>
                    <a:pt x="1593" y="1"/>
                  </a:moveTo>
                  <a:cubicBezTo>
                    <a:pt x="810" y="1"/>
                    <a:pt x="293" y="146"/>
                    <a:pt x="274" y="146"/>
                  </a:cubicBezTo>
                  <a:cubicBezTo>
                    <a:pt x="62" y="207"/>
                    <a:pt x="1" y="389"/>
                    <a:pt x="31" y="541"/>
                  </a:cubicBezTo>
                  <a:cubicBezTo>
                    <a:pt x="55" y="686"/>
                    <a:pt x="193" y="773"/>
                    <a:pt x="325" y="773"/>
                  </a:cubicBezTo>
                  <a:cubicBezTo>
                    <a:pt x="360" y="773"/>
                    <a:pt x="395" y="767"/>
                    <a:pt x="426" y="754"/>
                  </a:cubicBezTo>
                  <a:cubicBezTo>
                    <a:pt x="445" y="754"/>
                    <a:pt x="897" y="622"/>
                    <a:pt x="1592" y="622"/>
                  </a:cubicBezTo>
                  <a:cubicBezTo>
                    <a:pt x="2003" y="622"/>
                    <a:pt x="2498" y="668"/>
                    <a:pt x="3040" y="815"/>
                  </a:cubicBezTo>
                  <a:lnTo>
                    <a:pt x="3101" y="815"/>
                  </a:lnTo>
                  <a:cubicBezTo>
                    <a:pt x="3253" y="815"/>
                    <a:pt x="3375" y="693"/>
                    <a:pt x="3405" y="572"/>
                  </a:cubicBezTo>
                  <a:cubicBezTo>
                    <a:pt x="3466" y="420"/>
                    <a:pt x="3375" y="237"/>
                    <a:pt x="3192" y="207"/>
                  </a:cubicBezTo>
                  <a:cubicBezTo>
                    <a:pt x="2599" y="50"/>
                    <a:pt x="2051" y="1"/>
                    <a:pt x="1593" y="1"/>
                  </a:cubicBezTo>
                  <a:close/>
                </a:path>
              </a:pathLst>
            </a:custGeom>
            <a:solidFill>
              <a:srgbClr val="FF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4"/>
            <p:cNvSpPr/>
            <p:nvPr/>
          </p:nvSpPr>
          <p:spPr>
            <a:xfrm>
              <a:off x="6464711" y="3803918"/>
              <a:ext cx="77803" cy="13991"/>
            </a:xfrm>
            <a:custGeom>
              <a:avLst/>
              <a:gdLst/>
              <a:ahLst/>
              <a:cxnLst/>
              <a:rect l="l" t="t" r="r" b="b"/>
              <a:pathLst>
                <a:path w="3466" h="785" extrusionOk="0">
                  <a:moveTo>
                    <a:pt x="1593" y="1"/>
                  </a:moveTo>
                  <a:cubicBezTo>
                    <a:pt x="810" y="1"/>
                    <a:pt x="293" y="146"/>
                    <a:pt x="274" y="146"/>
                  </a:cubicBezTo>
                  <a:cubicBezTo>
                    <a:pt x="62" y="207"/>
                    <a:pt x="1" y="389"/>
                    <a:pt x="31" y="541"/>
                  </a:cubicBezTo>
                  <a:cubicBezTo>
                    <a:pt x="57" y="694"/>
                    <a:pt x="210" y="762"/>
                    <a:pt x="349" y="762"/>
                  </a:cubicBezTo>
                  <a:cubicBezTo>
                    <a:pt x="375" y="762"/>
                    <a:pt x="402" y="759"/>
                    <a:pt x="426" y="754"/>
                  </a:cubicBezTo>
                  <a:cubicBezTo>
                    <a:pt x="446" y="754"/>
                    <a:pt x="924" y="614"/>
                    <a:pt x="1654" y="614"/>
                  </a:cubicBezTo>
                  <a:cubicBezTo>
                    <a:pt x="2052" y="614"/>
                    <a:pt x="2525" y="656"/>
                    <a:pt x="3040" y="785"/>
                  </a:cubicBezTo>
                  <a:lnTo>
                    <a:pt x="3101" y="785"/>
                  </a:lnTo>
                  <a:cubicBezTo>
                    <a:pt x="3253" y="785"/>
                    <a:pt x="3375" y="693"/>
                    <a:pt x="3405" y="572"/>
                  </a:cubicBezTo>
                  <a:cubicBezTo>
                    <a:pt x="3466" y="420"/>
                    <a:pt x="3375" y="237"/>
                    <a:pt x="3192" y="207"/>
                  </a:cubicBezTo>
                  <a:cubicBezTo>
                    <a:pt x="2599" y="50"/>
                    <a:pt x="2051" y="1"/>
                    <a:pt x="1593" y="1"/>
                  </a:cubicBezTo>
                  <a:close/>
                </a:path>
              </a:pathLst>
            </a:custGeom>
            <a:solidFill>
              <a:srgbClr val="FF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4"/>
            <p:cNvSpPr/>
            <p:nvPr/>
          </p:nvSpPr>
          <p:spPr>
            <a:xfrm>
              <a:off x="6453801" y="3843875"/>
              <a:ext cx="77130" cy="14115"/>
            </a:xfrm>
            <a:custGeom>
              <a:avLst/>
              <a:gdLst/>
              <a:ahLst/>
              <a:cxnLst/>
              <a:rect l="l" t="t" r="r" b="b"/>
              <a:pathLst>
                <a:path w="3436" h="792" extrusionOk="0">
                  <a:moveTo>
                    <a:pt x="1656" y="0"/>
                  </a:moveTo>
                  <a:cubicBezTo>
                    <a:pt x="834" y="0"/>
                    <a:pt x="283" y="154"/>
                    <a:pt x="244" y="154"/>
                  </a:cubicBezTo>
                  <a:cubicBezTo>
                    <a:pt x="61" y="184"/>
                    <a:pt x="0" y="397"/>
                    <a:pt x="31" y="549"/>
                  </a:cubicBezTo>
                  <a:cubicBezTo>
                    <a:pt x="56" y="701"/>
                    <a:pt x="188" y="769"/>
                    <a:pt x="320" y="769"/>
                  </a:cubicBezTo>
                  <a:cubicBezTo>
                    <a:pt x="345" y="769"/>
                    <a:pt x="371" y="766"/>
                    <a:pt x="396" y="761"/>
                  </a:cubicBezTo>
                  <a:cubicBezTo>
                    <a:pt x="435" y="761"/>
                    <a:pt x="932" y="621"/>
                    <a:pt x="1666" y="621"/>
                  </a:cubicBezTo>
                  <a:cubicBezTo>
                    <a:pt x="2066" y="621"/>
                    <a:pt x="2536" y="663"/>
                    <a:pt x="3040" y="792"/>
                  </a:cubicBezTo>
                  <a:lnTo>
                    <a:pt x="3101" y="792"/>
                  </a:lnTo>
                  <a:cubicBezTo>
                    <a:pt x="3253" y="792"/>
                    <a:pt x="3374" y="701"/>
                    <a:pt x="3405" y="579"/>
                  </a:cubicBezTo>
                  <a:cubicBezTo>
                    <a:pt x="3435" y="427"/>
                    <a:pt x="3374" y="245"/>
                    <a:pt x="3192" y="184"/>
                  </a:cubicBezTo>
                  <a:cubicBezTo>
                    <a:pt x="2626" y="45"/>
                    <a:pt x="2101" y="0"/>
                    <a:pt x="1656" y="0"/>
                  </a:cubicBezTo>
                  <a:close/>
                </a:path>
              </a:pathLst>
            </a:custGeom>
            <a:solidFill>
              <a:srgbClr val="FF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4"/>
            <p:cNvSpPr/>
            <p:nvPr/>
          </p:nvSpPr>
          <p:spPr>
            <a:xfrm>
              <a:off x="5977495" y="1952901"/>
              <a:ext cx="1633566" cy="1020483"/>
            </a:xfrm>
            <a:custGeom>
              <a:avLst/>
              <a:gdLst/>
              <a:ahLst/>
              <a:cxnLst/>
              <a:rect l="l" t="t" r="r" b="b"/>
              <a:pathLst>
                <a:path w="70276" h="44287" extrusionOk="0">
                  <a:moveTo>
                    <a:pt x="1673" y="0"/>
                  </a:moveTo>
                  <a:cubicBezTo>
                    <a:pt x="761" y="0"/>
                    <a:pt x="1" y="760"/>
                    <a:pt x="1" y="1672"/>
                  </a:cubicBezTo>
                  <a:lnTo>
                    <a:pt x="1" y="42615"/>
                  </a:lnTo>
                  <a:cubicBezTo>
                    <a:pt x="1" y="43527"/>
                    <a:pt x="761" y="44287"/>
                    <a:pt x="1673" y="44287"/>
                  </a:cubicBezTo>
                  <a:lnTo>
                    <a:pt x="68604" y="44287"/>
                  </a:lnTo>
                  <a:cubicBezTo>
                    <a:pt x="69516" y="44287"/>
                    <a:pt x="70245" y="43527"/>
                    <a:pt x="70276" y="42615"/>
                  </a:cubicBezTo>
                  <a:lnTo>
                    <a:pt x="70276" y="1672"/>
                  </a:lnTo>
                  <a:cubicBezTo>
                    <a:pt x="70276" y="760"/>
                    <a:pt x="69516" y="0"/>
                    <a:pt x="6860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4"/>
            <p:cNvSpPr/>
            <p:nvPr/>
          </p:nvSpPr>
          <p:spPr>
            <a:xfrm>
              <a:off x="6440825" y="3864210"/>
              <a:ext cx="77803" cy="14365"/>
            </a:xfrm>
            <a:custGeom>
              <a:avLst/>
              <a:gdLst/>
              <a:ahLst/>
              <a:cxnLst/>
              <a:rect l="l" t="t" r="r" b="b"/>
              <a:pathLst>
                <a:path w="3466" h="806" extrusionOk="0">
                  <a:moveTo>
                    <a:pt x="1663" y="1"/>
                  </a:moveTo>
                  <a:cubicBezTo>
                    <a:pt x="840" y="1"/>
                    <a:pt x="294" y="168"/>
                    <a:pt x="274" y="168"/>
                  </a:cubicBezTo>
                  <a:cubicBezTo>
                    <a:pt x="62" y="198"/>
                    <a:pt x="1" y="380"/>
                    <a:pt x="31" y="532"/>
                  </a:cubicBezTo>
                  <a:cubicBezTo>
                    <a:pt x="58" y="692"/>
                    <a:pt x="223" y="781"/>
                    <a:pt x="366" y="781"/>
                  </a:cubicBezTo>
                  <a:cubicBezTo>
                    <a:pt x="387" y="781"/>
                    <a:pt x="407" y="779"/>
                    <a:pt x="426" y="776"/>
                  </a:cubicBezTo>
                  <a:cubicBezTo>
                    <a:pt x="446" y="776"/>
                    <a:pt x="952" y="622"/>
                    <a:pt x="1686" y="622"/>
                  </a:cubicBezTo>
                  <a:cubicBezTo>
                    <a:pt x="2084" y="622"/>
                    <a:pt x="2549" y="667"/>
                    <a:pt x="3040" y="806"/>
                  </a:cubicBezTo>
                  <a:lnTo>
                    <a:pt x="3101" y="806"/>
                  </a:lnTo>
                  <a:cubicBezTo>
                    <a:pt x="3253" y="806"/>
                    <a:pt x="3375" y="684"/>
                    <a:pt x="3405" y="563"/>
                  </a:cubicBezTo>
                  <a:cubicBezTo>
                    <a:pt x="3466" y="411"/>
                    <a:pt x="3375" y="228"/>
                    <a:pt x="3192" y="198"/>
                  </a:cubicBezTo>
                  <a:cubicBezTo>
                    <a:pt x="2629" y="49"/>
                    <a:pt x="2106" y="1"/>
                    <a:pt x="1663" y="1"/>
                  </a:cubicBezTo>
                  <a:close/>
                </a:path>
              </a:pathLst>
            </a:custGeom>
            <a:solidFill>
              <a:srgbClr val="FF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4"/>
            <p:cNvSpPr/>
            <p:nvPr/>
          </p:nvSpPr>
          <p:spPr>
            <a:xfrm>
              <a:off x="6794957" y="2275088"/>
              <a:ext cx="44537" cy="337964"/>
            </a:xfrm>
            <a:custGeom>
              <a:avLst/>
              <a:gdLst/>
              <a:ahLst/>
              <a:cxnLst/>
              <a:rect l="l" t="t" r="r" b="b"/>
              <a:pathLst>
                <a:path w="1916" h="14667" extrusionOk="0">
                  <a:moveTo>
                    <a:pt x="1" y="0"/>
                  </a:moveTo>
                  <a:cubicBezTo>
                    <a:pt x="62" y="365"/>
                    <a:pt x="92" y="821"/>
                    <a:pt x="122" y="1368"/>
                  </a:cubicBezTo>
                  <a:cubicBezTo>
                    <a:pt x="122" y="1550"/>
                    <a:pt x="153" y="1702"/>
                    <a:pt x="153" y="1885"/>
                  </a:cubicBezTo>
                  <a:cubicBezTo>
                    <a:pt x="366" y="4164"/>
                    <a:pt x="609" y="7447"/>
                    <a:pt x="973" y="10760"/>
                  </a:cubicBezTo>
                  <a:cubicBezTo>
                    <a:pt x="973" y="10943"/>
                    <a:pt x="1004" y="11125"/>
                    <a:pt x="1004" y="11277"/>
                  </a:cubicBezTo>
                  <a:cubicBezTo>
                    <a:pt x="1125" y="12341"/>
                    <a:pt x="1217" y="13405"/>
                    <a:pt x="1338" y="14438"/>
                  </a:cubicBezTo>
                  <a:cubicBezTo>
                    <a:pt x="1338" y="14563"/>
                    <a:pt x="1440" y="14667"/>
                    <a:pt x="1561" y="14667"/>
                  </a:cubicBezTo>
                  <a:cubicBezTo>
                    <a:pt x="1587" y="14667"/>
                    <a:pt x="1615" y="14662"/>
                    <a:pt x="1642" y="14651"/>
                  </a:cubicBezTo>
                  <a:cubicBezTo>
                    <a:pt x="1794" y="14651"/>
                    <a:pt x="1916" y="14499"/>
                    <a:pt x="1885" y="14347"/>
                  </a:cubicBezTo>
                  <a:cubicBezTo>
                    <a:pt x="1764" y="13374"/>
                    <a:pt x="1642" y="12341"/>
                    <a:pt x="1521" y="11307"/>
                  </a:cubicBezTo>
                  <a:cubicBezTo>
                    <a:pt x="1490" y="11125"/>
                    <a:pt x="1490" y="10973"/>
                    <a:pt x="1490" y="10791"/>
                  </a:cubicBezTo>
                  <a:cubicBezTo>
                    <a:pt x="1156" y="7447"/>
                    <a:pt x="882" y="4164"/>
                    <a:pt x="700" y="1854"/>
                  </a:cubicBezTo>
                  <a:cubicBezTo>
                    <a:pt x="700" y="1672"/>
                    <a:pt x="639" y="1490"/>
                    <a:pt x="639" y="1338"/>
                  </a:cubicBezTo>
                  <a:cubicBezTo>
                    <a:pt x="609" y="821"/>
                    <a:pt x="578" y="365"/>
                    <a:pt x="548" y="0"/>
                  </a:cubicBezTo>
                  <a:close/>
                </a:path>
              </a:pathLst>
            </a:custGeom>
            <a:solidFill>
              <a:srgbClr val="41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4"/>
            <p:cNvSpPr/>
            <p:nvPr/>
          </p:nvSpPr>
          <p:spPr>
            <a:xfrm>
              <a:off x="6790029" y="2272968"/>
              <a:ext cx="84100" cy="262685"/>
            </a:xfrm>
            <a:custGeom>
              <a:avLst/>
              <a:gdLst/>
              <a:ahLst/>
              <a:cxnLst/>
              <a:rect l="l" t="t" r="r" b="b"/>
              <a:pathLst>
                <a:path w="3618" h="11400" extrusionOk="0">
                  <a:moveTo>
                    <a:pt x="2918" y="1"/>
                  </a:moveTo>
                  <a:cubicBezTo>
                    <a:pt x="2736" y="1"/>
                    <a:pt x="2584" y="1"/>
                    <a:pt x="2401" y="62"/>
                  </a:cubicBezTo>
                  <a:cubicBezTo>
                    <a:pt x="2432" y="426"/>
                    <a:pt x="2462" y="882"/>
                    <a:pt x="2492" y="1338"/>
                  </a:cubicBezTo>
                  <a:cubicBezTo>
                    <a:pt x="2492" y="1521"/>
                    <a:pt x="2553" y="1673"/>
                    <a:pt x="2553" y="1885"/>
                  </a:cubicBezTo>
                  <a:cubicBezTo>
                    <a:pt x="2766" y="4864"/>
                    <a:pt x="3070" y="9120"/>
                    <a:pt x="3040" y="10153"/>
                  </a:cubicBezTo>
                  <a:cubicBezTo>
                    <a:pt x="3040" y="10396"/>
                    <a:pt x="2948" y="10548"/>
                    <a:pt x="2796" y="10700"/>
                  </a:cubicBezTo>
                  <a:cubicBezTo>
                    <a:pt x="2582" y="10843"/>
                    <a:pt x="2292" y="10893"/>
                    <a:pt x="1972" y="10893"/>
                  </a:cubicBezTo>
                  <a:cubicBezTo>
                    <a:pt x="1884" y="10893"/>
                    <a:pt x="1794" y="10889"/>
                    <a:pt x="1702" y="10883"/>
                  </a:cubicBezTo>
                  <a:cubicBezTo>
                    <a:pt x="1520" y="10883"/>
                    <a:pt x="1337" y="10852"/>
                    <a:pt x="1185" y="10791"/>
                  </a:cubicBezTo>
                  <a:cubicBezTo>
                    <a:pt x="882" y="10761"/>
                    <a:pt x="578" y="10700"/>
                    <a:pt x="426" y="10639"/>
                  </a:cubicBezTo>
                  <a:cubicBezTo>
                    <a:pt x="406" y="10635"/>
                    <a:pt x="386" y="10634"/>
                    <a:pt x="367" y="10634"/>
                  </a:cubicBezTo>
                  <a:cubicBezTo>
                    <a:pt x="236" y="10634"/>
                    <a:pt x="114" y="10720"/>
                    <a:pt x="61" y="10852"/>
                  </a:cubicBezTo>
                  <a:cubicBezTo>
                    <a:pt x="0" y="11004"/>
                    <a:pt x="61" y="11156"/>
                    <a:pt x="213" y="11187"/>
                  </a:cubicBezTo>
                  <a:cubicBezTo>
                    <a:pt x="304" y="11217"/>
                    <a:pt x="730" y="11338"/>
                    <a:pt x="1216" y="11369"/>
                  </a:cubicBezTo>
                  <a:cubicBezTo>
                    <a:pt x="1398" y="11399"/>
                    <a:pt x="1550" y="11399"/>
                    <a:pt x="1733" y="11399"/>
                  </a:cubicBezTo>
                  <a:lnTo>
                    <a:pt x="2249" y="11399"/>
                  </a:lnTo>
                  <a:cubicBezTo>
                    <a:pt x="2523" y="11369"/>
                    <a:pt x="2857" y="11308"/>
                    <a:pt x="3100" y="11095"/>
                  </a:cubicBezTo>
                  <a:cubicBezTo>
                    <a:pt x="3404" y="10883"/>
                    <a:pt x="3556" y="10579"/>
                    <a:pt x="3556" y="10153"/>
                  </a:cubicBezTo>
                  <a:cubicBezTo>
                    <a:pt x="3617" y="9089"/>
                    <a:pt x="3283" y="4834"/>
                    <a:pt x="3070" y="1825"/>
                  </a:cubicBezTo>
                  <a:cubicBezTo>
                    <a:pt x="3070" y="1642"/>
                    <a:pt x="3040" y="1460"/>
                    <a:pt x="3040" y="1308"/>
                  </a:cubicBezTo>
                  <a:cubicBezTo>
                    <a:pt x="3009" y="822"/>
                    <a:pt x="2948" y="396"/>
                    <a:pt x="2918" y="1"/>
                  </a:cubicBezTo>
                  <a:close/>
                </a:path>
              </a:pathLst>
            </a:custGeom>
            <a:solidFill>
              <a:srgbClr val="41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4"/>
            <p:cNvSpPr/>
            <p:nvPr/>
          </p:nvSpPr>
          <p:spPr>
            <a:xfrm>
              <a:off x="7537084" y="2001223"/>
              <a:ext cx="115644" cy="118346"/>
            </a:xfrm>
            <a:custGeom>
              <a:avLst/>
              <a:gdLst/>
              <a:ahLst/>
              <a:cxnLst/>
              <a:rect l="l" t="t" r="r" b="b"/>
              <a:pathLst>
                <a:path w="4975" h="5136" extrusionOk="0">
                  <a:moveTo>
                    <a:pt x="3120" y="0"/>
                  </a:moveTo>
                  <a:lnTo>
                    <a:pt x="2816" y="1307"/>
                  </a:lnTo>
                  <a:cubicBezTo>
                    <a:pt x="2816" y="1307"/>
                    <a:pt x="2816" y="1915"/>
                    <a:pt x="1874" y="2584"/>
                  </a:cubicBezTo>
                  <a:cubicBezTo>
                    <a:pt x="987" y="3166"/>
                    <a:pt x="0" y="5136"/>
                    <a:pt x="591" y="5136"/>
                  </a:cubicBezTo>
                  <a:cubicBezTo>
                    <a:pt x="648" y="5136"/>
                    <a:pt x="721" y="5117"/>
                    <a:pt x="810" y="5077"/>
                  </a:cubicBezTo>
                  <a:cubicBezTo>
                    <a:pt x="1783" y="4621"/>
                    <a:pt x="4518" y="3131"/>
                    <a:pt x="4761" y="1855"/>
                  </a:cubicBezTo>
                  <a:cubicBezTo>
                    <a:pt x="4974" y="548"/>
                    <a:pt x="3120" y="0"/>
                    <a:pt x="3120" y="0"/>
                  </a:cubicBezTo>
                  <a:close/>
                </a:path>
              </a:pathLst>
            </a:custGeom>
            <a:solidFill>
              <a:srgbClr val="C66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4"/>
            <p:cNvSpPr/>
            <p:nvPr/>
          </p:nvSpPr>
          <p:spPr>
            <a:xfrm>
              <a:off x="7532063" y="2100676"/>
              <a:ext cx="115714" cy="119038"/>
            </a:xfrm>
            <a:custGeom>
              <a:avLst/>
              <a:gdLst/>
              <a:ahLst/>
              <a:cxnLst/>
              <a:rect l="l" t="t" r="r" b="b"/>
              <a:pathLst>
                <a:path w="4978" h="5166" extrusionOk="0">
                  <a:moveTo>
                    <a:pt x="3093" y="1"/>
                  </a:moveTo>
                  <a:lnTo>
                    <a:pt x="2789" y="1338"/>
                  </a:lnTo>
                  <a:cubicBezTo>
                    <a:pt x="2789" y="1338"/>
                    <a:pt x="2789" y="1946"/>
                    <a:pt x="1847" y="2584"/>
                  </a:cubicBezTo>
                  <a:cubicBezTo>
                    <a:pt x="987" y="3167"/>
                    <a:pt x="1" y="5166"/>
                    <a:pt x="573" y="5166"/>
                  </a:cubicBezTo>
                  <a:cubicBezTo>
                    <a:pt x="628" y="5166"/>
                    <a:pt x="698" y="5147"/>
                    <a:pt x="783" y="5107"/>
                  </a:cubicBezTo>
                  <a:cubicBezTo>
                    <a:pt x="1786" y="4621"/>
                    <a:pt x="4521" y="3162"/>
                    <a:pt x="4734" y="1855"/>
                  </a:cubicBezTo>
                  <a:cubicBezTo>
                    <a:pt x="4977" y="578"/>
                    <a:pt x="3093" y="1"/>
                    <a:pt x="3093" y="1"/>
                  </a:cubicBezTo>
                  <a:close/>
                </a:path>
              </a:pathLst>
            </a:custGeom>
            <a:solidFill>
              <a:srgbClr val="C66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4"/>
            <p:cNvSpPr/>
            <p:nvPr/>
          </p:nvSpPr>
          <p:spPr>
            <a:xfrm>
              <a:off x="7543313" y="2149712"/>
              <a:ext cx="102348" cy="104682"/>
            </a:xfrm>
            <a:custGeom>
              <a:avLst/>
              <a:gdLst/>
              <a:ahLst/>
              <a:cxnLst/>
              <a:rect l="l" t="t" r="r" b="b"/>
              <a:pathLst>
                <a:path w="4403" h="4543" extrusionOk="0">
                  <a:moveTo>
                    <a:pt x="2761" y="0"/>
                  </a:moveTo>
                  <a:lnTo>
                    <a:pt x="2518" y="1155"/>
                  </a:lnTo>
                  <a:cubicBezTo>
                    <a:pt x="2518" y="1155"/>
                    <a:pt x="2518" y="1672"/>
                    <a:pt x="1667" y="2250"/>
                  </a:cubicBezTo>
                  <a:cubicBezTo>
                    <a:pt x="885" y="2780"/>
                    <a:pt x="0" y="4542"/>
                    <a:pt x="545" y="4542"/>
                  </a:cubicBezTo>
                  <a:cubicBezTo>
                    <a:pt x="593" y="4542"/>
                    <a:pt x="653" y="4529"/>
                    <a:pt x="724" y="4499"/>
                  </a:cubicBezTo>
                  <a:cubicBezTo>
                    <a:pt x="1606" y="4073"/>
                    <a:pt x="4037" y="2766"/>
                    <a:pt x="4220" y="1642"/>
                  </a:cubicBezTo>
                  <a:cubicBezTo>
                    <a:pt x="4402" y="487"/>
                    <a:pt x="2761" y="0"/>
                    <a:pt x="2761" y="0"/>
                  </a:cubicBezTo>
                  <a:close/>
                </a:path>
              </a:pathLst>
            </a:custGeom>
            <a:solidFill>
              <a:srgbClr val="C66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4"/>
            <p:cNvSpPr/>
            <p:nvPr/>
          </p:nvSpPr>
          <p:spPr>
            <a:xfrm>
              <a:off x="7532133" y="2050258"/>
              <a:ext cx="115644" cy="118346"/>
            </a:xfrm>
            <a:custGeom>
              <a:avLst/>
              <a:gdLst/>
              <a:ahLst/>
              <a:cxnLst/>
              <a:rect l="l" t="t" r="r" b="b"/>
              <a:pathLst>
                <a:path w="4975" h="5136" extrusionOk="0">
                  <a:moveTo>
                    <a:pt x="3090" y="0"/>
                  </a:moveTo>
                  <a:lnTo>
                    <a:pt x="2786" y="1307"/>
                  </a:lnTo>
                  <a:cubicBezTo>
                    <a:pt x="2786" y="1307"/>
                    <a:pt x="2786" y="1915"/>
                    <a:pt x="1844" y="2584"/>
                  </a:cubicBezTo>
                  <a:cubicBezTo>
                    <a:pt x="985" y="3165"/>
                    <a:pt x="0" y="5135"/>
                    <a:pt x="568" y="5135"/>
                  </a:cubicBezTo>
                  <a:cubicBezTo>
                    <a:pt x="623" y="5135"/>
                    <a:pt x="694" y="5117"/>
                    <a:pt x="780" y="5076"/>
                  </a:cubicBezTo>
                  <a:cubicBezTo>
                    <a:pt x="1783" y="4620"/>
                    <a:pt x="4518" y="3131"/>
                    <a:pt x="4731" y="1854"/>
                  </a:cubicBezTo>
                  <a:cubicBezTo>
                    <a:pt x="4974" y="547"/>
                    <a:pt x="3090" y="0"/>
                    <a:pt x="3090" y="0"/>
                  </a:cubicBezTo>
                  <a:close/>
                </a:path>
              </a:pathLst>
            </a:custGeom>
            <a:solidFill>
              <a:srgbClr val="C66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51" name="Google Shape;351;p24"/>
            <p:cNvPicPr preferRelativeResize="0"/>
            <p:nvPr/>
          </p:nvPicPr>
          <p:blipFill rotWithShape="1">
            <a:blip r:embed="rId3">
              <a:alphaModFix/>
            </a:blip>
            <a:srcRect b="27240"/>
            <a:stretch/>
          </p:blipFill>
          <p:spPr>
            <a:xfrm>
              <a:off x="6211175" y="2021748"/>
              <a:ext cx="1175975" cy="8321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3" name="Google Shape;353;p24"/>
            <p:cNvSpPr/>
            <p:nvPr/>
          </p:nvSpPr>
          <p:spPr>
            <a:xfrm>
              <a:off x="5934400" y="2234464"/>
              <a:ext cx="115551" cy="119038"/>
            </a:xfrm>
            <a:custGeom>
              <a:avLst/>
              <a:gdLst/>
              <a:ahLst/>
              <a:cxnLst/>
              <a:rect l="l" t="t" r="r" b="b"/>
              <a:pathLst>
                <a:path w="4971" h="5166" extrusionOk="0">
                  <a:moveTo>
                    <a:pt x="1855" y="0"/>
                  </a:moveTo>
                  <a:cubicBezTo>
                    <a:pt x="1855" y="0"/>
                    <a:pt x="1" y="578"/>
                    <a:pt x="214" y="1885"/>
                  </a:cubicBezTo>
                  <a:cubicBezTo>
                    <a:pt x="457" y="3161"/>
                    <a:pt x="3192" y="4651"/>
                    <a:pt x="4165" y="5107"/>
                  </a:cubicBezTo>
                  <a:cubicBezTo>
                    <a:pt x="4254" y="5147"/>
                    <a:pt x="4326" y="5166"/>
                    <a:pt x="4383" y="5166"/>
                  </a:cubicBezTo>
                  <a:cubicBezTo>
                    <a:pt x="4970" y="5166"/>
                    <a:pt x="3960" y="3193"/>
                    <a:pt x="3101" y="2584"/>
                  </a:cubicBezTo>
                  <a:cubicBezTo>
                    <a:pt x="2159" y="1946"/>
                    <a:pt x="2159" y="1338"/>
                    <a:pt x="2159" y="1338"/>
                  </a:cubicBezTo>
                  <a:lnTo>
                    <a:pt x="1855" y="0"/>
                  </a:lnTo>
                  <a:close/>
                </a:path>
              </a:pathLst>
            </a:custGeom>
            <a:solidFill>
              <a:srgbClr val="C66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4"/>
            <p:cNvSpPr/>
            <p:nvPr/>
          </p:nvSpPr>
          <p:spPr>
            <a:xfrm>
              <a:off x="5939351" y="2333917"/>
              <a:ext cx="115644" cy="118346"/>
            </a:xfrm>
            <a:custGeom>
              <a:avLst/>
              <a:gdLst/>
              <a:ahLst/>
              <a:cxnLst/>
              <a:rect l="l" t="t" r="r" b="b"/>
              <a:pathLst>
                <a:path w="4975" h="5136" extrusionOk="0">
                  <a:moveTo>
                    <a:pt x="1855" y="0"/>
                  </a:moveTo>
                  <a:cubicBezTo>
                    <a:pt x="1855" y="0"/>
                    <a:pt x="1" y="547"/>
                    <a:pt x="244" y="1854"/>
                  </a:cubicBezTo>
                  <a:cubicBezTo>
                    <a:pt x="457" y="3131"/>
                    <a:pt x="3192" y="4620"/>
                    <a:pt x="4195" y="5076"/>
                  </a:cubicBezTo>
                  <a:cubicBezTo>
                    <a:pt x="4282" y="5117"/>
                    <a:pt x="4352" y="5136"/>
                    <a:pt x="4407" y="5136"/>
                  </a:cubicBezTo>
                  <a:cubicBezTo>
                    <a:pt x="4975" y="5136"/>
                    <a:pt x="3990" y="3166"/>
                    <a:pt x="3131" y="2584"/>
                  </a:cubicBezTo>
                  <a:cubicBezTo>
                    <a:pt x="2159" y="1915"/>
                    <a:pt x="2159" y="1307"/>
                    <a:pt x="2159" y="1307"/>
                  </a:cubicBezTo>
                  <a:lnTo>
                    <a:pt x="1855" y="0"/>
                  </a:lnTo>
                  <a:close/>
                </a:path>
              </a:pathLst>
            </a:custGeom>
            <a:solidFill>
              <a:srgbClr val="C66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4"/>
            <p:cNvSpPr/>
            <p:nvPr/>
          </p:nvSpPr>
          <p:spPr>
            <a:xfrm>
              <a:off x="5940072" y="2383644"/>
              <a:ext cx="102115" cy="104129"/>
            </a:xfrm>
            <a:custGeom>
              <a:avLst/>
              <a:gdLst/>
              <a:ahLst/>
              <a:cxnLst/>
              <a:rect l="l" t="t" r="r" b="b"/>
              <a:pathLst>
                <a:path w="4393" h="4519" extrusionOk="0">
                  <a:moveTo>
                    <a:pt x="1641" y="0"/>
                  </a:moveTo>
                  <a:cubicBezTo>
                    <a:pt x="1641" y="0"/>
                    <a:pt x="0" y="487"/>
                    <a:pt x="213" y="1642"/>
                  </a:cubicBezTo>
                  <a:cubicBezTo>
                    <a:pt x="395" y="2766"/>
                    <a:pt x="2827" y="4073"/>
                    <a:pt x="3708" y="4469"/>
                  </a:cubicBezTo>
                  <a:cubicBezTo>
                    <a:pt x="3782" y="4503"/>
                    <a:pt x="3842" y="4518"/>
                    <a:pt x="3889" y="4518"/>
                  </a:cubicBezTo>
                  <a:cubicBezTo>
                    <a:pt x="4392" y="4518"/>
                    <a:pt x="3513" y="2750"/>
                    <a:pt x="2736" y="2250"/>
                  </a:cubicBezTo>
                  <a:cubicBezTo>
                    <a:pt x="1915" y="1672"/>
                    <a:pt x="1915" y="1125"/>
                    <a:pt x="1915" y="1125"/>
                  </a:cubicBezTo>
                  <a:lnTo>
                    <a:pt x="1641" y="0"/>
                  </a:lnTo>
                  <a:close/>
                </a:path>
              </a:pathLst>
            </a:custGeom>
            <a:solidFill>
              <a:srgbClr val="C66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4"/>
            <p:cNvSpPr/>
            <p:nvPr/>
          </p:nvSpPr>
          <p:spPr>
            <a:xfrm>
              <a:off x="5938654" y="2283476"/>
              <a:ext cx="115644" cy="119061"/>
            </a:xfrm>
            <a:custGeom>
              <a:avLst/>
              <a:gdLst/>
              <a:ahLst/>
              <a:cxnLst/>
              <a:rect l="l" t="t" r="r" b="b"/>
              <a:pathLst>
                <a:path w="4975" h="5167" extrusionOk="0">
                  <a:moveTo>
                    <a:pt x="1854" y="1"/>
                  </a:moveTo>
                  <a:cubicBezTo>
                    <a:pt x="1854" y="1"/>
                    <a:pt x="0" y="578"/>
                    <a:pt x="213" y="1885"/>
                  </a:cubicBezTo>
                  <a:cubicBezTo>
                    <a:pt x="456" y="3162"/>
                    <a:pt x="3192" y="4651"/>
                    <a:pt x="4164" y="5107"/>
                  </a:cubicBezTo>
                  <a:cubicBezTo>
                    <a:pt x="4253" y="5148"/>
                    <a:pt x="4326" y="5166"/>
                    <a:pt x="4383" y="5166"/>
                  </a:cubicBezTo>
                  <a:cubicBezTo>
                    <a:pt x="4974" y="5166"/>
                    <a:pt x="3987" y="3194"/>
                    <a:pt x="3101" y="2585"/>
                  </a:cubicBezTo>
                  <a:cubicBezTo>
                    <a:pt x="2158" y="1946"/>
                    <a:pt x="2158" y="1338"/>
                    <a:pt x="2158" y="1338"/>
                  </a:cubicBezTo>
                  <a:lnTo>
                    <a:pt x="1854" y="1"/>
                  </a:lnTo>
                  <a:close/>
                </a:path>
              </a:pathLst>
            </a:custGeom>
            <a:solidFill>
              <a:srgbClr val="C66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7" name="Google Shape;357;p24"/>
          <p:cNvSpPr txBox="1"/>
          <p:nvPr/>
        </p:nvSpPr>
        <p:spPr>
          <a:xfrm>
            <a:off x="591425" y="116425"/>
            <a:ext cx="83157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latin typeface="Roboto Condensed"/>
                <a:ea typeface="Roboto Condensed"/>
                <a:cs typeface="Roboto Condensed"/>
                <a:sym typeface="Roboto Condensed"/>
              </a:rPr>
              <a:t>“When a flower doesn’t bloom you fix the environment in which it grows, </a:t>
            </a:r>
            <a:r>
              <a:rPr lang="en" sz="2200" b="1" i="1">
                <a:latin typeface="Roboto Condensed"/>
                <a:ea typeface="Roboto Condensed"/>
                <a:cs typeface="Roboto Condensed"/>
                <a:sym typeface="Roboto Condensed"/>
              </a:rPr>
              <a:t>not the flower</a:t>
            </a:r>
            <a:r>
              <a:rPr lang="en" sz="2200" b="1">
                <a:latin typeface="Roboto Condensed"/>
                <a:ea typeface="Roboto Condensed"/>
                <a:cs typeface="Roboto Condensed"/>
                <a:sym typeface="Roboto Condensed"/>
              </a:rPr>
              <a:t>.”    </a:t>
            </a:r>
            <a:endParaRPr sz="2200" b="1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58" name="Google Shape;358;p24"/>
          <p:cNvSpPr txBox="1"/>
          <p:nvPr/>
        </p:nvSpPr>
        <p:spPr>
          <a:xfrm>
            <a:off x="5574525" y="688100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 Condensed"/>
                <a:ea typeface="Roboto Condensed"/>
                <a:cs typeface="Roboto Condensed"/>
                <a:sym typeface="Roboto Condensed"/>
              </a:rPr>
              <a:t>-Alexander Den Heijer</a:t>
            </a:r>
            <a:endParaRPr sz="800"/>
          </a:p>
        </p:txBody>
      </p:sp>
      <p:pic>
        <p:nvPicPr>
          <p:cNvPr id="359" name="Google Shape;35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0877" y="2646207"/>
            <a:ext cx="446351" cy="455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623400" y="3510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20">
                <a:latin typeface="Roboto"/>
                <a:ea typeface="Roboto"/>
                <a:cs typeface="Roboto"/>
                <a:sym typeface="Roboto"/>
              </a:rPr>
              <a:t>Overview</a:t>
            </a:r>
            <a:endParaRPr sz="302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623400" y="9237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Font typeface="Roboto"/>
              <a:buChar char="●"/>
            </a:pPr>
            <a:r>
              <a:rPr lang="en" sz="2500">
                <a:latin typeface="Roboto"/>
                <a:ea typeface="Roboto"/>
                <a:cs typeface="Roboto"/>
                <a:sym typeface="Roboto"/>
              </a:rPr>
              <a:t>Positionality</a:t>
            </a:r>
            <a:endParaRPr sz="25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Font typeface="Roboto"/>
              <a:buChar char="●"/>
            </a:pPr>
            <a:r>
              <a:rPr lang="en" sz="2500">
                <a:latin typeface="Roboto"/>
                <a:ea typeface="Roboto"/>
                <a:cs typeface="Roboto"/>
                <a:sym typeface="Roboto"/>
              </a:rPr>
              <a:t>Role in FCPS Context</a:t>
            </a:r>
            <a:endParaRPr sz="250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Font typeface="Roboto"/>
              <a:buChar char="○"/>
            </a:pPr>
            <a:r>
              <a:rPr lang="en" sz="2500">
                <a:latin typeface="Roboto"/>
                <a:ea typeface="Roboto"/>
                <a:cs typeface="Roboto"/>
                <a:sym typeface="Roboto"/>
              </a:rPr>
              <a:t>Structure</a:t>
            </a:r>
            <a:endParaRPr sz="250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Font typeface="Roboto"/>
              <a:buChar char="○"/>
            </a:pPr>
            <a:r>
              <a:rPr lang="en" sz="2500">
                <a:latin typeface="Roboto"/>
                <a:ea typeface="Roboto"/>
                <a:cs typeface="Roboto"/>
                <a:sym typeface="Roboto"/>
              </a:rPr>
              <a:t>Mission</a:t>
            </a:r>
            <a:endParaRPr sz="250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Font typeface="Roboto"/>
              <a:buChar char="○"/>
            </a:pPr>
            <a:r>
              <a:rPr lang="en" sz="2500">
                <a:latin typeface="Roboto"/>
                <a:ea typeface="Roboto"/>
                <a:cs typeface="Roboto"/>
                <a:sym typeface="Roboto"/>
              </a:rPr>
              <a:t>Scope</a:t>
            </a:r>
            <a:endParaRPr sz="25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Font typeface="Roboto"/>
              <a:buChar char="●"/>
            </a:pPr>
            <a:r>
              <a:rPr lang="en" sz="2500">
                <a:latin typeface="Roboto"/>
                <a:ea typeface="Roboto"/>
                <a:cs typeface="Roboto"/>
                <a:sym typeface="Roboto"/>
              </a:rPr>
              <a:t>Core Functions</a:t>
            </a:r>
            <a:endParaRPr sz="25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Font typeface="Roboto"/>
              <a:buChar char="●"/>
            </a:pPr>
            <a:r>
              <a:rPr lang="en" sz="2500">
                <a:latin typeface="Roboto"/>
                <a:ea typeface="Roboto"/>
                <a:cs typeface="Roboto"/>
                <a:sym typeface="Roboto"/>
              </a:rPr>
              <a:t>Recommendations </a:t>
            </a:r>
            <a:endParaRPr sz="25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Font typeface="Roboto"/>
              <a:buChar char="●"/>
            </a:pPr>
            <a:r>
              <a:rPr lang="en" sz="2500">
                <a:latin typeface="Roboto"/>
                <a:ea typeface="Roboto"/>
                <a:cs typeface="Roboto"/>
                <a:sym typeface="Roboto"/>
              </a:rPr>
              <a:t>Q&amp;A</a:t>
            </a:r>
            <a:endParaRPr sz="2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" name="Google Shape;75;p15"/>
          <p:cNvSpPr txBox="1">
            <a:spLocks noGrp="1"/>
          </p:cNvSpPr>
          <p:nvPr>
            <p:ph type="sldNum" idx="12"/>
          </p:nvPr>
        </p:nvSpPr>
        <p:spPr>
          <a:xfrm>
            <a:off x="8548650" y="4836925"/>
            <a:ext cx="548700" cy="31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76" name="Google Shape;76;p15"/>
          <p:cNvSpPr/>
          <p:nvPr/>
        </p:nvSpPr>
        <p:spPr>
          <a:xfrm>
            <a:off x="7678225" y="4245025"/>
            <a:ext cx="548700" cy="4443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19050" cap="flat" cmpd="sng">
            <a:solidFill>
              <a:srgbClr val="241F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latin typeface="Roboto"/>
                <a:ea typeface="Roboto"/>
                <a:cs typeface="Roboto"/>
                <a:sym typeface="Roboto"/>
              </a:rPr>
              <a:t>#</a:t>
            </a:r>
            <a:endParaRPr sz="26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" name="Google Shape;77;p15"/>
          <p:cNvSpPr/>
          <p:nvPr/>
        </p:nvSpPr>
        <p:spPr>
          <a:xfrm>
            <a:off x="6427103" y="1396716"/>
            <a:ext cx="650398" cy="498905"/>
          </a:xfrm>
          <a:custGeom>
            <a:avLst/>
            <a:gdLst/>
            <a:ahLst/>
            <a:cxnLst/>
            <a:rect l="l" t="t" r="r" b="b"/>
            <a:pathLst>
              <a:path w="43223" h="37114" extrusionOk="0">
                <a:moveTo>
                  <a:pt x="7842" y="0"/>
                </a:moveTo>
                <a:cubicBezTo>
                  <a:pt x="7842" y="0"/>
                  <a:pt x="851" y="14772"/>
                  <a:pt x="0" y="26232"/>
                </a:cubicBezTo>
                <a:lnTo>
                  <a:pt x="21581" y="37113"/>
                </a:lnTo>
                <a:lnTo>
                  <a:pt x="43223" y="26232"/>
                </a:lnTo>
                <a:cubicBezTo>
                  <a:pt x="42372" y="14772"/>
                  <a:pt x="35381" y="0"/>
                  <a:pt x="35381" y="0"/>
                </a:cubicBezTo>
                <a:close/>
              </a:path>
            </a:pathLst>
          </a:custGeom>
          <a:solidFill>
            <a:srgbClr val="241F29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5"/>
          <p:cNvSpPr/>
          <p:nvPr/>
        </p:nvSpPr>
        <p:spPr>
          <a:xfrm>
            <a:off x="6557538" y="527588"/>
            <a:ext cx="345716" cy="306933"/>
          </a:xfrm>
          <a:custGeom>
            <a:avLst/>
            <a:gdLst/>
            <a:ahLst/>
            <a:cxnLst/>
            <a:rect l="l" t="t" r="r" b="b"/>
            <a:pathLst>
              <a:path w="22975" h="22833" extrusionOk="0">
                <a:moveTo>
                  <a:pt x="10951" y="1"/>
                </a:moveTo>
                <a:cubicBezTo>
                  <a:pt x="10605" y="1"/>
                  <a:pt x="10256" y="23"/>
                  <a:pt x="9904" y="69"/>
                </a:cubicBezTo>
                <a:cubicBezTo>
                  <a:pt x="5466" y="616"/>
                  <a:pt x="2305" y="4658"/>
                  <a:pt x="2883" y="9096"/>
                </a:cubicBezTo>
                <a:lnTo>
                  <a:pt x="3217" y="11832"/>
                </a:lnTo>
                <a:cubicBezTo>
                  <a:pt x="2952" y="11692"/>
                  <a:pt x="2598" y="11547"/>
                  <a:pt x="2222" y="11547"/>
                </a:cubicBezTo>
                <a:cubicBezTo>
                  <a:pt x="1778" y="11547"/>
                  <a:pt x="1302" y="11750"/>
                  <a:pt x="907" y="12409"/>
                </a:cubicBezTo>
                <a:cubicBezTo>
                  <a:pt x="1" y="13988"/>
                  <a:pt x="2019" y="16861"/>
                  <a:pt x="3716" y="16861"/>
                </a:cubicBezTo>
                <a:cubicBezTo>
                  <a:pt x="3783" y="16861"/>
                  <a:pt x="3850" y="16856"/>
                  <a:pt x="3916" y="16847"/>
                </a:cubicBezTo>
                <a:cubicBezTo>
                  <a:pt x="4838" y="20366"/>
                  <a:pt x="8069" y="22833"/>
                  <a:pt x="11747" y="22833"/>
                </a:cubicBezTo>
                <a:cubicBezTo>
                  <a:pt x="12072" y="22833"/>
                  <a:pt x="12400" y="22814"/>
                  <a:pt x="12731" y="22774"/>
                </a:cubicBezTo>
                <a:cubicBezTo>
                  <a:pt x="16773" y="22288"/>
                  <a:pt x="19752" y="18883"/>
                  <a:pt x="19813" y="14871"/>
                </a:cubicBezTo>
                <a:cubicBezTo>
                  <a:pt x="21576" y="14658"/>
                  <a:pt x="22974" y="11163"/>
                  <a:pt x="21698" y="9826"/>
                </a:cubicBezTo>
                <a:cubicBezTo>
                  <a:pt x="21287" y="9415"/>
                  <a:pt x="20892" y="9270"/>
                  <a:pt x="20536" y="9270"/>
                </a:cubicBezTo>
                <a:cubicBezTo>
                  <a:pt x="20020" y="9270"/>
                  <a:pt x="19584" y="9574"/>
                  <a:pt x="19296" y="9826"/>
                </a:cubicBezTo>
                <a:lnTo>
                  <a:pt x="18962" y="7090"/>
                </a:lnTo>
                <a:cubicBezTo>
                  <a:pt x="18430" y="3004"/>
                  <a:pt x="14961" y="1"/>
                  <a:pt x="10951" y="1"/>
                </a:cubicBezTo>
                <a:close/>
              </a:path>
            </a:pathLst>
          </a:custGeom>
          <a:solidFill>
            <a:srgbClr val="FF8C64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5"/>
          <p:cNvSpPr/>
          <p:nvPr/>
        </p:nvSpPr>
        <p:spPr>
          <a:xfrm>
            <a:off x="6732182" y="730746"/>
            <a:ext cx="52155" cy="24533"/>
          </a:xfrm>
          <a:custGeom>
            <a:avLst/>
            <a:gdLst/>
            <a:ahLst/>
            <a:cxnLst/>
            <a:rect l="l" t="t" r="r" b="b"/>
            <a:pathLst>
              <a:path w="3466" h="1825" extrusionOk="0">
                <a:moveTo>
                  <a:pt x="3465" y="0"/>
                </a:moveTo>
                <a:lnTo>
                  <a:pt x="3465" y="0"/>
                </a:lnTo>
                <a:cubicBezTo>
                  <a:pt x="3253" y="244"/>
                  <a:pt x="3040" y="517"/>
                  <a:pt x="2797" y="730"/>
                </a:cubicBezTo>
                <a:cubicBezTo>
                  <a:pt x="2523" y="912"/>
                  <a:pt x="2250" y="1095"/>
                  <a:pt x="1946" y="1216"/>
                </a:cubicBezTo>
                <a:cubicBezTo>
                  <a:pt x="1368" y="1459"/>
                  <a:pt x="699" y="1581"/>
                  <a:pt x="0" y="1703"/>
                </a:cubicBezTo>
                <a:cubicBezTo>
                  <a:pt x="365" y="1824"/>
                  <a:pt x="699" y="1824"/>
                  <a:pt x="1064" y="1824"/>
                </a:cubicBezTo>
                <a:cubicBezTo>
                  <a:pt x="1429" y="1794"/>
                  <a:pt x="1763" y="1703"/>
                  <a:pt x="2098" y="1551"/>
                </a:cubicBezTo>
                <a:cubicBezTo>
                  <a:pt x="2401" y="1399"/>
                  <a:pt x="2705" y="1216"/>
                  <a:pt x="2979" y="943"/>
                </a:cubicBezTo>
                <a:cubicBezTo>
                  <a:pt x="3192" y="669"/>
                  <a:pt x="3405" y="335"/>
                  <a:pt x="3465" y="0"/>
                </a:cubicBezTo>
                <a:close/>
              </a:path>
            </a:pathLst>
          </a:custGeom>
          <a:solidFill>
            <a:srgbClr val="241F29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5"/>
          <p:cNvSpPr/>
          <p:nvPr/>
        </p:nvSpPr>
        <p:spPr>
          <a:xfrm>
            <a:off x="6722567" y="667825"/>
            <a:ext cx="19682" cy="63771"/>
          </a:xfrm>
          <a:custGeom>
            <a:avLst/>
            <a:gdLst/>
            <a:ahLst/>
            <a:cxnLst/>
            <a:rect l="l" t="t" r="r" b="b"/>
            <a:pathLst>
              <a:path w="1308" h="4744" extrusionOk="0">
                <a:moveTo>
                  <a:pt x="426" y="1"/>
                </a:moveTo>
                <a:cubicBezTo>
                  <a:pt x="335" y="456"/>
                  <a:pt x="335" y="912"/>
                  <a:pt x="426" y="1338"/>
                </a:cubicBezTo>
                <a:cubicBezTo>
                  <a:pt x="396" y="1794"/>
                  <a:pt x="335" y="2189"/>
                  <a:pt x="274" y="2615"/>
                </a:cubicBezTo>
                <a:cubicBezTo>
                  <a:pt x="153" y="3010"/>
                  <a:pt x="1" y="3496"/>
                  <a:pt x="123" y="4013"/>
                </a:cubicBezTo>
                <a:cubicBezTo>
                  <a:pt x="153" y="4286"/>
                  <a:pt x="335" y="4560"/>
                  <a:pt x="578" y="4681"/>
                </a:cubicBezTo>
                <a:cubicBezTo>
                  <a:pt x="671" y="4721"/>
                  <a:pt x="782" y="4744"/>
                  <a:pt x="894" y="4744"/>
                </a:cubicBezTo>
                <a:cubicBezTo>
                  <a:pt x="1039" y="4744"/>
                  <a:pt x="1188" y="4706"/>
                  <a:pt x="1308" y="4621"/>
                </a:cubicBezTo>
                <a:lnTo>
                  <a:pt x="1308" y="4621"/>
                </a:lnTo>
                <a:cubicBezTo>
                  <a:pt x="1249" y="4643"/>
                  <a:pt x="1193" y="4652"/>
                  <a:pt x="1140" y="4652"/>
                </a:cubicBezTo>
                <a:cubicBezTo>
                  <a:pt x="978" y="4652"/>
                  <a:pt x="845" y="4561"/>
                  <a:pt x="730" y="4469"/>
                </a:cubicBezTo>
                <a:cubicBezTo>
                  <a:pt x="578" y="4377"/>
                  <a:pt x="487" y="4165"/>
                  <a:pt x="487" y="3982"/>
                </a:cubicBezTo>
                <a:cubicBezTo>
                  <a:pt x="457" y="3618"/>
                  <a:pt x="609" y="3192"/>
                  <a:pt x="730" y="2736"/>
                </a:cubicBezTo>
                <a:cubicBezTo>
                  <a:pt x="852" y="2280"/>
                  <a:pt x="791" y="1794"/>
                  <a:pt x="761" y="1338"/>
                </a:cubicBezTo>
                <a:cubicBezTo>
                  <a:pt x="700" y="882"/>
                  <a:pt x="578" y="426"/>
                  <a:pt x="426" y="1"/>
                </a:cubicBezTo>
                <a:close/>
              </a:path>
            </a:pathLst>
          </a:custGeom>
          <a:solidFill>
            <a:srgbClr val="241F29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5"/>
          <p:cNvSpPr/>
          <p:nvPr/>
        </p:nvSpPr>
        <p:spPr>
          <a:xfrm>
            <a:off x="6579868" y="694789"/>
            <a:ext cx="35226" cy="40650"/>
          </a:xfrm>
          <a:custGeom>
            <a:avLst/>
            <a:gdLst/>
            <a:ahLst/>
            <a:cxnLst/>
            <a:rect l="l" t="t" r="r" b="b"/>
            <a:pathLst>
              <a:path w="2341" h="3024" extrusionOk="0">
                <a:moveTo>
                  <a:pt x="760" y="1"/>
                </a:moveTo>
                <a:cubicBezTo>
                  <a:pt x="608" y="1"/>
                  <a:pt x="396" y="92"/>
                  <a:pt x="304" y="183"/>
                </a:cubicBezTo>
                <a:cubicBezTo>
                  <a:pt x="61" y="426"/>
                  <a:pt x="0" y="761"/>
                  <a:pt x="31" y="1034"/>
                </a:cubicBezTo>
                <a:cubicBezTo>
                  <a:pt x="92" y="761"/>
                  <a:pt x="213" y="487"/>
                  <a:pt x="365" y="426"/>
                </a:cubicBezTo>
                <a:cubicBezTo>
                  <a:pt x="439" y="365"/>
                  <a:pt x="512" y="338"/>
                  <a:pt x="588" y="338"/>
                </a:cubicBezTo>
                <a:cubicBezTo>
                  <a:pt x="700" y="338"/>
                  <a:pt x="816" y="396"/>
                  <a:pt x="943" y="487"/>
                </a:cubicBezTo>
                <a:cubicBezTo>
                  <a:pt x="1095" y="639"/>
                  <a:pt x="1247" y="882"/>
                  <a:pt x="1338" y="1095"/>
                </a:cubicBezTo>
                <a:cubicBezTo>
                  <a:pt x="1340" y="1099"/>
                  <a:pt x="1343" y="1103"/>
                  <a:pt x="1345" y="1107"/>
                </a:cubicBezTo>
                <a:lnTo>
                  <a:pt x="1345" y="1107"/>
                </a:lnTo>
                <a:cubicBezTo>
                  <a:pt x="1283" y="1099"/>
                  <a:pt x="1220" y="1095"/>
                  <a:pt x="1155" y="1095"/>
                </a:cubicBezTo>
                <a:cubicBezTo>
                  <a:pt x="1004" y="1095"/>
                  <a:pt x="730" y="1186"/>
                  <a:pt x="578" y="1338"/>
                </a:cubicBezTo>
                <a:cubicBezTo>
                  <a:pt x="426" y="1490"/>
                  <a:pt x="365" y="1703"/>
                  <a:pt x="365" y="1916"/>
                </a:cubicBezTo>
                <a:cubicBezTo>
                  <a:pt x="365" y="2311"/>
                  <a:pt x="639" y="2615"/>
                  <a:pt x="882" y="2827"/>
                </a:cubicBezTo>
                <a:cubicBezTo>
                  <a:pt x="1059" y="2926"/>
                  <a:pt x="1286" y="3024"/>
                  <a:pt x="1506" y="3024"/>
                </a:cubicBezTo>
                <a:cubicBezTo>
                  <a:pt x="1628" y="3024"/>
                  <a:pt x="1747" y="2994"/>
                  <a:pt x="1855" y="2919"/>
                </a:cubicBezTo>
                <a:lnTo>
                  <a:pt x="1855" y="2919"/>
                </a:lnTo>
                <a:cubicBezTo>
                  <a:pt x="1818" y="2926"/>
                  <a:pt x="1783" y="2929"/>
                  <a:pt x="1747" y="2929"/>
                </a:cubicBezTo>
                <a:cubicBezTo>
                  <a:pt x="1487" y="2929"/>
                  <a:pt x="1255" y="2745"/>
                  <a:pt x="1095" y="2584"/>
                </a:cubicBezTo>
                <a:cubicBezTo>
                  <a:pt x="882" y="2402"/>
                  <a:pt x="791" y="2128"/>
                  <a:pt x="821" y="1916"/>
                </a:cubicBezTo>
                <a:cubicBezTo>
                  <a:pt x="852" y="1794"/>
                  <a:pt x="882" y="1672"/>
                  <a:pt x="973" y="1642"/>
                </a:cubicBezTo>
                <a:cubicBezTo>
                  <a:pt x="1034" y="1551"/>
                  <a:pt x="1125" y="1551"/>
                  <a:pt x="1247" y="1551"/>
                </a:cubicBezTo>
                <a:cubicBezTo>
                  <a:pt x="1388" y="1551"/>
                  <a:pt x="1555" y="1617"/>
                  <a:pt x="1696" y="1707"/>
                </a:cubicBezTo>
                <a:lnTo>
                  <a:pt x="1696" y="1707"/>
                </a:lnTo>
                <a:cubicBezTo>
                  <a:pt x="1720" y="1747"/>
                  <a:pt x="1742" y="1787"/>
                  <a:pt x="1763" y="1824"/>
                </a:cubicBezTo>
                <a:lnTo>
                  <a:pt x="1812" y="1789"/>
                </a:lnTo>
                <a:lnTo>
                  <a:pt x="1812" y="1789"/>
                </a:lnTo>
                <a:cubicBezTo>
                  <a:pt x="1839" y="1811"/>
                  <a:pt x="1863" y="1833"/>
                  <a:pt x="1885" y="1855"/>
                </a:cubicBezTo>
                <a:cubicBezTo>
                  <a:pt x="1924" y="1914"/>
                  <a:pt x="1989" y="1947"/>
                  <a:pt x="2062" y="1947"/>
                </a:cubicBezTo>
                <a:cubicBezTo>
                  <a:pt x="2103" y="1947"/>
                  <a:pt x="2146" y="1937"/>
                  <a:pt x="2189" y="1916"/>
                </a:cubicBezTo>
                <a:cubicBezTo>
                  <a:pt x="2311" y="1824"/>
                  <a:pt x="2341" y="1672"/>
                  <a:pt x="2250" y="1551"/>
                </a:cubicBezTo>
                <a:cubicBezTo>
                  <a:pt x="2159" y="1338"/>
                  <a:pt x="2007" y="1064"/>
                  <a:pt x="1855" y="852"/>
                </a:cubicBezTo>
                <a:cubicBezTo>
                  <a:pt x="1703" y="609"/>
                  <a:pt x="1520" y="335"/>
                  <a:pt x="1247" y="153"/>
                </a:cubicBezTo>
                <a:cubicBezTo>
                  <a:pt x="1095" y="92"/>
                  <a:pt x="943" y="1"/>
                  <a:pt x="760" y="1"/>
                </a:cubicBezTo>
                <a:close/>
              </a:path>
            </a:pathLst>
          </a:custGeom>
          <a:solidFill>
            <a:srgbClr val="241F29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5"/>
          <p:cNvSpPr/>
          <p:nvPr/>
        </p:nvSpPr>
        <p:spPr>
          <a:xfrm>
            <a:off x="6848351" y="663994"/>
            <a:ext cx="30200" cy="42156"/>
          </a:xfrm>
          <a:custGeom>
            <a:avLst/>
            <a:gdLst/>
            <a:ahLst/>
            <a:cxnLst/>
            <a:rect l="l" t="t" r="r" b="b"/>
            <a:pathLst>
              <a:path w="2007" h="3136" extrusionOk="0">
                <a:moveTo>
                  <a:pt x="1279" y="1"/>
                </a:moveTo>
                <a:cubicBezTo>
                  <a:pt x="1230" y="1"/>
                  <a:pt x="1179" y="4"/>
                  <a:pt x="1125" y="12"/>
                </a:cubicBezTo>
                <a:cubicBezTo>
                  <a:pt x="943" y="73"/>
                  <a:pt x="791" y="164"/>
                  <a:pt x="669" y="286"/>
                </a:cubicBezTo>
                <a:cubicBezTo>
                  <a:pt x="457" y="529"/>
                  <a:pt x="335" y="833"/>
                  <a:pt x="274" y="1076"/>
                </a:cubicBezTo>
                <a:lnTo>
                  <a:pt x="92" y="1689"/>
                </a:lnTo>
                <a:lnTo>
                  <a:pt x="92" y="1689"/>
                </a:lnTo>
                <a:cubicBezTo>
                  <a:pt x="59" y="1736"/>
                  <a:pt x="29" y="1785"/>
                  <a:pt x="1" y="1836"/>
                </a:cubicBezTo>
                <a:lnTo>
                  <a:pt x="44" y="1853"/>
                </a:lnTo>
                <a:lnTo>
                  <a:pt x="44" y="1853"/>
                </a:lnTo>
                <a:lnTo>
                  <a:pt x="31" y="1896"/>
                </a:lnTo>
                <a:cubicBezTo>
                  <a:pt x="1" y="1988"/>
                  <a:pt x="31" y="2109"/>
                  <a:pt x="153" y="2200"/>
                </a:cubicBezTo>
                <a:cubicBezTo>
                  <a:pt x="193" y="2221"/>
                  <a:pt x="237" y="2231"/>
                  <a:pt x="280" y="2231"/>
                </a:cubicBezTo>
                <a:cubicBezTo>
                  <a:pt x="365" y="2231"/>
                  <a:pt x="447" y="2190"/>
                  <a:pt x="487" y="2109"/>
                </a:cubicBezTo>
                <a:cubicBezTo>
                  <a:pt x="609" y="1896"/>
                  <a:pt x="821" y="1745"/>
                  <a:pt x="1065" y="1653"/>
                </a:cubicBezTo>
                <a:cubicBezTo>
                  <a:pt x="1125" y="1638"/>
                  <a:pt x="1171" y="1631"/>
                  <a:pt x="1213" y="1631"/>
                </a:cubicBezTo>
                <a:cubicBezTo>
                  <a:pt x="1255" y="1631"/>
                  <a:pt x="1293" y="1638"/>
                  <a:pt x="1338" y="1653"/>
                </a:cubicBezTo>
                <a:cubicBezTo>
                  <a:pt x="1399" y="1684"/>
                  <a:pt x="1490" y="1775"/>
                  <a:pt x="1521" y="1896"/>
                </a:cubicBezTo>
                <a:cubicBezTo>
                  <a:pt x="1581" y="2079"/>
                  <a:pt x="1551" y="2383"/>
                  <a:pt x="1399" y="2596"/>
                </a:cubicBezTo>
                <a:cubicBezTo>
                  <a:pt x="1247" y="2839"/>
                  <a:pt x="1034" y="3052"/>
                  <a:pt x="730" y="3112"/>
                </a:cubicBezTo>
                <a:cubicBezTo>
                  <a:pt x="784" y="3128"/>
                  <a:pt x="839" y="3136"/>
                  <a:pt x="894" y="3136"/>
                </a:cubicBezTo>
                <a:cubicBezTo>
                  <a:pt x="1149" y="3136"/>
                  <a:pt x="1406" y="2973"/>
                  <a:pt x="1581" y="2748"/>
                </a:cubicBezTo>
                <a:cubicBezTo>
                  <a:pt x="1794" y="2504"/>
                  <a:pt x="1976" y="2140"/>
                  <a:pt x="1855" y="1745"/>
                </a:cubicBezTo>
                <a:cubicBezTo>
                  <a:pt x="1794" y="1532"/>
                  <a:pt x="1672" y="1349"/>
                  <a:pt x="1490" y="1228"/>
                </a:cubicBezTo>
                <a:cubicBezTo>
                  <a:pt x="1355" y="1170"/>
                  <a:pt x="1220" y="1149"/>
                  <a:pt x="1093" y="1149"/>
                </a:cubicBezTo>
                <a:cubicBezTo>
                  <a:pt x="1020" y="1149"/>
                  <a:pt x="949" y="1156"/>
                  <a:pt x="882" y="1167"/>
                </a:cubicBezTo>
                <a:cubicBezTo>
                  <a:pt x="795" y="1187"/>
                  <a:pt x="712" y="1215"/>
                  <a:pt x="634" y="1249"/>
                </a:cubicBezTo>
                <a:lnTo>
                  <a:pt x="634" y="1249"/>
                </a:lnTo>
                <a:cubicBezTo>
                  <a:pt x="636" y="1242"/>
                  <a:pt x="637" y="1235"/>
                  <a:pt x="639" y="1228"/>
                </a:cubicBezTo>
                <a:cubicBezTo>
                  <a:pt x="730" y="1015"/>
                  <a:pt x="791" y="741"/>
                  <a:pt x="913" y="559"/>
                </a:cubicBezTo>
                <a:cubicBezTo>
                  <a:pt x="1013" y="409"/>
                  <a:pt x="1154" y="300"/>
                  <a:pt x="1336" y="300"/>
                </a:cubicBezTo>
                <a:cubicBezTo>
                  <a:pt x="1375" y="300"/>
                  <a:pt x="1417" y="305"/>
                  <a:pt x="1460" y="316"/>
                </a:cubicBezTo>
                <a:cubicBezTo>
                  <a:pt x="1672" y="407"/>
                  <a:pt x="1855" y="620"/>
                  <a:pt x="2007" y="863"/>
                </a:cubicBezTo>
                <a:cubicBezTo>
                  <a:pt x="1976" y="589"/>
                  <a:pt x="1824" y="286"/>
                  <a:pt x="1642" y="103"/>
                </a:cubicBezTo>
                <a:cubicBezTo>
                  <a:pt x="1551" y="35"/>
                  <a:pt x="1426" y="1"/>
                  <a:pt x="1279" y="1"/>
                </a:cubicBezTo>
                <a:close/>
              </a:path>
            </a:pathLst>
          </a:custGeom>
          <a:solidFill>
            <a:srgbClr val="241F29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5"/>
          <p:cNvSpPr/>
          <p:nvPr/>
        </p:nvSpPr>
        <p:spPr>
          <a:xfrm>
            <a:off x="6642994" y="636936"/>
            <a:ext cx="64960" cy="26509"/>
          </a:xfrm>
          <a:custGeom>
            <a:avLst/>
            <a:gdLst/>
            <a:ahLst/>
            <a:cxnLst/>
            <a:rect l="l" t="t" r="r" b="b"/>
            <a:pathLst>
              <a:path w="4317" h="1972" extrusionOk="0">
                <a:moveTo>
                  <a:pt x="3191" y="1"/>
                </a:moveTo>
                <a:cubicBezTo>
                  <a:pt x="3059" y="1"/>
                  <a:pt x="2930" y="8"/>
                  <a:pt x="2796" y="19"/>
                </a:cubicBezTo>
                <a:cubicBezTo>
                  <a:pt x="2401" y="49"/>
                  <a:pt x="2037" y="140"/>
                  <a:pt x="1672" y="292"/>
                </a:cubicBezTo>
                <a:cubicBezTo>
                  <a:pt x="1337" y="384"/>
                  <a:pt x="1003" y="627"/>
                  <a:pt x="730" y="840"/>
                </a:cubicBezTo>
                <a:cubicBezTo>
                  <a:pt x="456" y="1083"/>
                  <a:pt x="243" y="1387"/>
                  <a:pt x="61" y="1691"/>
                </a:cubicBezTo>
                <a:cubicBezTo>
                  <a:pt x="0" y="1751"/>
                  <a:pt x="61" y="1843"/>
                  <a:pt x="91" y="1903"/>
                </a:cubicBezTo>
                <a:cubicBezTo>
                  <a:pt x="122" y="1949"/>
                  <a:pt x="167" y="1972"/>
                  <a:pt x="217" y="1972"/>
                </a:cubicBezTo>
                <a:cubicBezTo>
                  <a:pt x="266" y="1972"/>
                  <a:pt x="319" y="1949"/>
                  <a:pt x="365" y="1903"/>
                </a:cubicBezTo>
                <a:cubicBezTo>
                  <a:pt x="608" y="1691"/>
                  <a:pt x="851" y="1508"/>
                  <a:pt x="1125" y="1356"/>
                </a:cubicBezTo>
                <a:cubicBezTo>
                  <a:pt x="1368" y="1204"/>
                  <a:pt x="1641" y="1083"/>
                  <a:pt x="1945" y="992"/>
                </a:cubicBezTo>
                <a:cubicBezTo>
                  <a:pt x="2249" y="931"/>
                  <a:pt x="2553" y="900"/>
                  <a:pt x="2857" y="900"/>
                </a:cubicBezTo>
                <a:cubicBezTo>
                  <a:pt x="3131" y="900"/>
                  <a:pt x="3465" y="900"/>
                  <a:pt x="3739" y="931"/>
                </a:cubicBezTo>
                <a:lnTo>
                  <a:pt x="3800" y="961"/>
                </a:lnTo>
                <a:cubicBezTo>
                  <a:pt x="4012" y="961"/>
                  <a:pt x="4225" y="840"/>
                  <a:pt x="4255" y="627"/>
                </a:cubicBezTo>
                <a:cubicBezTo>
                  <a:pt x="4316" y="384"/>
                  <a:pt x="4164" y="140"/>
                  <a:pt x="3921" y="80"/>
                </a:cubicBezTo>
                <a:cubicBezTo>
                  <a:pt x="3651" y="22"/>
                  <a:pt x="3418" y="1"/>
                  <a:pt x="3191" y="1"/>
                </a:cubicBezTo>
                <a:close/>
              </a:path>
            </a:pathLst>
          </a:custGeom>
          <a:solidFill>
            <a:srgbClr val="241F29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5"/>
          <p:cNvSpPr/>
          <p:nvPr/>
        </p:nvSpPr>
        <p:spPr>
          <a:xfrm>
            <a:off x="6739044" y="627688"/>
            <a:ext cx="67247" cy="17946"/>
          </a:xfrm>
          <a:custGeom>
            <a:avLst/>
            <a:gdLst/>
            <a:ahLst/>
            <a:cxnLst/>
            <a:rect l="l" t="t" r="r" b="b"/>
            <a:pathLst>
              <a:path w="4469" h="1335" extrusionOk="0">
                <a:moveTo>
                  <a:pt x="1907" y="0"/>
                </a:moveTo>
                <a:cubicBezTo>
                  <a:pt x="1725" y="0"/>
                  <a:pt x="1535" y="23"/>
                  <a:pt x="1338" y="69"/>
                </a:cubicBezTo>
                <a:cubicBezTo>
                  <a:pt x="1003" y="129"/>
                  <a:pt x="669" y="221"/>
                  <a:pt x="274" y="403"/>
                </a:cubicBezTo>
                <a:cubicBezTo>
                  <a:pt x="91" y="524"/>
                  <a:pt x="0" y="737"/>
                  <a:pt x="0" y="980"/>
                </a:cubicBezTo>
                <a:cubicBezTo>
                  <a:pt x="75" y="1156"/>
                  <a:pt x="275" y="1270"/>
                  <a:pt x="462" y="1270"/>
                </a:cubicBezTo>
                <a:cubicBezTo>
                  <a:pt x="502" y="1270"/>
                  <a:pt x="541" y="1265"/>
                  <a:pt x="578" y="1254"/>
                </a:cubicBezTo>
                <a:lnTo>
                  <a:pt x="608" y="1254"/>
                </a:lnTo>
                <a:cubicBezTo>
                  <a:pt x="851" y="1132"/>
                  <a:pt x="1155" y="1041"/>
                  <a:pt x="1459" y="980"/>
                </a:cubicBezTo>
                <a:cubicBezTo>
                  <a:pt x="1763" y="889"/>
                  <a:pt x="2067" y="859"/>
                  <a:pt x="2371" y="859"/>
                </a:cubicBezTo>
                <a:cubicBezTo>
                  <a:pt x="2675" y="859"/>
                  <a:pt x="2979" y="889"/>
                  <a:pt x="3283" y="980"/>
                </a:cubicBezTo>
                <a:cubicBezTo>
                  <a:pt x="3587" y="1011"/>
                  <a:pt x="3860" y="1163"/>
                  <a:pt x="4164" y="1315"/>
                </a:cubicBezTo>
                <a:cubicBezTo>
                  <a:pt x="4190" y="1327"/>
                  <a:pt x="4215" y="1335"/>
                  <a:pt x="4242" y="1335"/>
                </a:cubicBezTo>
                <a:cubicBezTo>
                  <a:pt x="4281" y="1335"/>
                  <a:pt x="4324" y="1320"/>
                  <a:pt x="4377" y="1284"/>
                </a:cubicBezTo>
                <a:cubicBezTo>
                  <a:pt x="4468" y="1193"/>
                  <a:pt x="4468" y="1072"/>
                  <a:pt x="4377" y="1011"/>
                </a:cubicBezTo>
                <a:cubicBezTo>
                  <a:pt x="4104" y="737"/>
                  <a:pt x="3860" y="524"/>
                  <a:pt x="3496" y="372"/>
                </a:cubicBezTo>
                <a:cubicBezTo>
                  <a:pt x="3161" y="221"/>
                  <a:pt x="2827" y="99"/>
                  <a:pt x="2432" y="69"/>
                </a:cubicBezTo>
                <a:cubicBezTo>
                  <a:pt x="2265" y="23"/>
                  <a:pt x="2090" y="0"/>
                  <a:pt x="1907" y="0"/>
                </a:cubicBezTo>
                <a:close/>
              </a:path>
            </a:pathLst>
          </a:custGeom>
          <a:solidFill>
            <a:srgbClr val="241F29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5"/>
          <p:cNvSpPr/>
          <p:nvPr/>
        </p:nvSpPr>
        <p:spPr>
          <a:xfrm>
            <a:off x="6760532" y="667812"/>
            <a:ext cx="21518" cy="32732"/>
          </a:xfrm>
          <a:custGeom>
            <a:avLst/>
            <a:gdLst/>
            <a:ahLst/>
            <a:cxnLst/>
            <a:rect l="l" t="t" r="r" b="b"/>
            <a:pathLst>
              <a:path w="1430" h="2435" extrusionOk="0">
                <a:moveTo>
                  <a:pt x="580" y="0"/>
                </a:moveTo>
                <a:cubicBezTo>
                  <a:pt x="570" y="0"/>
                  <a:pt x="559" y="1"/>
                  <a:pt x="548" y="2"/>
                </a:cubicBezTo>
                <a:cubicBezTo>
                  <a:pt x="214" y="32"/>
                  <a:pt x="1" y="609"/>
                  <a:pt x="62" y="1278"/>
                </a:cubicBezTo>
                <a:cubicBezTo>
                  <a:pt x="150" y="1956"/>
                  <a:pt x="496" y="2435"/>
                  <a:pt x="822" y="2435"/>
                </a:cubicBezTo>
                <a:cubicBezTo>
                  <a:pt x="832" y="2435"/>
                  <a:pt x="842" y="2434"/>
                  <a:pt x="852" y="2433"/>
                </a:cubicBezTo>
                <a:cubicBezTo>
                  <a:pt x="1217" y="2403"/>
                  <a:pt x="1429" y="1825"/>
                  <a:pt x="1369" y="1126"/>
                </a:cubicBezTo>
                <a:cubicBezTo>
                  <a:pt x="1280" y="477"/>
                  <a:pt x="934" y="0"/>
                  <a:pt x="580" y="0"/>
                </a:cubicBezTo>
                <a:close/>
              </a:path>
            </a:pathLst>
          </a:custGeom>
          <a:solidFill>
            <a:srgbClr val="241F29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5"/>
          <p:cNvSpPr/>
          <p:nvPr/>
        </p:nvSpPr>
        <p:spPr>
          <a:xfrm>
            <a:off x="6682780" y="676388"/>
            <a:ext cx="21518" cy="32732"/>
          </a:xfrm>
          <a:custGeom>
            <a:avLst/>
            <a:gdLst/>
            <a:ahLst/>
            <a:cxnLst/>
            <a:rect l="l" t="t" r="r" b="b"/>
            <a:pathLst>
              <a:path w="1430" h="2435" extrusionOk="0">
                <a:moveTo>
                  <a:pt x="580" y="0"/>
                </a:moveTo>
                <a:cubicBezTo>
                  <a:pt x="569" y="0"/>
                  <a:pt x="558" y="1"/>
                  <a:pt x="548" y="2"/>
                </a:cubicBezTo>
                <a:cubicBezTo>
                  <a:pt x="213" y="32"/>
                  <a:pt x="0" y="640"/>
                  <a:pt x="61" y="1309"/>
                </a:cubicBezTo>
                <a:cubicBezTo>
                  <a:pt x="150" y="1958"/>
                  <a:pt x="496" y="2435"/>
                  <a:pt x="822" y="2435"/>
                </a:cubicBezTo>
                <a:cubicBezTo>
                  <a:pt x="832" y="2435"/>
                  <a:pt x="842" y="2434"/>
                  <a:pt x="852" y="2433"/>
                </a:cubicBezTo>
                <a:cubicBezTo>
                  <a:pt x="1216" y="2403"/>
                  <a:pt x="1429" y="1795"/>
                  <a:pt x="1368" y="1157"/>
                </a:cubicBezTo>
                <a:cubicBezTo>
                  <a:pt x="1280" y="478"/>
                  <a:pt x="934" y="0"/>
                  <a:pt x="580" y="0"/>
                </a:cubicBezTo>
                <a:close/>
              </a:path>
            </a:pathLst>
          </a:custGeom>
          <a:solidFill>
            <a:srgbClr val="241F29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5"/>
          <p:cNvSpPr/>
          <p:nvPr/>
        </p:nvSpPr>
        <p:spPr>
          <a:xfrm>
            <a:off x="6591305" y="503325"/>
            <a:ext cx="239225" cy="120391"/>
          </a:xfrm>
          <a:custGeom>
            <a:avLst/>
            <a:gdLst/>
            <a:ahLst/>
            <a:cxnLst/>
            <a:rect l="l" t="t" r="r" b="b"/>
            <a:pathLst>
              <a:path w="15898" h="8956" extrusionOk="0">
                <a:moveTo>
                  <a:pt x="9491" y="0"/>
                </a:moveTo>
                <a:cubicBezTo>
                  <a:pt x="8929" y="0"/>
                  <a:pt x="8320" y="63"/>
                  <a:pt x="7660" y="202"/>
                </a:cubicBezTo>
                <a:cubicBezTo>
                  <a:pt x="0" y="1782"/>
                  <a:pt x="244" y="8956"/>
                  <a:pt x="244" y="8956"/>
                </a:cubicBezTo>
                <a:cubicBezTo>
                  <a:pt x="244" y="8956"/>
                  <a:pt x="652" y="6170"/>
                  <a:pt x="2664" y="6170"/>
                </a:cubicBezTo>
                <a:cubicBezTo>
                  <a:pt x="2915" y="6170"/>
                  <a:pt x="3192" y="6213"/>
                  <a:pt x="3496" y="6311"/>
                </a:cubicBezTo>
                <a:cubicBezTo>
                  <a:pt x="3496" y="6311"/>
                  <a:pt x="5975" y="7089"/>
                  <a:pt x="8279" y="7089"/>
                </a:cubicBezTo>
                <a:cubicBezTo>
                  <a:pt x="8746" y="7089"/>
                  <a:pt x="9205" y="7057"/>
                  <a:pt x="9636" y="6980"/>
                </a:cubicBezTo>
                <a:lnTo>
                  <a:pt x="8238" y="5977"/>
                </a:lnTo>
                <a:lnTo>
                  <a:pt x="8238" y="5977"/>
                </a:lnTo>
                <a:cubicBezTo>
                  <a:pt x="8238" y="5977"/>
                  <a:pt x="8817" y="6225"/>
                  <a:pt x="9682" y="6225"/>
                </a:cubicBezTo>
                <a:cubicBezTo>
                  <a:pt x="10474" y="6225"/>
                  <a:pt x="11507" y="6017"/>
                  <a:pt x="12554" y="5217"/>
                </a:cubicBezTo>
                <a:cubicBezTo>
                  <a:pt x="13180" y="4746"/>
                  <a:pt x="13718" y="4576"/>
                  <a:pt x="14169" y="4576"/>
                </a:cubicBezTo>
                <a:cubicBezTo>
                  <a:pt x="15318" y="4576"/>
                  <a:pt x="15897" y="5673"/>
                  <a:pt x="15897" y="5673"/>
                </a:cubicBezTo>
                <a:cubicBezTo>
                  <a:pt x="15897" y="5673"/>
                  <a:pt x="14827" y="0"/>
                  <a:pt x="9491" y="0"/>
                </a:cubicBezTo>
                <a:close/>
              </a:path>
            </a:pathLst>
          </a:custGeom>
          <a:solidFill>
            <a:srgbClr val="EA1A63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5"/>
          <p:cNvSpPr/>
          <p:nvPr/>
        </p:nvSpPr>
        <p:spPr>
          <a:xfrm>
            <a:off x="6695586" y="805517"/>
            <a:ext cx="114361" cy="118081"/>
          </a:xfrm>
          <a:custGeom>
            <a:avLst/>
            <a:gdLst/>
            <a:ahLst/>
            <a:cxnLst/>
            <a:rect l="l" t="t" r="r" b="b"/>
            <a:pathLst>
              <a:path w="7600" h="7387" extrusionOk="0">
                <a:moveTo>
                  <a:pt x="6779" y="1"/>
                </a:moveTo>
                <a:lnTo>
                  <a:pt x="1" y="852"/>
                </a:lnTo>
                <a:lnTo>
                  <a:pt x="821" y="7387"/>
                </a:lnTo>
                <a:lnTo>
                  <a:pt x="7599" y="6536"/>
                </a:lnTo>
                <a:lnTo>
                  <a:pt x="6779" y="1"/>
                </a:lnTo>
                <a:close/>
              </a:path>
            </a:pathLst>
          </a:custGeom>
          <a:solidFill>
            <a:srgbClr val="FF8C64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5"/>
          <p:cNvSpPr/>
          <p:nvPr/>
        </p:nvSpPr>
        <p:spPr>
          <a:xfrm>
            <a:off x="7262752" y="1101724"/>
            <a:ext cx="158721" cy="559383"/>
          </a:xfrm>
          <a:custGeom>
            <a:avLst/>
            <a:gdLst/>
            <a:ahLst/>
            <a:cxnLst/>
            <a:rect l="l" t="t" r="r" b="b"/>
            <a:pathLst>
              <a:path w="10548" h="41613" extrusionOk="0">
                <a:moveTo>
                  <a:pt x="0" y="1"/>
                </a:moveTo>
                <a:lnTo>
                  <a:pt x="0" y="1"/>
                </a:lnTo>
                <a:cubicBezTo>
                  <a:pt x="304" y="1125"/>
                  <a:pt x="456" y="1764"/>
                  <a:pt x="456" y="1764"/>
                </a:cubicBezTo>
                <a:lnTo>
                  <a:pt x="456" y="17387"/>
                </a:lnTo>
                <a:cubicBezTo>
                  <a:pt x="456" y="28968"/>
                  <a:pt x="395" y="41247"/>
                  <a:pt x="395" y="41247"/>
                </a:cubicBezTo>
                <a:lnTo>
                  <a:pt x="4955" y="41612"/>
                </a:lnTo>
                <a:cubicBezTo>
                  <a:pt x="5836" y="38573"/>
                  <a:pt x="6930" y="33405"/>
                  <a:pt x="7964" y="27813"/>
                </a:cubicBezTo>
                <a:cubicBezTo>
                  <a:pt x="8906" y="22767"/>
                  <a:pt x="9818" y="17387"/>
                  <a:pt x="10548" y="12888"/>
                </a:cubicBezTo>
                <a:cubicBezTo>
                  <a:pt x="10152" y="12068"/>
                  <a:pt x="9788" y="11338"/>
                  <a:pt x="9423" y="10700"/>
                </a:cubicBezTo>
                <a:cubicBezTo>
                  <a:pt x="8359" y="8633"/>
                  <a:pt x="7052" y="6779"/>
                  <a:pt x="5441" y="5137"/>
                </a:cubicBezTo>
                <a:cubicBezTo>
                  <a:pt x="3648" y="3283"/>
                  <a:pt x="1824" y="1581"/>
                  <a:pt x="0" y="1"/>
                </a:cubicBezTo>
                <a:close/>
              </a:path>
            </a:pathLst>
          </a:custGeom>
          <a:solidFill>
            <a:srgbClr val="EEBCA7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5"/>
          <p:cNvSpPr/>
          <p:nvPr/>
        </p:nvSpPr>
        <p:spPr>
          <a:xfrm>
            <a:off x="6906902" y="934213"/>
            <a:ext cx="538354" cy="694843"/>
          </a:xfrm>
          <a:custGeom>
            <a:avLst/>
            <a:gdLst/>
            <a:ahLst/>
            <a:cxnLst/>
            <a:rect l="l" t="t" r="r" b="b"/>
            <a:pathLst>
              <a:path w="35777" h="51690" extrusionOk="0">
                <a:moveTo>
                  <a:pt x="4195" y="0"/>
                </a:moveTo>
                <a:cubicBezTo>
                  <a:pt x="4195" y="0"/>
                  <a:pt x="0" y="3861"/>
                  <a:pt x="335" y="8025"/>
                </a:cubicBezTo>
                <a:cubicBezTo>
                  <a:pt x="699" y="12159"/>
                  <a:pt x="20973" y="27934"/>
                  <a:pt x="22584" y="29910"/>
                </a:cubicBezTo>
                <a:cubicBezTo>
                  <a:pt x="24226" y="31916"/>
                  <a:pt x="22068" y="50913"/>
                  <a:pt x="23314" y="51460"/>
                </a:cubicBezTo>
                <a:cubicBezTo>
                  <a:pt x="23729" y="51632"/>
                  <a:pt x="24611" y="51690"/>
                  <a:pt x="25601" y="51690"/>
                </a:cubicBezTo>
                <a:cubicBezTo>
                  <a:pt x="27583" y="51690"/>
                  <a:pt x="30001" y="51460"/>
                  <a:pt x="30001" y="51460"/>
                </a:cubicBezTo>
                <a:cubicBezTo>
                  <a:pt x="35776" y="35077"/>
                  <a:pt x="34226" y="25381"/>
                  <a:pt x="33162" y="21703"/>
                </a:cubicBezTo>
                <a:cubicBezTo>
                  <a:pt x="32858" y="20669"/>
                  <a:pt x="32311" y="19727"/>
                  <a:pt x="31612" y="18937"/>
                </a:cubicBezTo>
                <a:cubicBezTo>
                  <a:pt x="20852" y="7387"/>
                  <a:pt x="4195" y="0"/>
                  <a:pt x="4195" y="0"/>
                </a:cubicBezTo>
                <a:close/>
              </a:path>
            </a:pathLst>
          </a:custGeom>
          <a:solidFill>
            <a:srgbClr val="3B67E2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5"/>
          <p:cNvSpPr/>
          <p:nvPr/>
        </p:nvSpPr>
        <p:spPr>
          <a:xfrm>
            <a:off x="6316863" y="919494"/>
            <a:ext cx="334822" cy="1153904"/>
          </a:xfrm>
          <a:custGeom>
            <a:avLst/>
            <a:gdLst/>
            <a:ahLst/>
            <a:cxnLst/>
            <a:rect l="l" t="t" r="r" b="b"/>
            <a:pathLst>
              <a:path w="22251" h="85840" extrusionOk="0">
                <a:moveTo>
                  <a:pt x="19318" y="0"/>
                </a:moveTo>
                <a:cubicBezTo>
                  <a:pt x="19293" y="0"/>
                  <a:pt x="19267" y="0"/>
                  <a:pt x="19241" y="1"/>
                </a:cubicBezTo>
                <a:cubicBezTo>
                  <a:pt x="17175" y="92"/>
                  <a:pt x="5411" y="13254"/>
                  <a:pt x="670" y="34044"/>
                </a:cubicBezTo>
                <a:cubicBezTo>
                  <a:pt x="183" y="36294"/>
                  <a:pt x="1" y="38573"/>
                  <a:pt x="153" y="40853"/>
                </a:cubicBezTo>
                <a:cubicBezTo>
                  <a:pt x="670" y="48361"/>
                  <a:pt x="2189" y="67297"/>
                  <a:pt x="3679" y="75717"/>
                </a:cubicBezTo>
                <a:cubicBezTo>
                  <a:pt x="3679" y="75717"/>
                  <a:pt x="1308" y="82525"/>
                  <a:pt x="1703" y="82860"/>
                </a:cubicBezTo>
                <a:cubicBezTo>
                  <a:pt x="1735" y="82892"/>
                  <a:pt x="1772" y="82906"/>
                  <a:pt x="1811" y="82906"/>
                </a:cubicBezTo>
                <a:cubicBezTo>
                  <a:pt x="2222" y="82906"/>
                  <a:pt x="2979" y="81340"/>
                  <a:pt x="2980" y="81340"/>
                </a:cubicBezTo>
                <a:lnTo>
                  <a:pt x="2980" y="81340"/>
                </a:lnTo>
                <a:cubicBezTo>
                  <a:pt x="2979" y="81341"/>
                  <a:pt x="2250" y="84744"/>
                  <a:pt x="2585" y="84896"/>
                </a:cubicBezTo>
                <a:cubicBezTo>
                  <a:pt x="2590" y="84900"/>
                  <a:pt x="2597" y="84901"/>
                  <a:pt x="2604" y="84901"/>
                </a:cubicBezTo>
                <a:cubicBezTo>
                  <a:pt x="2887" y="84901"/>
                  <a:pt x="4104" y="81918"/>
                  <a:pt x="4104" y="81917"/>
                </a:cubicBezTo>
                <a:lnTo>
                  <a:pt x="4104" y="81917"/>
                </a:lnTo>
                <a:cubicBezTo>
                  <a:pt x="4104" y="81918"/>
                  <a:pt x="3983" y="85747"/>
                  <a:pt x="4287" y="85838"/>
                </a:cubicBezTo>
                <a:cubicBezTo>
                  <a:pt x="4289" y="85839"/>
                  <a:pt x="4292" y="85839"/>
                  <a:pt x="4295" y="85839"/>
                </a:cubicBezTo>
                <a:cubicBezTo>
                  <a:pt x="4606" y="85839"/>
                  <a:pt x="5503" y="82404"/>
                  <a:pt x="5503" y="82404"/>
                </a:cubicBezTo>
                <a:cubicBezTo>
                  <a:pt x="5503" y="82404"/>
                  <a:pt x="5837" y="85534"/>
                  <a:pt x="6080" y="85565"/>
                </a:cubicBezTo>
                <a:cubicBezTo>
                  <a:pt x="6081" y="85565"/>
                  <a:pt x="6081" y="85565"/>
                  <a:pt x="6082" y="85565"/>
                </a:cubicBezTo>
                <a:cubicBezTo>
                  <a:pt x="6301" y="85565"/>
                  <a:pt x="7782" y="80276"/>
                  <a:pt x="7782" y="80276"/>
                </a:cubicBezTo>
                <a:cubicBezTo>
                  <a:pt x="7782" y="80276"/>
                  <a:pt x="9478" y="81799"/>
                  <a:pt x="9767" y="81799"/>
                </a:cubicBezTo>
                <a:cubicBezTo>
                  <a:pt x="9775" y="81799"/>
                  <a:pt x="9782" y="81798"/>
                  <a:pt x="9788" y="81796"/>
                </a:cubicBezTo>
                <a:cubicBezTo>
                  <a:pt x="10032" y="81735"/>
                  <a:pt x="8603" y="75565"/>
                  <a:pt x="8603" y="75565"/>
                </a:cubicBezTo>
                <a:cubicBezTo>
                  <a:pt x="9059" y="69607"/>
                  <a:pt x="10791" y="47297"/>
                  <a:pt x="11612" y="37722"/>
                </a:cubicBezTo>
                <a:cubicBezTo>
                  <a:pt x="11642" y="37722"/>
                  <a:pt x="22251" y="6658"/>
                  <a:pt x="21035" y="2524"/>
                </a:cubicBezTo>
                <a:cubicBezTo>
                  <a:pt x="21035" y="2524"/>
                  <a:pt x="21450" y="0"/>
                  <a:pt x="19318" y="0"/>
                </a:cubicBezTo>
                <a:close/>
              </a:path>
            </a:pathLst>
          </a:custGeom>
          <a:solidFill>
            <a:srgbClr val="EEBCA7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5"/>
          <p:cNvSpPr/>
          <p:nvPr/>
        </p:nvSpPr>
        <p:spPr>
          <a:xfrm>
            <a:off x="6303606" y="921134"/>
            <a:ext cx="336191" cy="978238"/>
          </a:xfrm>
          <a:custGeom>
            <a:avLst/>
            <a:gdLst/>
            <a:ahLst/>
            <a:cxnLst/>
            <a:rect l="l" t="t" r="r" b="b"/>
            <a:pathLst>
              <a:path w="22342" h="72772" extrusionOk="0">
                <a:moveTo>
                  <a:pt x="19454" y="1"/>
                </a:moveTo>
                <a:cubicBezTo>
                  <a:pt x="19454" y="1"/>
                  <a:pt x="12220" y="4925"/>
                  <a:pt x="6809" y="16080"/>
                </a:cubicBezTo>
                <a:cubicBezTo>
                  <a:pt x="1368" y="27205"/>
                  <a:pt x="0" y="38603"/>
                  <a:pt x="0" y="38603"/>
                </a:cubicBezTo>
                <a:lnTo>
                  <a:pt x="3618" y="72069"/>
                </a:lnTo>
                <a:cubicBezTo>
                  <a:pt x="3618" y="72069"/>
                  <a:pt x="5953" y="72772"/>
                  <a:pt x="7962" y="72772"/>
                </a:cubicBezTo>
                <a:cubicBezTo>
                  <a:pt x="8907" y="72772"/>
                  <a:pt x="9780" y="72617"/>
                  <a:pt x="10305" y="72160"/>
                </a:cubicBezTo>
                <a:cubicBezTo>
                  <a:pt x="11916" y="70701"/>
                  <a:pt x="13283" y="37691"/>
                  <a:pt x="13283" y="37691"/>
                </a:cubicBezTo>
                <a:lnTo>
                  <a:pt x="22341" y="7812"/>
                </a:lnTo>
                <a:lnTo>
                  <a:pt x="19454" y="1"/>
                </a:lnTo>
                <a:close/>
              </a:path>
            </a:pathLst>
          </a:custGeom>
          <a:solidFill>
            <a:srgbClr val="3B67E2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5"/>
          <p:cNvSpPr/>
          <p:nvPr/>
        </p:nvSpPr>
        <p:spPr>
          <a:xfrm>
            <a:off x="6541451" y="886818"/>
            <a:ext cx="477517" cy="547177"/>
          </a:xfrm>
          <a:custGeom>
            <a:avLst/>
            <a:gdLst/>
            <a:ahLst/>
            <a:cxnLst/>
            <a:rect l="l" t="t" r="r" b="b"/>
            <a:pathLst>
              <a:path w="31734" h="40705" extrusionOk="0">
                <a:moveTo>
                  <a:pt x="10791" y="1"/>
                </a:moveTo>
                <a:cubicBezTo>
                  <a:pt x="10791" y="1"/>
                  <a:pt x="10335" y="122"/>
                  <a:pt x="9636" y="304"/>
                </a:cubicBezTo>
                <a:lnTo>
                  <a:pt x="9180" y="426"/>
                </a:lnTo>
                <a:cubicBezTo>
                  <a:pt x="7417" y="912"/>
                  <a:pt x="4681" y="1763"/>
                  <a:pt x="3648" y="2554"/>
                </a:cubicBezTo>
                <a:cubicBezTo>
                  <a:pt x="2128" y="3770"/>
                  <a:pt x="335" y="26901"/>
                  <a:pt x="517" y="30062"/>
                </a:cubicBezTo>
                <a:cubicBezTo>
                  <a:pt x="730" y="33253"/>
                  <a:pt x="0" y="38117"/>
                  <a:pt x="0" y="38117"/>
                </a:cubicBezTo>
                <a:cubicBezTo>
                  <a:pt x="4438" y="40053"/>
                  <a:pt x="8967" y="40704"/>
                  <a:pt x="13054" y="40704"/>
                </a:cubicBezTo>
                <a:cubicBezTo>
                  <a:pt x="21479" y="40704"/>
                  <a:pt x="28025" y="37934"/>
                  <a:pt x="28025" y="37934"/>
                </a:cubicBezTo>
                <a:cubicBezTo>
                  <a:pt x="28025" y="37934"/>
                  <a:pt x="31733" y="5168"/>
                  <a:pt x="29818" y="4074"/>
                </a:cubicBezTo>
                <a:cubicBezTo>
                  <a:pt x="28329" y="3283"/>
                  <a:pt x="22159" y="1368"/>
                  <a:pt x="19271" y="487"/>
                </a:cubicBezTo>
                <a:cubicBezTo>
                  <a:pt x="19119" y="456"/>
                  <a:pt x="18967" y="426"/>
                  <a:pt x="18846" y="396"/>
                </a:cubicBezTo>
                <a:cubicBezTo>
                  <a:pt x="18207" y="183"/>
                  <a:pt x="17782" y="92"/>
                  <a:pt x="17782" y="92"/>
                </a:cubicBezTo>
                <a:cubicBezTo>
                  <a:pt x="16340" y="842"/>
                  <a:pt x="15098" y="1095"/>
                  <a:pt x="14077" y="1095"/>
                </a:cubicBezTo>
                <a:cubicBezTo>
                  <a:pt x="11955" y="1095"/>
                  <a:pt x="10791" y="1"/>
                  <a:pt x="10791" y="1"/>
                </a:cubicBezTo>
                <a:close/>
              </a:path>
            </a:pathLst>
          </a:custGeom>
          <a:solidFill>
            <a:srgbClr val="3B67E2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5"/>
          <p:cNvSpPr/>
          <p:nvPr/>
        </p:nvSpPr>
        <p:spPr>
          <a:xfrm>
            <a:off x="6240255" y="910892"/>
            <a:ext cx="322242" cy="1151471"/>
          </a:xfrm>
          <a:custGeom>
            <a:avLst/>
            <a:gdLst/>
            <a:ahLst/>
            <a:cxnLst/>
            <a:rect l="l" t="t" r="r" b="b"/>
            <a:pathLst>
              <a:path w="21415" h="85659" extrusionOk="0">
                <a:moveTo>
                  <a:pt x="1979" y="1"/>
                </a:moveTo>
                <a:cubicBezTo>
                  <a:pt x="0" y="1"/>
                  <a:pt x="4058" y="2647"/>
                  <a:pt x="4058" y="2647"/>
                </a:cubicBezTo>
                <a:cubicBezTo>
                  <a:pt x="2843" y="6811"/>
                  <a:pt x="9682" y="37602"/>
                  <a:pt x="9682" y="37602"/>
                </a:cubicBezTo>
                <a:cubicBezTo>
                  <a:pt x="10502" y="47146"/>
                  <a:pt x="12205" y="69426"/>
                  <a:pt x="12660" y="75384"/>
                </a:cubicBezTo>
                <a:cubicBezTo>
                  <a:pt x="12660" y="75384"/>
                  <a:pt x="11262" y="81524"/>
                  <a:pt x="11505" y="81615"/>
                </a:cubicBezTo>
                <a:cubicBezTo>
                  <a:pt x="11513" y="81617"/>
                  <a:pt x="11522" y="81619"/>
                  <a:pt x="11531" y="81619"/>
                </a:cubicBezTo>
                <a:cubicBezTo>
                  <a:pt x="11875" y="81619"/>
                  <a:pt x="13542" y="80095"/>
                  <a:pt x="13542" y="80095"/>
                </a:cubicBezTo>
                <a:cubicBezTo>
                  <a:pt x="13542" y="80095"/>
                  <a:pt x="15023" y="85384"/>
                  <a:pt x="15272" y="85384"/>
                </a:cubicBezTo>
                <a:cubicBezTo>
                  <a:pt x="15273" y="85384"/>
                  <a:pt x="15274" y="85384"/>
                  <a:pt x="15274" y="85384"/>
                </a:cubicBezTo>
                <a:cubicBezTo>
                  <a:pt x="15487" y="85354"/>
                  <a:pt x="15822" y="82223"/>
                  <a:pt x="15822" y="82223"/>
                </a:cubicBezTo>
                <a:cubicBezTo>
                  <a:pt x="15822" y="82223"/>
                  <a:pt x="16718" y="85658"/>
                  <a:pt x="17029" y="85658"/>
                </a:cubicBezTo>
                <a:cubicBezTo>
                  <a:pt x="17032" y="85658"/>
                  <a:pt x="17035" y="85658"/>
                  <a:pt x="17037" y="85658"/>
                </a:cubicBezTo>
                <a:cubicBezTo>
                  <a:pt x="17341" y="85536"/>
                  <a:pt x="17250" y="81707"/>
                  <a:pt x="17250" y="81706"/>
                </a:cubicBezTo>
                <a:lnTo>
                  <a:pt x="17250" y="81706"/>
                </a:lnTo>
                <a:cubicBezTo>
                  <a:pt x="17251" y="81707"/>
                  <a:pt x="18438" y="84660"/>
                  <a:pt x="18749" y="84660"/>
                </a:cubicBezTo>
                <a:cubicBezTo>
                  <a:pt x="18756" y="84660"/>
                  <a:pt x="18763" y="84658"/>
                  <a:pt x="18770" y="84655"/>
                </a:cubicBezTo>
                <a:cubicBezTo>
                  <a:pt x="19074" y="84503"/>
                  <a:pt x="18345" y="81130"/>
                  <a:pt x="18344" y="81129"/>
                </a:cubicBezTo>
                <a:lnTo>
                  <a:pt x="18344" y="81129"/>
                </a:lnTo>
                <a:cubicBezTo>
                  <a:pt x="18345" y="81129"/>
                  <a:pt x="19112" y="82689"/>
                  <a:pt x="19520" y="82689"/>
                </a:cubicBezTo>
                <a:cubicBezTo>
                  <a:pt x="19557" y="82689"/>
                  <a:pt x="19591" y="82676"/>
                  <a:pt x="19621" y="82648"/>
                </a:cubicBezTo>
                <a:cubicBezTo>
                  <a:pt x="19986" y="82284"/>
                  <a:pt x="17797" y="75992"/>
                  <a:pt x="17645" y="75536"/>
                </a:cubicBezTo>
                <a:cubicBezTo>
                  <a:pt x="19013" y="68059"/>
                  <a:pt x="20320" y="52283"/>
                  <a:pt x="20989" y="43590"/>
                </a:cubicBezTo>
                <a:cubicBezTo>
                  <a:pt x="21080" y="42526"/>
                  <a:pt x="21141" y="41523"/>
                  <a:pt x="21232" y="40703"/>
                </a:cubicBezTo>
                <a:cubicBezTo>
                  <a:pt x="21414" y="38423"/>
                  <a:pt x="21232" y="36143"/>
                  <a:pt x="20655" y="34016"/>
                </a:cubicBezTo>
                <a:cubicBezTo>
                  <a:pt x="20411" y="33043"/>
                  <a:pt x="20199" y="32161"/>
                  <a:pt x="19955" y="31250"/>
                </a:cubicBezTo>
                <a:cubicBezTo>
                  <a:pt x="14879" y="12070"/>
                  <a:pt x="4058" y="94"/>
                  <a:pt x="2083" y="3"/>
                </a:cubicBezTo>
                <a:cubicBezTo>
                  <a:pt x="2046" y="1"/>
                  <a:pt x="2012" y="1"/>
                  <a:pt x="1979" y="1"/>
                </a:cubicBezTo>
                <a:close/>
              </a:path>
            </a:pathLst>
          </a:custGeom>
          <a:solidFill>
            <a:srgbClr val="C66D58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5"/>
          <p:cNvSpPr/>
          <p:nvPr/>
        </p:nvSpPr>
        <p:spPr>
          <a:xfrm>
            <a:off x="5461547" y="663309"/>
            <a:ext cx="632582" cy="701537"/>
          </a:xfrm>
          <a:custGeom>
            <a:avLst/>
            <a:gdLst/>
            <a:ahLst/>
            <a:cxnLst/>
            <a:rect l="l" t="t" r="r" b="b"/>
            <a:pathLst>
              <a:path w="42039" h="52188" extrusionOk="0">
                <a:moveTo>
                  <a:pt x="4110" y="1"/>
                </a:moveTo>
                <a:cubicBezTo>
                  <a:pt x="4108" y="1"/>
                  <a:pt x="4106" y="1"/>
                  <a:pt x="4104" y="2"/>
                </a:cubicBezTo>
                <a:cubicBezTo>
                  <a:pt x="3892" y="63"/>
                  <a:pt x="4135" y="3194"/>
                  <a:pt x="4135" y="3194"/>
                </a:cubicBezTo>
                <a:cubicBezTo>
                  <a:pt x="4135" y="3194"/>
                  <a:pt x="2612" y="60"/>
                  <a:pt x="2297" y="60"/>
                </a:cubicBezTo>
                <a:cubicBezTo>
                  <a:pt x="2291" y="60"/>
                  <a:pt x="2286" y="61"/>
                  <a:pt x="2281" y="63"/>
                </a:cubicBezTo>
                <a:cubicBezTo>
                  <a:pt x="1977" y="185"/>
                  <a:pt x="2767" y="3741"/>
                  <a:pt x="2797" y="3954"/>
                </a:cubicBezTo>
                <a:cubicBezTo>
                  <a:pt x="2680" y="3807"/>
                  <a:pt x="1084" y="1300"/>
                  <a:pt x="787" y="1300"/>
                </a:cubicBezTo>
                <a:cubicBezTo>
                  <a:pt x="776" y="1300"/>
                  <a:pt x="768" y="1303"/>
                  <a:pt x="761" y="1309"/>
                </a:cubicBezTo>
                <a:cubicBezTo>
                  <a:pt x="518" y="1522"/>
                  <a:pt x="1764" y="4470"/>
                  <a:pt x="1855" y="4653"/>
                </a:cubicBezTo>
                <a:cubicBezTo>
                  <a:pt x="1774" y="4571"/>
                  <a:pt x="843" y="3350"/>
                  <a:pt x="429" y="3350"/>
                </a:cubicBezTo>
                <a:cubicBezTo>
                  <a:pt x="380" y="3350"/>
                  <a:pt x="337" y="3368"/>
                  <a:pt x="305" y="3406"/>
                </a:cubicBezTo>
                <a:cubicBezTo>
                  <a:pt x="1" y="3802"/>
                  <a:pt x="3588" y="10033"/>
                  <a:pt x="3588" y="10033"/>
                </a:cubicBezTo>
                <a:cubicBezTo>
                  <a:pt x="3679" y="14288"/>
                  <a:pt x="4256" y="21157"/>
                  <a:pt x="4925" y="27875"/>
                </a:cubicBezTo>
                <a:cubicBezTo>
                  <a:pt x="5563" y="34592"/>
                  <a:pt x="6323" y="41219"/>
                  <a:pt x="6779" y="44927"/>
                </a:cubicBezTo>
                <a:lnTo>
                  <a:pt x="6779" y="45018"/>
                </a:lnTo>
                <a:cubicBezTo>
                  <a:pt x="6901" y="45839"/>
                  <a:pt x="7053" y="46690"/>
                  <a:pt x="7235" y="47480"/>
                </a:cubicBezTo>
                <a:cubicBezTo>
                  <a:pt x="7600" y="48848"/>
                  <a:pt x="8056" y="50216"/>
                  <a:pt x="8603" y="51523"/>
                </a:cubicBezTo>
                <a:cubicBezTo>
                  <a:pt x="8818" y="51990"/>
                  <a:pt x="9241" y="52188"/>
                  <a:pt x="9799" y="52188"/>
                </a:cubicBezTo>
                <a:cubicBezTo>
                  <a:pt x="11054" y="52188"/>
                  <a:pt x="12994" y="51191"/>
                  <a:pt x="14804" y="50033"/>
                </a:cubicBezTo>
                <a:cubicBezTo>
                  <a:pt x="16749" y="48787"/>
                  <a:pt x="18542" y="47328"/>
                  <a:pt x="19181" y="46690"/>
                </a:cubicBezTo>
                <a:cubicBezTo>
                  <a:pt x="23618" y="42100"/>
                  <a:pt x="40214" y="22860"/>
                  <a:pt x="40670" y="19091"/>
                </a:cubicBezTo>
                <a:cubicBezTo>
                  <a:pt x="40670" y="19091"/>
                  <a:pt x="42038" y="16902"/>
                  <a:pt x="40032" y="16173"/>
                </a:cubicBezTo>
                <a:cubicBezTo>
                  <a:pt x="39944" y="16139"/>
                  <a:pt x="39827" y="16122"/>
                  <a:pt x="39683" y="16122"/>
                </a:cubicBezTo>
                <a:cubicBezTo>
                  <a:pt x="37104" y="16122"/>
                  <a:pt x="25848" y="21569"/>
                  <a:pt x="15138" y="33316"/>
                </a:cubicBezTo>
                <a:cubicBezTo>
                  <a:pt x="12494" y="23863"/>
                  <a:pt x="9576" y="13133"/>
                  <a:pt x="8512" y="9334"/>
                </a:cubicBezTo>
                <a:cubicBezTo>
                  <a:pt x="8512" y="9334"/>
                  <a:pt x="8573" y="6720"/>
                  <a:pt x="8573" y="4865"/>
                </a:cubicBezTo>
                <a:cubicBezTo>
                  <a:pt x="8573" y="3832"/>
                  <a:pt x="8542" y="2981"/>
                  <a:pt x="8451" y="2981"/>
                </a:cubicBezTo>
                <a:cubicBezTo>
                  <a:pt x="8449" y="2981"/>
                  <a:pt x="8447" y="2981"/>
                  <a:pt x="8445" y="2981"/>
                </a:cubicBezTo>
                <a:cubicBezTo>
                  <a:pt x="8185" y="2981"/>
                  <a:pt x="6749" y="4865"/>
                  <a:pt x="6749" y="4865"/>
                </a:cubicBezTo>
                <a:cubicBezTo>
                  <a:pt x="6749" y="4865"/>
                  <a:pt x="4331" y="1"/>
                  <a:pt x="4110" y="1"/>
                </a:cubicBezTo>
                <a:close/>
              </a:path>
            </a:pathLst>
          </a:custGeom>
          <a:solidFill>
            <a:srgbClr val="C66D58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5"/>
          <p:cNvSpPr/>
          <p:nvPr/>
        </p:nvSpPr>
        <p:spPr>
          <a:xfrm>
            <a:off x="5894698" y="864914"/>
            <a:ext cx="459686" cy="519954"/>
          </a:xfrm>
          <a:custGeom>
            <a:avLst/>
            <a:gdLst/>
            <a:ahLst/>
            <a:cxnLst/>
            <a:rect l="l" t="t" r="r" b="b"/>
            <a:pathLst>
              <a:path w="30549" h="38451" extrusionOk="0">
                <a:moveTo>
                  <a:pt x="14682" y="0"/>
                </a:moveTo>
                <a:cubicBezTo>
                  <a:pt x="11521" y="487"/>
                  <a:pt x="3435" y="2158"/>
                  <a:pt x="1642" y="6839"/>
                </a:cubicBezTo>
                <a:cubicBezTo>
                  <a:pt x="1" y="11095"/>
                  <a:pt x="1612" y="26019"/>
                  <a:pt x="2128" y="33770"/>
                </a:cubicBezTo>
                <a:cubicBezTo>
                  <a:pt x="2311" y="36657"/>
                  <a:pt x="1703" y="38451"/>
                  <a:pt x="1703" y="38451"/>
                </a:cubicBezTo>
                <a:lnTo>
                  <a:pt x="28877" y="38451"/>
                </a:lnTo>
                <a:cubicBezTo>
                  <a:pt x="28877" y="38451"/>
                  <a:pt x="28725" y="36627"/>
                  <a:pt x="28451" y="33770"/>
                </a:cubicBezTo>
                <a:cubicBezTo>
                  <a:pt x="27539" y="23618"/>
                  <a:pt x="30548" y="11095"/>
                  <a:pt x="28968" y="6839"/>
                </a:cubicBezTo>
                <a:cubicBezTo>
                  <a:pt x="27174" y="2158"/>
                  <a:pt x="19089" y="487"/>
                  <a:pt x="15928" y="0"/>
                </a:cubicBezTo>
                <a:close/>
              </a:path>
            </a:pathLst>
          </a:custGeom>
          <a:solidFill>
            <a:srgbClr val="C66D58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5"/>
          <p:cNvSpPr/>
          <p:nvPr/>
        </p:nvSpPr>
        <p:spPr>
          <a:xfrm>
            <a:off x="6073089" y="803466"/>
            <a:ext cx="102910" cy="88680"/>
          </a:xfrm>
          <a:custGeom>
            <a:avLst/>
            <a:gdLst/>
            <a:ahLst/>
            <a:cxnLst/>
            <a:rect l="l" t="t" r="r" b="b"/>
            <a:pathLst>
              <a:path w="6839" h="6597" extrusionOk="0">
                <a:moveTo>
                  <a:pt x="0" y="1"/>
                </a:moveTo>
                <a:lnTo>
                  <a:pt x="0" y="6597"/>
                </a:lnTo>
                <a:lnTo>
                  <a:pt x="6839" y="6597"/>
                </a:lnTo>
                <a:lnTo>
                  <a:pt x="6839" y="1"/>
                </a:lnTo>
                <a:close/>
              </a:path>
            </a:pathLst>
          </a:custGeom>
          <a:solidFill>
            <a:srgbClr val="C66D58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5"/>
          <p:cNvSpPr/>
          <p:nvPr/>
        </p:nvSpPr>
        <p:spPr>
          <a:xfrm>
            <a:off x="5764339" y="886818"/>
            <a:ext cx="756980" cy="798404"/>
          </a:xfrm>
          <a:custGeom>
            <a:avLst/>
            <a:gdLst/>
            <a:ahLst/>
            <a:cxnLst/>
            <a:rect l="l" t="t" r="r" b="b"/>
            <a:pathLst>
              <a:path w="50306" h="59394" extrusionOk="0">
                <a:moveTo>
                  <a:pt x="17114" y="1"/>
                </a:moveTo>
                <a:cubicBezTo>
                  <a:pt x="17114" y="1"/>
                  <a:pt x="16232" y="335"/>
                  <a:pt x="14834" y="1004"/>
                </a:cubicBezTo>
                <a:cubicBezTo>
                  <a:pt x="14591" y="1095"/>
                  <a:pt x="14287" y="1216"/>
                  <a:pt x="14013" y="1368"/>
                </a:cubicBezTo>
                <a:cubicBezTo>
                  <a:pt x="10427" y="3131"/>
                  <a:pt x="4439" y="6475"/>
                  <a:pt x="244" y="11034"/>
                </a:cubicBezTo>
                <a:cubicBezTo>
                  <a:pt x="244" y="11034"/>
                  <a:pt x="1551" y="20943"/>
                  <a:pt x="6171" y="22341"/>
                </a:cubicBezTo>
                <a:lnTo>
                  <a:pt x="9576" y="18420"/>
                </a:lnTo>
                <a:cubicBezTo>
                  <a:pt x="9576" y="18420"/>
                  <a:pt x="11673" y="34226"/>
                  <a:pt x="10214" y="37174"/>
                </a:cubicBezTo>
                <a:cubicBezTo>
                  <a:pt x="8755" y="40092"/>
                  <a:pt x="1338" y="49971"/>
                  <a:pt x="1" y="59393"/>
                </a:cubicBezTo>
                <a:lnTo>
                  <a:pt x="47661" y="59393"/>
                </a:lnTo>
                <a:cubicBezTo>
                  <a:pt x="47661" y="59393"/>
                  <a:pt x="45990" y="48968"/>
                  <a:pt x="41066" y="41035"/>
                </a:cubicBezTo>
                <a:cubicBezTo>
                  <a:pt x="39211" y="38025"/>
                  <a:pt x="38087" y="34621"/>
                  <a:pt x="37844" y="31095"/>
                </a:cubicBezTo>
                <a:lnTo>
                  <a:pt x="37205" y="21308"/>
                </a:lnTo>
                <a:lnTo>
                  <a:pt x="39090" y="28390"/>
                </a:lnTo>
                <a:cubicBezTo>
                  <a:pt x="39090" y="28390"/>
                  <a:pt x="46962" y="25776"/>
                  <a:pt x="48786" y="22676"/>
                </a:cubicBezTo>
                <a:cubicBezTo>
                  <a:pt x="50306" y="20062"/>
                  <a:pt x="41765" y="5928"/>
                  <a:pt x="34591" y="1368"/>
                </a:cubicBezTo>
                <a:cubicBezTo>
                  <a:pt x="34348" y="1216"/>
                  <a:pt x="34166" y="1095"/>
                  <a:pt x="33923" y="1004"/>
                </a:cubicBezTo>
                <a:cubicBezTo>
                  <a:pt x="32828" y="426"/>
                  <a:pt x="31795" y="31"/>
                  <a:pt x="30822" y="1"/>
                </a:cubicBezTo>
                <a:close/>
              </a:path>
            </a:pathLst>
          </a:custGeom>
          <a:solidFill>
            <a:srgbClr val="00AE3F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5"/>
          <p:cNvSpPr/>
          <p:nvPr/>
        </p:nvSpPr>
        <p:spPr>
          <a:xfrm>
            <a:off x="5880523" y="885998"/>
            <a:ext cx="607874" cy="794734"/>
          </a:xfrm>
          <a:custGeom>
            <a:avLst/>
            <a:gdLst/>
            <a:ahLst/>
            <a:cxnLst/>
            <a:rect l="l" t="t" r="r" b="b"/>
            <a:pathLst>
              <a:path w="40397" h="59121" extrusionOk="0">
                <a:moveTo>
                  <a:pt x="8846" y="1"/>
                </a:moveTo>
                <a:cubicBezTo>
                  <a:pt x="8815" y="1"/>
                  <a:pt x="8724" y="31"/>
                  <a:pt x="8633" y="62"/>
                </a:cubicBezTo>
                <a:cubicBezTo>
                  <a:pt x="8542" y="92"/>
                  <a:pt x="8420" y="183"/>
                  <a:pt x="8268" y="214"/>
                </a:cubicBezTo>
                <a:cubicBezTo>
                  <a:pt x="6718" y="913"/>
                  <a:pt x="3222" y="2676"/>
                  <a:pt x="1338" y="3709"/>
                </a:cubicBezTo>
                <a:cubicBezTo>
                  <a:pt x="1216" y="3800"/>
                  <a:pt x="1095" y="3861"/>
                  <a:pt x="973" y="3891"/>
                </a:cubicBezTo>
                <a:cubicBezTo>
                  <a:pt x="365" y="4256"/>
                  <a:pt x="0" y="4439"/>
                  <a:pt x="0" y="4439"/>
                </a:cubicBezTo>
                <a:lnTo>
                  <a:pt x="18086" y="59120"/>
                </a:lnTo>
                <a:lnTo>
                  <a:pt x="40396" y="59120"/>
                </a:lnTo>
                <a:cubicBezTo>
                  <a:pt x="40396" y="51673"/>
                  <a:pt x="32554" y="37083"/>
                  <a:pt x="32554" y="36992"/>
                </a:cubicBezTo>
                <a:cubicBezTo>
                  <a:pt x="28572" y="32919"/>
                  <a:pt x="8846" y="1"/>
                  <a:pt x="8846" y="1"/>
                </a:cubicBezTo>
                <a:close/>
              </a:path>
            </a:pathLst>
          </a:custGeom>
          <a:solidFill>
            <a:srgbClr val="EA1A63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5"/>
          <p:cNvSpPr/>
          <p:nvPr/>
        </p:nvSpPr>
        <p:spPr>
          <a:xfrm>
            <a:off x="5942369" y="511259"/>
            <a:ext cx="361287" cy="318901"/>
          </a:xfrm>
          <a:custGeom>
            <a:avLst/>
            <a:gdLst/>
            <a:ahLst/>
            <a:cxnLst/>
            <a:rect l="l" t="t" r="r" b="b"/>
            <a:pathLst>
              <a:path w="23152" h="22889" extrusionOk="0">
                <a:moveTo>
                  <a:pt x="11576" y="1"/>
                </a:moveTo>
                <a:cubicBezTo>
                  <a:pt x="7078" y="1"/>
                  <a:pt x="3491" y="3618"/>
                  <a:pt x="3491" y="8086"/>
                </a:cubicBezTo>
                <a:lnTo>
                  <a:pt x="3491" y="10852"/>
                </a:lnTo>
                <a:cubicBezTo>
                  <a:pt x="3204" y="10661"/>
                  <a:pt x="2799" y="10444"/>
                  <a:pt x="2357" y="10444"/>
                </a:cubicBezTo>
                <a:cubicBezTo>
                  <a:pt x="1956" y="10444"/>
                  <a:pt x="1524" y="10622"/>
                  <a:pt x="1120" y="11156"/>
                </a:cubicBezTo>
                <a:cubicBezTo>
                  <a:pt x="0" y="12669"/>
                  <a:pt x="1833" y="15959"/>
                  <a:pt x="3558" y="15959"/>
                </a:cubicBezTo>
                <a:cubicBezTo>
                  <a:pt x="3566" y="15959"/>
                  <a:pt x="3574" y="15959"/>
                  <a:pt x="3582" y="15958"/>
                </a:cubicBezTo>
                <a:cubicBezTo>
                  <a:pt x="4160" y="19910"/>
                  <a:pt x="7503" y="22889"/>
                  <a:pt x="11607" y="22889"/>
                </a:cubicBezTo>
                <a:cubicBezTo>
                  <a:pt x="15710" y="22889"/>
                  <a:pt x="19053" y="19849"/>
                  <a:pt x="19631" y="15958"/>
                </a:cubicBezTo>
                <a:cubicBezTo>
                  <a:pt x="19639" y="15959"/>
                  <a:pt x="19646" y="15959"/>
                  <a:pt x="19654" y="15959"/>
                </a:cubicBezTo>
                <a:cubicBezTo>
                  <a:pt x="21320" y="15959"/>
                  <a:pt x="23152" y="12669"/>
                  <a:pt x="22032" y="11156"/>
                </a:cubicBezTo>
                <a:cubicBezTo>
                  <a:pt x="21629" y="10637"/>
                  <a:pt x="21184" y="10467"/>
                  <a:pt x="20776" y="10467"/>
                </a:cubicBezTo>
                <a:cubicBezTo>
                  <a:pt x="20324" y="10467"/>
                  <a:pt x="19917" y="10676"/>
                  <a:pt x="19661" y="10852"/>
                </a:cubicBezTo>
                <a:lnTo>
                  <a:pt x="19661" y="8086"/>
                </a:lnTo>
                <a:cubicBezTo>
                  <a:pt x="19661" y="3618"/>
                  <a:pt x="16044" y="1"/>
                  <a:pt x="11576" y="1"/>
                </a:cubicBezTo>
                <a:close/>
              </a:path>
            </a:pathLst>
          </a:custGeom>
          <a:solidFill>
            <a:srgbClr val="C66D58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5"/>
          <p:cNvSpPr/>
          <p:nvPr/>
        </p:nvSpPr>
        <p:spPr>
          <a:xfrm>
            <a:off x="6113327" y="659653"/>
            <a:ext cx="17395" cy="65102"/>
          </a:xfrm>
          <a:custGeom>
            <a:avLst/>
            <a:gdLst/>
            <a:ahLst/>
            <a:cxnLst/>
            <a:rect l="l" t="t" r="r" b="b"/>
            <a:pathLst>
              <a:path w="1156" h="4843" extrusionOk="0">
                <a:moveTo>
                  <a:pt x="943" y="1"/>
                </a:moveTo>
                <a:cubicBezTo>
                  <a:pt x="822" y="457"/>
                  <a:pt x="791" y="912"/>
                  <a:pt x="670" y="1368"/>
                </a:cubicBezTo>
                <a:cubicBezTo>
                  <a:pt x="609" y="1794"/>
                  <a:pt x="518" y="2219"/>
                  <a:pt x="366" y="2615"/>
                </a:cubicBezTo>
                <a:cubicBezTo>
                  <a:pt x="244" y="3040"/>
                  <a:pt x="1" y="3496"/>
                  <a:pt x="62" y="4043"/>
                </a:cubicBezTo>
                <a:cubicBezTo>
                  <a:pt x="92" y="4286"/>
                  <a:pt x="214" y="4560"/>
                  <a:pt x="457" y="4712"/>
                </a:cubicBezTo>
                <a:cubicBezTo>
                  <a:pt x="574" y="4795"/>
                  <a:pt x="718" y="4842"/>
                  <a:pt x="855" y="4842"/>
                </a:cubicBezTo>
                <a:cubicBezTo>
                  <a:pt x="967" y="4842"/>
                  <a:pt x="1074" y="4811"/>
                  <a:pt x="1156" y="4742"/>
                </a:cubicBezTo>
                <a:lnTo>
                  <a:pt x="1156" y="4742"/>
                </a:lnTo>
                <a:cubicBezTo>
                  <a:pt x="1118" y="4753"/>
                  <a:pt x="1080" y="4758"/>
                  <a:pt x="1044" y="4758"/>
                </a:cubicBezTo>
                <a:cubicBezTo>
                  <a:pt x="879" y="4758"/>
                  <a:pt x="739" y="4654"/>
                  <a:pt x="639" y="4530"/>
                </a:cubicBezTo>
                <a:cubicBezTo>
                  <a:pt x="518" y="4378"/>
                  <a:pt x="487" y="4195"/>
                  <a:pt x="487" y="3982"/>
                </a:cubicBezTo>
                <a:cubicBezTo>
                  <a:pt x="487" y="3618"/>
                  <a:pt x="700" y="3223"/>
                  <a:pt x="852" y="2767"/>
                </a:cubicBezTo>
                <a:cubicBezTo>
                  <a:pt x="1004" y="2311"/>
                  <a:pt x="1095" y="1824"/>
                  <a:pt x="1095" y="1368"/>
                </a:cubicBezTo>
                <a:cubicBezTo>
                  <a:pt x="1095" y="912"/>
                  <a:pt x="1065" y="457"/>
                  <a:pt x="943" y="1"/>
                </a:cubicBezTo>
                <a:close/>
              </a:path>
            </a:pathLst>
          </a:custGeom>
          <a:solidFill>
            <a:srgbClr val="241F29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5"/>
          <p:cNvSpPr/>
          <p:nvPr/>
        </p:nvSpPr>
        <p:spPr>
          <a:xfrm>
            <a:off x="5974285" y="670688"/>
            <a:ext cx="33857" cy="41618"/>
          </a:xfrm>
          <a:custGeom>
            <a:avLst/>
            <a:gdLst/>
            <a:ahLst/>
            <a:cxnLst/>
            <a:rect l="l" t="t" r="r" b="b"/>
            <a:pathLst>
              <a:path w="2250" h="3096" extrusionOk="0">
                <a:moveTo>
                  <a:pt x="882" y="0"/>
                </a:moveTo>
                <a:cubicBezTo>
                  <a:pt x="669" y="0"/>
                  <a:pt x="487" y="61"/>
                  <a:pt x="365" y="152"/>
                </a:cubicBezTo>
                <a:cubicBezTo>
                  <a:pt x="122" y="365"/>
                  <a:pt x="1" y="699"/>
                  <a:pt x="1" y="973"/>
                </a:cubicBezTo>
                <a:cubicBezTo>
                  <a:pt x="122" y="699"/>
                  <a:pt x="274" y="456"/>
                  <a:pt x="487" y="395"/>
                </a:cubicBezTo>
                <a:cubicBezTo>
                  <a:pt x="563" y="357"/>
                  <a:pt x="634" y="340"/>
                  <a:pt x="699" y="340"/>
                </a:cubicBezTo>
                <a:cubicBezTo>
                  <a:pt x="842" y="340"/>
                  <a:pt x="960" y="422"/>
                  <a:pt x="1064" y="547"/>
                </a:cubicBezTo>
                <a:cubicBezTo>
                  <a:pt x="1210" y="693"/>
                  <a:pt x="1272" y="893"/>
                  <a:pt x="1383" y="1149"/>
                </a:cubicBezTo>
                <a:lnTo>
                  <a:pt x="1383" y="1149"/>
                </a:lnTo>
                <a:cubicBezTo>
                  <a:pt x="1328" y="1138"/>
                  <a:pt x="1272" y="1130"/>
                  <a:pt x="1216" y="1125"/>
                </a:cubicBezTo>
                <a:cubicBezTo>
                  <a:pt x="1169" y="1109"/>
                  <a:pt x="1118" y="1102"/>
                  <a:pt x="1065" y="1102"/>
                </a:cubicBezTo>
                <a:cubicBezTo>
                  <a:pt x="912" y="1102"/>
                  <a:pt x="744" y="1164"/>
                  <a:pt x="608" y="1277"/>
                </a:cubicBezTo>
                <a:cubicBezTo>
                  <a:pt x="426" y="1429"/>
                  <a:pt x="335" y="1611"/>
                  <a:pt x="305" y="1794"/>
                </a:cubicBezTo>
                <a:cubicBezTo>
                  <a:pt x="274" y="2219"/>
                  <a:pt x="487" y="2554"/>
                  <a:pt x="730" y="2797"/>
                </a:cubicBezTo>
                <a:cubicBezTo>
                  <a:pt x="888" y="2955"/>
                  <a:pt x="1147" y="3096"/>
                  <a:pt x="1394" y="3096"/>
                </a:cubicBezTo>
                <a:cubicBezTo>
                  <a:pt x="1479" y="3096"/>
                  <a:pt x="1564" y="3079"/>
                  <a:pt x="1642" y="3040"/>
                </a:cubicBezTo>
                <a:cubicBezTo>
                  <a:pt x="1338" y="3040"/>
                  <a:pt x="1064" y="2857"/>
                  <a:pt x="912" y="2645"/>
                </a:cubicBezTo>
                <a:cubicBezTo>
                  <a:pt x="760" y="2402"/>
                  <a:pt x="639" y="2098"/>
                  <a:pt x="730" y="1915"/>
                </a:cubicBezTo>
                <a:cubicBezTo>
                  <a:pt x="760" y="1824"/>
                  <a:pt x="821" y="1733"/>
                  <a:pt x="912" y="1672"/>
                </a:cubicBezTo>
                <a:cubicBezTo>
                  <a:pt x="973" y="1642"/>
                  <a:pt x="1064" y="1642"/>
                  <a:pt x="1186" y="1642"/>
                </a:cubicBezTo>
                <a:cubicBezTo>
                  <a:pt x="1354" y="1666"/>
                  <a:pt x="1542" y="1766"/>
                  <a:pt x="1688" y="1912"/>
                </a:cubicBezTo>
                <a:lnTo>
                  <a:pt x="1688" y="1912"/>
                </a:lnTo>
                <a:cubicBezTo>
                  <a:pt x="1693" y="1923"/>
                  <a:pt x="1698" y="1934"/>
                  <a:pt x="1703" y="1946"/>
                </a:cubicBezTo>
                <a:lnTo>
                  <a:pt x="1714" y="1939"/>
                </a:lnTo>
                <a:lnTo>
                  <a:pt x="1714" y="1939"/>
                </a:lnTo>
                <a:cubicBezTo>
                  <a:pt x="1743" y="1970"/>
                  <a:pt x="1769" y="2003"/>
                  <a:pt x="1794" y="2037"/>
                </a:cubicBezTo>
                <a:cubicBezTo>
                  <a:pt x="1838" y="2081"/>
                  <a:pt x="1915" y="2110"/>
                  <a:pt x="2001" y="2110"/>
                </a:cubicBezTo>
                <a:cubicBezTo>
                  <a:pt x="2033" y="2110"/>
                  <a:pt x="2065" y="2106"/>
                  <a:pt x="2098" y="2098"/>
                </a:cubicBezTo>
                <a:cubicBezTo>
                  <a:pt x="2189" y="2037"/>
                  <a:pt x="2250" y="1885"/>
                  <a:pt x="2189" y="1763"/>
                </a:cubicBezTo>
                <a:cubicBezTo>
                  <a:pt x="2178" y="1734"/>
                  <a:pt x="2166" y="1704"/>
                  <a:pt x="2155" y="1675"/>
                </a:cubicBezTo>
                <a:lnTo>
                  <a:pt x="2155" y="1675"/>
                </a:lnTo>
                <a:lnTo>
                  <a:pt x="2159" y="1672"/>
                </a:lnTo>
                <a:cubicBezTo>
                  <a:pt x="2154" y="1665"/>
                  <a:pt x="2150" y="1658"/>
                  <a:pt x="2145" y="1651"/>
                </a:cubicBezTo>
                <a:lnTo>
                  <a:pt x="2145" y="1651"/>
                </a:lnTo>
                <a:cubicBezTo>
                  <a:pt x="2061" y="1445"/>
                  <a:pt x="1958" y="1235"/>
                  <a:pt x="1855" y="1003"/>
                </a:cubicBezTo>
                <a:cubicBezTo>
                  <a:pt x="1703" y="730"/>
                  <a:pt x="1581" y="456"/>
                  <a:pt x="1338" y="243"/>
                </a:cubicBezTo>
                <a:cubicBezTo>
                  <a:pt x="1216" y="122"/>
                  <a:pt x="1064" y="0"/>
                  <a:pt x="882" y="0"/>
                </a:cubicBezTo>
                <a:close/>
              </a:path>
            </a:pathLst>
          </a:custGeom>
          <a:solidFill>
            <a:srgbClr val="241F29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5"/>
          <p:cNvSpPr/>
          <p:nvPr/>
        </p:nvSpPr>
        <p:spPr>
          <a:xfrm>
            <a:off x="6241399" y="670178"/>
            <a:ext cx="33405" cy="41551"/>
          </a:xfrm>
          <a:custGeom>
            <a:avLst/>
            <a:gdLst/>
            <a:ahLst/>
            <a:cxnLst/>
            <a:rect l="l" t="t" r="r" b="b"/>
            <a:pathLst>
              <a:path w="2220" h="3091" extrusionOk="0">
                <a:moveTo>
                  <a:pt x="1462" y="0"/>
                </a:moveTo>
                <a:cubicBezTo>
                  <a:pt x="1431" y="0"/>
                  <a:pt x="1400" y="3"/>
                  <a:pt x="1368" y="8"/>
                </a:cubicBezTo>
                <a:cubicBezTo>
                  <a:pt x="1156" y="38"/>
                  <a:pt x="1004" y="129"/>
                  <a:pt x="913" y="251"/>
                </a:cubicBezTo>
                <a:cubicBezTo>
                  <a:pt x="639" y="464"/>
                  <a:pt x="487" y="737"/>
                  <a:pt x="365" y="1011"/>
                </a:cubicBezTo>
                <a:cubicBezTo>
                  <a:pt x="258" y="1226"/>
                  <a:pt x="151" y="1441"/>
                  <a:pt x="64" y="1676"/>
                </a:cubicBezTo>
                <a:lnTo>
                  <a:pt x="64" y="1676"/>
                </a:lnTo>
                <a:cubicBezTo>
                  <a:pt x="63" y="1677"/>
                  <a:pt x="62" y="1679"/>
                  <a:pt x="61" y="1680"/>
                </a:cubicBezTo>
                <a:lnTo>
                  <a:pt x="63" y="1680"/>
                </a:lnTo>
                <a:lnTo>
                  <a:pt x="63" y="1680"/>
                </a:lnTo>
                <a:cubicBezTo>
                  <a:pt x="52" y="1710"/>
                  <a:pt x="41" y="1740"/>
                  <a:pt x="31" y="1771"/>
                </a:cubicBezTo>
                <a:cubicBezTo>
                  <a:pt x="1" y="1862"/>
                  <a:pt x="31" y="1984"/>
                  <a:pt x="92" y="2075"/>
                </a:cubicBezTo>
                <a:cubicBezTo>
                  <a:pt x="142" y="2100"/>
                  <a:pt x="198" y="2115"/>
                  <a:pt x="252" y="2115"/>
                </a:cubicBezTo>
                <a:cubicBezTo>
                  <a:pt x="329" y="2115"/>
                  <a:pt x="403" y="2085"/>
                  <a:pt x="457" y="2014"/>
                </a:cubicBezTo>
                <a:cubicBezTo>
                  <a:pt x="475" y="1992"/>
                  <a:pt x="493" y="1971"/>
                  <a:pt x="513" y="1951"/>
                </a:cubicBezTo>
                <a:lnTo>
                  <a:pt x="513" y="1951"/>
                </a:lnTo>
                <a:lnTo>
                  <a:pt x="517" y="1953"/>
                </a:lnTo>
                <a:cubicBezTo>
                  <a:pt x="520" y="1948"/>
                  <a:pt x="522" y="1944"/>
                  <a:pt x="525" y="1939"/>
                </a:cubicBezTo>
                <a:lnTo>
                  <a:pt x="525" y="1939"/>
                </a:lnTo>
                <a:cubicBezTo>
                  <a:pt x="669" y="1791"/>
                  <a:pt x="856" y="1675"/>
                  <a:pt x="1064" y="1649"/>
                </a:cubicBezTo>
                <a:cubicBezTo>
                  <a:pt x="1156" y="1649"/>
                  <a:pt x="1247" y="1649"/>
                  <a:pt x="1308" y="1680"/>
                </a:cubicBezTo>
                <a:cubicBezTo>
                  <a:pt x="1399" y="1710"/>
                  <a:pt x="1460" y="1801"/>
                  <a:pt x="1520" y="1923"/>
                </a:cubicBezTo>
                <a:cubicBezTo>
                  <a:pt x="1581" y="2136"/>
                  <a:pt x="1460" y="2409"/>
                  <a:pt x="1308" y="2622"/>
                </a:cubicBezTo>
                <a:cubicBezTo>
                  <a:pt x="1156" y="2865"/>
                  <a:pt x="882" y="3047"/>
                  <a:pt x="609" y="3047"/>
                </a:cubicBezTo>
                <a:cubicBezTo>
                  <a:pt x="682" y="3077"/>
                  <a:pt x="759" y="3090"/>
                  <a:pt x="837" y="3090"/>
                </a:cubicBezTo>
                <a:cubicBezTo>
                  <a:pt x="1082" y="3090"/>
                  <a:pt x="1336" y="2958"/>
                  <a:pt x="1520" y="2774"/>
                </a:cubicBezTo>
                <a:cubicBezTo>
                  <a:pt x="1764" y="2561"/>
                  <a:pt x="2007" y="2227"/>
                  <a:pt x="1916" y="1801"/>
                </a:cubicBezTo>
                <a:cubicBezTo>
                  <a:pt x="1885" y="1619"/>
                  <a:pt x="1824" y="1406"/>
                  <a:pt x="1612" y="1254"/>
                </a:cubicBezTo>
                <a:cubicBezTo>
                  <a:pt x="1470" y="1136"/>
                  <a:pt x="1311" y="1092"/>
                  <a:pt x="1147" y="1092"/>
                </a:cubicBezTo>
                <a:cubicBezTo>
                  <a:pt x="1099" y="1092"/>
                  <a:pt x="1052" y="1095"/>
                  <a:pt x="1004" y="1102"/>
                </a:cubicBezTo>
                <a:cubicBezTo>
                  <a:pt x="947" y="1116"/>
                  <a:pt x="892" y="1132"/>
                  <a:pt x="837" y="1151"/>
                </a:cubicBezTo>
                <a:lnTo>
                  <a:pt x="837" y="1151"/>
                </a:lnTo>
                <a:cubicBezTo>
                  <a:pt x="923" y="925"/>
                  <a:pt x="1013" y="727"/>
                  <a:pt x="1156" y="555"/>
                </a:cubicBezTo>
                <a:cubicBezTo>
                  <a:pt x="1256" y="415"/>
                  <a:pt x="1382" y="341"/>
                  <a:pt x="1517" y="341"/>
                </a:cubicBezTo>
                <a:cubicBezTo>
                  <a:pt x="1587" y="341"/>
                  <a:pt x="1660" y="361"/>
                  <a:pt x="1733" y="403"/>
                </a:cubicBezTo>
                <a:cubicBezTo>
                  <a:pt x="1976" y="494"/>
                  <a:pt x="2128" y="737"/>
                  <a:pt x="2220" y="1011"/>
                </a:cubicBezTo>
                <a:cubicBezTo>
                  <a:pt x="2220" y="737"/>
                  <a:pt x="2159" y="403"/>
                  <a:pt x="1855" y="160"/>
                </a:cubicBezTo>
                <a:cubicBezTo>
                  <a:pt x="1754" y="59"/>
                  <a:pt x="1612" y="0"/>
                  <a:pt x="1462" y="0"/>
                </a:cubicBezTo>
                <a:close/>
              </a:path>
            </a:pathLst>
          </a:custGeom>
          <a:solidFill>
            <a:srgbClr val="241F29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5"/>
          <p:cNvSpPr/>
          <p:nvPr/>
        </p:nvSpPr>
        <p:spPr>
          <a:xfrm>
            <a:off x="6043355" y="623548"/>
            <a:ext cx="66329" cy="22449"/>
          </a:xfrm>
          <a:custGeom>
            <a:avLst/>
            <a:gdLst/>
            <a:ahLst/>
            <a:cxnLst/>
            <a:rect l="l" t="t" r="r" b="b"/>
            <a:pathLst>
              <a:path w="4408" h="1670" extrusionOk="0">
                <a:moveTo>
                  <a:pt x="2708" y="1"/>
                </a:moveTo>
                <a:cubicBezTo>
                  <a:pt x="2423" y="1"/>
                  <a:pt x="2156" y="40"/>
                  <a:pt x="1854" y="133"/>
                </a:cubicBezTo>
                <a:cubicBezTo>
                  <a:pt x="1490" y="255"/>
                  <a:pt x="1125" y="407"/>
                  <a:pt x="851" y="589"/>
                </a:cubicBezTo>
                <a:cubicBezTo>
                  <a:pt x="547" y="772"/>
                  <a:pt x="274" y="1076"/>
                  <a:pt x="31" y="1349"/>
                </a:cubicBezTo>
                <a:cubicBezTo>
                  <a:pt x="0" y="1440"/>
                  <a:pt x="0" y="1501"/>
                  <a:pt x="31" y="1592"/>
                </a:cubicBezTo>
                <a:cubicBezTo>
                  <a:pt x="88" y="1631"/>
                  <a:pt x="158" y="1669"/>
                  <a:pt x="217" y="1669"/>
                </a:cubicBezTo>
                <a:cubicBezTo>
                  <a:pt x="251" y="1669"/>
                  <a:pt x="282" y="1656"/>
                  <a:pt x="304" y="1623"/>
                </a:cubicBezTo>
                <a:cubicBezTo>
                  <a:pt x="608" y="1440"/>
                  <a:pt x="851" y="1288"/>
                  <a:pt x="1155" y="1167"/>
                </a:cubicBezTo>
                <a:cubicBezTo>
                  <a:pt x="1399" y="1045"/>
                  <a:pt x="1702" y="984"/>
                  <a:pt x="2006" y="924"/>
                </a:cubicBezTo>
                <a:cubicBezTo>
                  <a:pt x="2158" y="908"/>
                  <a:pt x="2310" y="901"/>
                  <a:pt x="2462" y="901"/>
                </a:cubicBezTo>
                <a:cubicBezTo>
                  <a:pt x="2614" y="901"/>
                  <a:pt x="2766" y="908"/>
                  <a:pt x="2918" y="924"/>
                </a:cubicBezTo>
                <a:cubicBezTo>
                  <a:pt x="3222" y="984"/>
                  <a:pt x="3526" y="1045"/>
                  <a:pt x="3800" y="1076"/>
                </a:cubicBezTo>
                <a:lnTo>
                  <a:pt x="3830" y="1106"/>
                </a:lnTo>
                <a:cubicBezTo>
                  <a:pt x="3863" y="1115"/>
                  <a:pt x="3895" y="1120"/>
                  <a:pt x="3927" y="1120"/>
                </a:cubicBezTo>
                <a:cubicBezTo>
                  <a:pt x="4105" y="1120"/>
                  <a:pt x="4270" y="987"/>
                  <a:pt x="4347" y="832"/>
                </a:cubicBezTo>
                <a:cubicBezTo>
                  <a:pt x="4408" y="589"/>
                  <a:pt x="4286" y="346"/>
                  <a:pt x="4073" y="255"/>
                </a:cubicBezTo>
                <a:cubicBezTo>
                  <a:pt x="3678" y="103"/>
                  <a:pt x="3344" y="73"/>
                  <a:pt x="2979" y="12"/>
                </a:cubicBezTo>
                <a:cubicBezTo>
                  <a:pt x="2886" y="5"/>
                  <a:pt x="2796" y="1"/>
                  <a:pt x="2708" y="1"/>
                </a:cubicBezTo>
                <a:close/>
              </a:path>
            </a:pathLst>
          </a:custGeom>
          <a:solidFill>
            <a:srgbClr val="241F29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5"/>
          <p:cNvSpPr/>
          <p:nvPr/>
        </p:nvSpPr>
        <p:spPr>
          <a:xfrm>
            <a:off x="6141692" y="623696"/>
            <a:ext cx="66796" cy="21978"/>
          </a:xfrm>
          <a:custGeom>
            <a:avLst/>
            <a:gdLst/>
            <a:ahLst/>
            <a:cxnLst/>
            <a:rect l="l" t="t" r="r" b="b"/>
            <a:pathLst>
              <a:path w="4439" h="1635" extrusionOk="0">
                <a:moveTo>
                  <a:pt x="1459" y="1"/>
                </a:moveTo>
                <a:cubicBezTo>
                  <a:pt x="1064" y="62"/>
                  <a:pt x="730" y="92"/>
                  <a:pt x="335" y="244"/>
                </a:cubicBezTo>
                <a:cubicBezTo>
                  <a:pt x="122" y="305"/>
                  <a:pt x="0" y="548"/>
                  <a:pt x="31" y="730"/>
                </a:cubicBezTo>
                <a:cubicBezTo>
                  <a:pt x="108" y="937"/>
                  <a:pt x="274" y="1078"/>
                  <a:pt x="471" y="1078"/>
                </a:cubicBezTo>
                <a:cubicBezTo>
                  <a:pt x="506" y="1078"/>
                  <a:pt x="542" y="1074"/>
                  <a:pt x="578" y="1065"/>
                </a:cubicBezTo>
                <a:lnTo>
                  <a:pt x="608" y="1065"/>
                </a:lnTo>
                <a:cubicBezTo>
                  <a:pt x="882" y="1004"/>
                  <a:pt x="1186" y="973"/>
                  <a:pt x="1490" y="913"/>
                </a:cubicBezTo>
                <a:cubicBezTo>
                  <a:pt x="1642" y="897"/>
                  <a:pt x="1794" y="890"/>
                  <a:pt x="1946" y="890"/>
                </a:cubicBezTo>
                <a:cubicBezTo>
                  <a:pt x="2098" y="890"/>
                  <a:pt x="2250" y="897"/>
                  <a:pt x="2402" y="913"/>
                </a:cubicBezTo>
                <a:cubicBezTo>
                  <a:pt x="2706" y="973"/>
                  <a:pt x="2979" y="1034"/>
                  <a:pt x="3283" y="1156"/>
                </a:cubicBezTo>
                <a:cubicBezTo>
                  <a:pt x="3587" y="1277"/>
                  <a:pt x="3830" y="1429"/>
                  <a:pt x="4104" y="1612"/>
                </a:cubicBezTo>
                <a:cubicBezTo>
                  <a:pt x="4149" y="1627"/>
                  <a:pt x="4187" y="1635"/>
                  <a:pt x="4225" y="1635"/>
                </a:cubicBezTo>
                <a:cubicBezTo>
                  <a:pt x="4263" y="1635"/>
                  <a:pt x="4301" y="1627"/>
                  <a:pt x="4347" y="1612"/>
                </a:cubicBezTo>
                <a:cubicBezTo>
                  <a:pt x="4408" y="1521"/>
                  <a:pt x="4438" y="1429"/>
                  <a:pt x="4377" y="1338"/>
                </a:cubicBezTo>
                <a:cubicBezTo>
                  <a:pt x="4134" y="1034"/>
                  <a:pt x="3891" y="761"/>
                  <a:pt x="3587" y="578"/>
                </a:cubicBezTo>
                <a:cubicBezTo>
                  <a:pt x="3283" y="366"/>
                  <a:pt x="2918" y="214"/>
                  <a:pt x="2554" y="122"/>
                </a:cubicBezTo>
                <a:cubicBezTo>
                  <a:pt x="2219" y="62"/>
                  <a:pt x="1824" y="1"/>
                  <a:pt x="1459" y="1"/>
                </a:cubicBezTo>
                <a:close/>
              </a:path>
            </a:pathLst>
          </a:custGeom>
          <a:solidFill>
            <a:srgbClr val="241F29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5"/>
          <p:cNvSpPr/>
          <p:nvPr/>
        </p:nvSpPr>
        <p:spPr>
          <a:xfrm>
            <a:off x="6157703" y="664129"/>
            <a:ext cx="19682" cy="32719"/>
          </a:xfrm>
          <a:custGeom>
            <a:avLst/>
            <a:gdLst/>
            <a:ahLst/>
            <a:cxnLst/>
            <a:rect l="l" t="t" r="r" b="b"/>
            <a:pathLst>
              <a:path w="1308" h="2434" extrusionOk="0">
                <a:moveTo>
                  <a:pt x="666" y="1"/>
                </a:moveTo>
                <a:cubicBezTo>
                  <a:pt x="657" y="1"/>
                  <a:pt x="648" y="1"/>
                  <a:pt x="639" y="2"/>
                </a:cubicBezTo>
                <a:cubicBezTo>
                  <a:pt x="304" y="2"/>
                  <a:pt x="0" y="549"/>
                  <a:pt x="0" y="1218"/>
                </a:cubicBezTo>
                <a:cubicBezTo>
                  <a:pt x="0" y="1886"/>
                  <a:pt x="274" y="2434"/>
                  <a:pt x="639" y="2434"/>
                </a:cubicBezTo>
                <a:cubicBezTo>
                  <a:pt x="1003" y="2434"/>
                  <a:pt x="1307" y="1917"/>
                  <a:pt x="1307" y="1218"/>
                </a:cubicBezTo>
                <a:cubicBezTo>
                  <a:pt x="1307" y="566"/>
                  <a:pt x="1018" y="1"/>
                  <a:pt x="666" y="1"/>
                </a:cubicBezTo>
                <a:close/>
              </a:path>
            </a:pathLst>
          </a:custGeom>
          <a:solidFill>
            <a:srgbClr val="241F29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5"/>
          <p:cNvSpPr/>
          <p:nvPr/>
        </p:nvSpPr>
        <p:spPr>
          <a:xfrm>
            <a:off x="6170509" y="664142"/>
            <a:ext cx="12820" cy="9423"/>
          </a:xfrm>
          <a:custGeom>
            <a:avLst/>
            <a:gdLst/>
            <a:ahLst/>
            <a:cxnLst/>
            <a:rect l="l" t="t" r="r" b="b"/>
            <a:pathLst>
              <a:path w="852" h="701" extrusionOk="0">
                <a:moveTo>
                  <a:pt x="851" y="1"/>
                </a:moveTo>
                <a:cubicBezTo>
                  <a:pt x="547" y="244"/>
                  <a:pt x="0" y="275"/>
                  <a:pt x="0" y="275"/>
                </a:cubicBezTo>
                <a:lnTo>
                  <a:pt x="91" y="700"/>
                </a:lnTo>
                <a:cubicBezTo>
                  <a:pt x="608" y="639"/>
                  <a:pt x="851" y="1"/>
                  <a:pt x="851" y="1"/>
                </a:cubicBezTo>
                <a:close/>
              </a:path>
            </a:pathLst>
          </a:custGeom>
          <a:solidFill>
            <a:srgbClr val="241F29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5"/>
          <p:cNvSpPr/>
          <p:nvPr/>
        </p:nvSpPr>
        <p:spPr>
          <a:xfrm>
            <a:off x="6079484" y="664142"/>
            <a:ext cx="19231" cy="32706"/>
          </a:xfrm>
          <a:custGeom>
            <a:avLst/>
            <a:gdLst/>
            <a:ahLst/>
            <a:cxnLst/>
            <a:rect l="l" t="t" r="r" b="b"/>
            <a:pathLst>
              <a:path w="1278" h="2433" extrusionOk="0">
                <a:moveTo>
                  <a:pt x="639" y="1"/>
                </a:moveTo>
                <a:cubicBezTo>
                  <a:pt x="274" y="1"/>
                  <a:pt x="1" y="548"/>
                  <a:pt x="1" y="1217"/>
                </a:cubicBezTo>
                <a:cubicBezTo>
                  <a:pt x="1" y="1885"/>
                  <a:pt x="274" y="2433"/>
                  <a:pt x="639" y="2433"/>
                </a:cubicBezTo>
                <a:cubicBezTo>
                  <a:pt x="1004" y="2433"/>
                  <a:pt x="1277" y="1885"/>
                  <a:pt x="1277" y="1217"/>
                </a:cubicBezTo>
                <a:cubicBezTo>
                  <a:pt x="1277" y="548"/>
                  <a:pt x="1004" y="1"/>
                  <a:pt x="639" y="1"/>
                </a:cubicBezTo>
                <a:close/>
              </a:path>
            </a:pathLst>
          </a:custGeom>
          <a:solidFill>
            <a:srgbClr val="241F29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5"/>
          <p:cNvSpPr/>
          <p:nvPr/>
        </p:nvSpPr>
        <p:spPr>
          <a:xfrm>
            <a:off x="6072623" y="664142"/>
            <a:ext cx="13287" cy="9423"/>
          </a:xfrm>
          <a:custGeom>
            <a:avLst/>
            <a:gdLst/>
            <a:ahLst/>
            <a:cxnLst/>
            <a:rect l="l" t="t" r="r" b="b"/>
            <a:pathLst>
              <a:path w="883" h="701" extrusionOk="0">
                <a:moveTo>
                  <a:pt x="1" y="1"/>
                </a:moveTo>
                <a:cubicBezTo>
                  <a:pt x="1" y="1"/>
                  <a:pt x="274" y="639"/>
                  <a:pt x="761" y="700"/>
                </a:cubicBezTo>
                <a:lnTo>
                  <a:pt x="882" y="275"/>
                </a:lnTo>
                <a:cubicBezTo>
                  <a:pt x="882" y="275"/>
                  <a:pt x="305" y="244"/>
                  <a:pt x="1" y="1"/>
                </a:cubicBezTo>
                <a:close/>
              </a:path>
            </a:pathLst>
          </a:custGeom>
          <a:solidFill>
            <a:srgbClr val="241F29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5"/>
          <p:cNvSpPr/>
          <p:nvPr/>
        </p:nvSpPr>
        <p:spPr>
          <a:xfrm>
            <a:off x="6100070" y="723797"/>
            <a:ext cx="69083" cy="35972"/>
          </a:xfrm>
          <a:custGeom>
            <a:avLst/>
            <a:gdLst/>
            <a:ahLst/>
            <a:cxnLst/>
            <a:rect l="l" t="t" r="r" b="b"/>
            <a:pathLst>
              <a:path w="4591" h="2676" extrusionOk="0">
                <a:moveTo>
                  <a:pt x="4560" y="1"/>
                </a:moveTo>
                <a:lnTo>
                  <a:pt x="487" y="700"/>
                </a:lnTo>
                <a:lnTo>
                  <a:pt x="0" y="761"/>
                </a:lnTo>
                <a:cubicBezTo>
                  <a:pt x="0" y="761"/>
                  <a:pt x="791" y="2645"/>
                  <a:pt x="2462" y="2676"/>
                </a:cubicBezTo>
                <a:cubicBezTo>
                  <a:pt x="2584" y="2676"/>
                  <a:pt x="2675" y="2645"/>
                  <a:pt x="2858" y="2645"/>
                </a:cubicBezTo>
                <a:cubicBezTo>
                  <a:pt x="3617" y="2554"/>
                  <a:pt x="4013" y="2128"/>
                  <a:pt x="4256" y="1672"/>
                </a:cubicBezTo>
                <a:cubicBezTo>
                  <a:pt x="4438" y="1308"/>
                  <a:pt x="4529" y="882"/>
                  <a:pt x="4560" y="548"/>
                </a:cubicBezTo>
                <a:cubicBezTo>
                  <a:pt x="4590" y="244"/>
                  <a:pt x="4560" y="1"/>
                  <a:pt x="4560" y="1"/>
                </a:cubicBezTo>
                <a:close/>
              </a:path>
            </a:pathLst>
          </a:custGeom>
          <a:solidFill>
            <a:srgbClr val="241F29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5"/>
          <p:cNvSpPr/>
          <p:nvPr/>
        </p:nvSpPr>
        <p:spPr>
          <a:xfrm>
            <a:off x="5827916" y="496712"/>
            <a:ext cx="522344" cy="478392"/>
          </a:xfrm>
          <a:custGeom>
            <a:avLst/>
            <a:gdLst/>
            <a:ahLst/>
            <a:cxnLst/>
            <a:rect l="l" t="t" r="r" b="b"/>
            <a:pathLst>
              <a:path w="34713" h="35588" extrusionOk="0">
                <a:moveTo>
                  <a:pt x="19974" y="0"/>
                </a:moveTo>
                <a:cubicBezTo>
                  <a:pt x="19388" y="0"/>
                  <a:pt x="18805" y="58"/>
                  <a:pt x="18238" y="177"/>
                </a:cubicBezTo>
                <a:cubicBezTo>
                  <a:pt x="16719" y="542"/>
                  <a:pt x="15351" y="1302"/>
                  <a:pt x="14135" y="2274"/>
                </a:cubicBezTo>
                <a:cubicBezTo>
                  <a:pt x="12949" y="3217"/>
                  <a:pt x="11612" y="4372"/>
                  <a:pt x="10822" y="5618"/>
                </a:cubicBezTo>
                <a:cubicBezTo>
                  <a:pt x="8968" y="8597"/>
                  <a:pt x="5958" y="9995"/>
                  <a:pt x="4895" y="13308"/>
                </a:cubicBezTo>
                <a:cubicBezTo>
                  <a:pt x="3983" y="16044"/>
                  <a:pt x="5746" y="18962"/>
                  <a:pt x="5503" y="21849"/>
                </a:cubicBezTo>
                <a:cubicBezTo>
                  <a:pt x="5381" y="23126"/>
                  <a:pt x="4895" y="24402"/>
                  <a:pt x="4074" y="25375"/>
                </a:cubicBezTo>
                <a:cubicBezTo>
                  <a:pt x="2858" y="26834"/>
                  <a:pt x="974" y="27776"/>
                  <a:pt x="426" y="29570"/>
                </a:cubicBezTo>
                <a:cubicBezTo>
                  <a:pt x="1" y="31272"/>
                  <a:pt x="274" y="34038"/>
                  <a:pt x="1186" y="35588"/>
                </a:cubicBezTo>
                <a:lnTo>
                  <a:pt x="3618" y="33886"/>
                </a:lnTo>
                <a:lnTo>
                  <a:pt x="3466" y="33430"/>
                </a:lnTo>
                <a:lnTo>
                  <a:pt x="12372" y="28992"/>
                </a:lnTo>
                <a:lnTo>
                  <a:pt x="12463" y="29266"/>
                </a:lnTo>
                <a:cubicBezTo>
                  <a:pt x="13223" y="28871"/>
                  <a:pt x="16293" y="28141"/>
                  <a:pt x="16293" y="28141"/>
                </a:cubicBezTo>
                <a:lnTo>
                  <a:pt x="16293" y="23795"/>
                </a:lnTo>
                <a:cubicBezTo>
                  <a:pt x="12706" y="22214"/>
                  <a:pt x="11551" y="17624"/>
                  <a:pt x="11551" y="17624"/>
                </a:cubicBezTo>
                <a:cubicBezTo>
                  <a:pt x="8998" y="16986"/>
                  <a:pt x="8481" y="13521"/>
                  <a:pt x="9424" y="12548"/>
                </a:cubicBezTo>
                <a:cubicBezTo>
                  <a:pt x="9738" y="12214"/>
                  <a:pt x="10092" y="12102"/>
                  <a:pt x="10426" y="12102"/>
                </a:cubicBezTo>
                <a:cubicBezTo>
                  <a:pt x="11092" y="12102"/>
                  <a:pt x="11673" y="12548"/>
                  <a:pt x="11673" y="12548"/>
                </a:cubicBezTo>
                <a:cubicBezTo>
                  <a:pt x="16415" y="11332"/>
                  <a:pt x="19789" y="6347"/>
                  <a:pt x="19789" y="6347"/>
                </a:cubicBezTo>
                <a:cubicBezTo>
                  <a:pt x="19789" y="6347"/>
                  <a:pt x="23095" y="12756"/>
                  <a:pt x="26683" y="12756"/>
                </a:cubicBezTo>
                <a:cubicBezTo>
                  <a:pt x="27017" y="12756"/>
                  <a:pt x="27354" y="12700"/>
                  <a:pt x="27691" y="12579"/>
                </a:cubicBezTo>
                <a:cubicBezTo>
                  <a:pt x="27691" y="12579"/>
                  <a:pt x="28296" y="12155"/>
                  <a:pt x="28979" y="12155"/>
                </a:cubicBezTo>
                <a:cubicBezTo>
                  <a:pt x="29379" y="12155"/>
                  <a:pt x="29805" y="12301"/>
                  <a:pt x="30153" y="12761"/>
                </a:cubicBezTo>
                <a:cubicBezTo>
                  <a:pt x="31126" y="14007"/>
                  <a:pt x="30093" y="16895"/>
                  <a:pt x="27935" y="17563"/>
                </a:cubicBezTo>
                <a:cubicBezTo>
                  <a:pt x="27935" y="17563"/>
                  <a:pt x="26962" y="22153"/>
                  <a:pt x="23162" y="23734"/>
                </a:cubicBezTo>
                <a:lnTo>
                  <a:pt x="23132" y="28111"/>
                </a:lnTo>
                <a:lnTo>
                  <a:pt x="26293" y="29053"/>
                </a:lnTo>
                <a:cubicBezTo>
                  <a:pt x="26293" y="29053"/>
                  <a:pt x="29606" y="29509"/>
                  <a:pt x="32676" y="32214"/>
                </a:cubicBezTo>
                <a:cubicBezTo>
                  <a:pt x="34348" y="29904"/>
                  <a:pt x="34713" y="26469"/>
                  <a:pt x="33588" y="23825"/>
                </a:cubicBezTo>
                <a:cubicBezTo>
                  <a:pt x="33315" y="23187"/>
                  <a:pt x="32950" y="22518"/>
                  <a:pt x="32676" y="21880"/>
                </a:cubicBezTo>
                <a:cubicBezTo>
                  <a:pt x="31491" y="18870"/>
                  <a:pt x="32555" y="15527"/>
                  <a:pt x="32859" y="12305"/>
                </a:cubicBezTo>
                <a:cubicBezTo>
                  <a:pt x="32980" y="11180"/>
                  <a:pt x="32980" y="9995"/>
                  <a:pt x="32555" y="8901"/>
                </a:cubicBezTo>
                <a:cubicBezTo>
                  <a:pt x="32190" y="7837"/>
                  <a:pt x="31339" y="6834"/>
                  <a:pt x="30214" y="6530"/>
                </a:cubicBezTo>
                <a:cubicBezTo>
                  <a:pt x="30123" y="6499"/>
                  <a:pt x="29789" y="5436"/>
                  <a:pt x="29698" y="5314"/>
                </a:cubicBezTo>
                <a:cubicBezTo>
                  <a:pt x="29485" y="4949"/>
                  <a:pt x="29242" y="4554"/>
                  <a:pt x="28938" y="4220"/>
                </a:cubicBezTo>
                <a:cubicBezTo>
                  <a:pt x="27539" y="2609"/>
                  <a:pt x="25503" y="1393"/>
                  <a:pt x="23527" y="694"/>
                </a:cubicBezTo>
                <a:cubicBezTo>
                  <a:pt x="22402" y="244"/>
                  <a:pt x="21181" y="0"/>
                  <a:pt x="19974" y="0"/>
                </a:cubicBezTo>
                <a:close/>
              </a:path>
            </a:pathLst>
          </a:custGeom>
          <a:solidFill>
            <a:srgbClr val="241F29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5"/>
          <p:cNvSpPr/>
          <p:nvPr/>
        </p:nvSpPr>
        <p:spPr>
          <a:xfrm>
            <a:off x="6118368" y="596732"/>
            <a:ext cx="18298" cy="31886"/>
          </a:xfrm>
          <a:custGeom>
            <a:avLst/>
            <a:gdLst/>
            <a:ahLst/>
            <a:cxnLst/>
            <a:rect l="l" t="t" r="r" b="b"/>
            <a:pathLst>
              <a:path w="1216" h="2372" extrusionOk="0">
                <a:moveTo>
                  <a:pt x="608" y="1"/>
                </a:moveTo>
                <a:cubicBezTo>
                  <a:pt x="274" y="1"/>
                  <a:pt x="0" y="1399"/>
                  <a:pt x="0" y="1764"/>
                </a:cubicBezTo>
                <a:cubicBezTo>
                  <a:pt x="0" y="2098"/>
                  <a:pt x="274" y="2372"/>
                  <a:pt x="608" y="2372"/>
                </a:cubicBezTo>
                <a:cubicBezTo>
                  <a:pt x="942" y="2372"/>
                  <a:pt x="1216" y="2098"/>
                  <a:pt x="1216" y="1764"/>
                </a:cubicBezTo>
                <a:cubicBezTo>
                  <a:pt x="1216" y="1399"/>
                  <a:pt x="942" y="1"/>
                  <a:pt x="608" y="1"/>
                </a:cubicBezTo>
                <a:close/>
              </a:path>
            </a:pathLst>
          </a:custGeom>
          <a:solidFill>
            <a:srgbClr val="FFA731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5"/>
          <p:cNvSpPr/>
          <p:nvPr/>
        </p:nvSpPr>
        <p:spPr>
          <a:xfrm>
            <a:off x="5974285" y="735235"/>
            <a:ext cx="45759" cy="63758"/>
          </a:xfrm>
          <a:custGeom>
            <a:avLst/>
            <a:gdLst/>
            <a:ahLst/>
            <a:cxnLst/>
            <a:rect l="l" t="t" r="r" b="b"/>
            <a:pathLst>
              <a:path w="3041" h="4743" extrusionOk="0">
                <a:moveTo>
                  <a:pt x="1520" y="1"/>
                </a:moveTo>
                <a:cubicBezTo>
                  <a:pt x="669" y="1"/>
                  <a:pt x="1" y="2402"/>
                  <a:pt x="1" y="3223"/>
                </a:cubicBezTo>
                <a:cubicBezTo>
                  <a:pt x="1" y="4074"/>
                  <a:pt x="669" y="4742"/>
                  <a:pt x="1520" y="4742"/>
                </a:cubicBezTo>
                <a:cubicBezTo>
                  <a:pt x="2341" y="4742"/>
                  <a:pt x="3040" y="4074"/>
                  <a:pt x="3040" y="3223"/>
                </a:cubicBezTo>
                <a:cubicBezTo>
                  <a:pt x="3040" y="2341"/>
                  <a:pt x="2341" y="1"/>
                  <a:pt x="1520" y="1"/>
                </a:cubicBezTo>
                <a:close/>
              </a:path>
            </a:pathLst>
          </a:custGeom>
          <a:solidFill>
            <a:srgbClr val="FFA731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5"/>
          <p:cNvSpPr/>
          <p:nvPr/>
        </p:nvSpPr>
        <p:spPr>
          <a:xfrm>
            <a:off x="5986173" y="722170"/>
            <a:ext cx="21518" cy="19209"/>
          </a:xfrm>
          <a:custGeom>
            <a:avLst/>
            <a:gdLst/>
            <a:ahLst/>
            <a:cxnLst/>
            <a:rect l="l" t="t" r="r" b="b"/>
            <a:pathLst>
              <a:path w="1430" h="1429" extrusionOk="0">
                <a:moveTo>
                  <a:pt x="730" y="0"/>
                </a:moveTo>
                <a:cubicBezTo>
                  <a:pt x="335" y="0"/>
                  <a:pt x="1" y="304"/>
                  <a:pt x="1" y="699"/>
                </a:cubicBezTo>
                <a:cubicBezTo>
                  <a:pt x="1" y="1094"/>
                  <a:pt x="335" y="1429"/>
                  <a:pt x="730" y="1429"/>
                </a:cubicBezTo>
                <a:cubicBezTo>
                  <a:pt x="1125" y="1429"/>
                  <a:pt x="1429" y="1094"/>
                  <a:pt x="1429" y="699"/>
                </a:cubicBezTo>
                <a:cubicBezTo>
                  <a:pt x="1429" y="304"/>
                  <a:pt x="1125" y="0"/>
                  <a:pt x="730" y="0"/>
                </a:cubicBezTo>
                <a:close/>
              </a:path>
            </a:pathLst>
          </a:custGeom>
          <a:solidFill>
            <a:srgbClr val="FFA731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5"/>
          <p:cNvSpPr/>
          <p:nvPr/>
        </p:nvSpPr>
        <p:spPr>
          <a:xfrm>
            <a:off x="6229962" y="735235"/>
            <a:ext cx="45759" cy="63758"/>
          </a:xfrm>
          <a:custGeom>
            <a:avLst/>
            <a:gdLst/>
            <a:ahLst/>
            <a:cxnLst/>
            <a:rect l="l" t="t" r="r" b="b"/>
            <a:pathLst>
              <a:path w="3041" h="4743" extrusionOk="0">
                <a:moveTo>
                  <a:pt x="1521" y="1"/>
                </a:moveTo>
                <a:cubicBezTo>
                  <a:pt x="669" y="1"/>
                  <a:pt x="1" y="2402"/>
                  <a:pt x="1" y="3223"/>
                </a:cubicBezTo>
                <a:cubicBezTo>
                  <a:pt x="1" y="4074"/>
                  <a:pt x="669" y="4742"/>
                  <a:pt x="1521" y="4742"/>
                </a:cubicBezTo>
                <a:cubicBezTo>
                  <a:pt x="2341" y="4742"/>
                  <a:pt x="3040" y="4074"/>
                  <a:pt x="3040" y="3223"/>
                </a:cubicBezTo>
                <a:cubicBezTo>
                  <a:pt x="3040" y="2341"/>
                  <a:pt x="2341" y="1"/>
                  <a:pt x="1521" y="1"/>
                </a:cubicBezTo>
                <a:close/>
              </a:path>
            </a:pathLst>
          </a:custGeom>
          <a:solidFill>
            <a:srgbClr val="FFA731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5"/>
          <p:cNvSpPr/>
          <p:nvPr/>
        </p:nvSpPr>
        <p:spPr>
          <a:xfrm>
            <a:off x="6241865" y="722170"/>
            <a:ext cx="21503" cy="19209"/>
          </a:xfrm>
          <a:custGeom>
            <a:avLst/>
            <a:gdLst/>
            <a:ahLst/>
            <a:cxnLst/>
            <a:rect l="l" t="t" r="r" b="b"/>
            <a:pathLst>
              <a:path w="1429" h="1429" extrusionOk="0">
                <a:moveTo>
                  <a:pt x="730" y="0"/>
                </a:moveTo>
                <a:cubicBezTo>
                  <a:pt x="304" y="0"/>
                  <a:pt x="0" y="304"/>
                  <a:pt x="0" y="699"/>
                </a:cubicBezTo>
                <a:cubicBezTo>
                  <a:pt x="0" y="1094"/>
                  <a:pt x="304" y="1429"/>
                  <a:pt x="730" y="1429"/>
                </a:cubicBezTo>
                <a:cubicBezTo>
                  <a:pt x="1125" y="1429"/>
                  <a:pt x="1429" y="1094"/>
                  <a:pt x="1429" y="699"/>
                </a:cubicBezTo>
                <a:cubicBezTo>
                  <a:pt x="1429" y="304"/>
                  <a:pt x="1125" y="0"/>
                  <a:pt x="730" y="0"/>
                </a:cubicBezTo>
                <a:close/>
              </a:path>
            </a:pathLst>
          </a:custGeom>
          <a:solidFill>
            <a:srgbClr val="FFA731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5"/>
          <p:cNvSpPr/>
          <p:nvPr/>
        </p:nvSpPr>
        <p:spPr>
          <a:xfrm>
            <a:off x="5979778" y="1878816"/>
            <a:ext cx="666875" cy="331801"/>
          </a:xfrm>
          <a:custGeom>
            <a:avLst/>
            <a:gdLst/>
            <a:ahLst/>
            <a:cxnLst/>
            <a:rect l="l" t="t" r="r" b="b"/>
            <a:pathLst>
              <a:path w="44318" h="24683" extrusionOk="0">
                <a:moveTo>
                  <a:pt x="6444" y="1"/>
                </a:moveTo>
                <a:cubicBezTo>
                  <a:pt x="6444" y="1"/>
                  <a:pt x="0" y="17174"/>
                  <a:pt x="730" y="24682"/>
                </a:cubicBezTo>
                <a:lnTo>
                  <a:pt x="44317" y="24682"/>
                </a:lnTo>
                <a:cubicBezTo>
                  <a:pt x="44317" y="24682"/>
                  <a:pt x="42980" y="8755"/>
                  <a:pt x="37752" y="1"/>
                </a:cubicBezTo>
                <a:close/>
              </a:path>
            </a:pathLst>
          </a:custGeom>
          <a:solidFill>
            <a:srgbClr val="241F29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5"/>
          <p:cNvSpPr/>
          <p:nvPr/>
        </p:nvSpPr>
        <p:spPr>
          <a:xfrm>
            <a:off x="6072171" y="1888226"/>
            <a:ext cx="107499" cy="322391"/>
          </a:xfrm>
          <a:custGeom>
            <a:avLst/>
            <a:gdLst/>
            <a:ahLst/>
            <a:cxnLst/>
            <a:rect l="l" t="t" r="r" b="b"/>
            <a:pathLst>
              <a:path w="7144" h="23983" extrusionOk="0">
                <a:moveTo>
                  <a:pt x="2006" y="0"/>
                </a:moveTo>
                <a:cubicBezTo>
                  <a:pt x="1885" y="0"/>
                  <a:pt x="1824" y="61"/>
                  <a:pt x="1763" y="152"/>
                </a:cubicBezTo>
                <a:cubicBezTo>
                  <a:pt x="1581" y="912"/>
                  <a:pt x="61" y="7599"/>
                  <a:pt x="1520" y="8815"/>
                </a:cubicBezTo>
                <a:cubicBezTo>
                  <a:pt x="1368" y="10031"/>
                  <a:pt x="0" y="19605"/>
                  <a:pt x="395" y="23982"/>
                </a:cubicBezTo>
                <a:lnTo>
                  <a:pt x="791" y="23982"/>
                </a:lnTo>
                <a:cubicBezTo>
                  <a:pt x="335" y="19666"/>
                  <a:pt x="1763" y="9666"/>
                  <a:pt x="1885" y="8815"/>
                </a:cubicBezTo>
                <a:cubicBezTo>
                  <a:pt x="2341" y="8298"/>
                  <a:pt x="6323" y="3708"/>
                  <a:pt x="7143" y="274"/>
                </a:cubicBezTo>
                <a:cubicBezTo>
                  <a:pt x="7143" y="152"/>
                  <a:pt x="7052" y="91"/>
                  <a:pt x="6991" y="61"/>
                </a:cubicBezTo>
                <a:cubicBezTo>
                  <a:pt x="6870" y="61"/>
                  <a:pt x="6778" y="91"/>
                  <a:pt x="6748" y="213"/>
                </a:cubicBezTo>
                <a:cubicBezTo>
                  <a:pt x="6019" y="3374"/>
                  <a:pt x="2371" y="7690"/>
                  <a:pt x="1702" y="8480"/>
                </a:cubicBezTo>
                <a:cubicBezTo>
                  <a:pt x="699" y="7477"/>
                  <a:pt x="1672" y="2249"/>
                  <a:pt x="2158" y="243"/>
                </a:cubicBezTo>
                <a:cubicBezTo>
                  <a:pt x="2158" y="122"/>
                  <a:pt x="2128" y="61"/>
                  <a:pt x="2006" y="0"/>
                </a:cubicBezTo>
                <a:close/>
              </a:path>
            </a:pathLst>
          </a:custGeom>
          <a:solidFill>
            <a:srgbClr val="242729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5"/>
          <p:cNvSpPr/>
          <p:nvPr/>
        </p:nvSpPr>
        <p:spPr>
          <a:xfrm>
            <a:off x="6258779" y="1428815"/>
            <a:ext cx="1198353" cy="478647"/>
          </a:xfrm>
          <a:custGeom>
            <a:avLst/>
            <a:gdLst/>
            <a:ahLst/>
            <a:cxnLst/>
            <a:rect l="l" t="t" r="r" b="b"/>
            <a:pathLst>
              <a:path w="79638" h="35607" extrusionOk="0">
                <a:moveTo>
                  <a:pt x="15717" y="0"/>
                </a:moveTo>
                <a:cubicBezTo>
                  <a:pt x="7472" y="0"/>
                  <a:pt x="1953" y="1387"/>
                  <a:pt x="1308" y="2354"/>
                </a:cubicBezTo>
                <a:cubicBezTo>
                  <a:pt x="1" y="4299"/>
                  <a:pt x="2554" y="5363"/>
                  <a:pt x="2554" y="5363"/>
                </a:cubicBezTo>
                <a:cubicBezTo>
                  <a:pt x="5685" y="8767"/>
                  <a:pt x="39728" y="16488"/>
                  <a:pt x="39728" y="16488"/>
                </a:cubicBezTo>
                <a:cubicBezTo>
                  <a:pt x="50306" y="21807"/>
                  <a:pt x="77115" y="35607"/>
                  <a:pt x="77115" y="35607"/>
                </a:cubicBezTo>
                <a:lnTo>
                  <a:pt x="79637" y="31442"/>
                </a:lnTo>
                <a:cubicBezTo>
                  <a:pt x="73649" y="25759"/>
                  <a:pt x="55868" y="12749"/>
                  <a:pt x="48999" y="7825"/>
                </a:cubicBezTo>
                <a:cubicBezTo>
                  <a:pt x="47023" y="6366"/>
                  <a:pt x="44834" y="5272"/>
                  <a:pt x="42524" y="4512"/>
                </a:cubicBezTo>
                <a:cubicBezTo>
                  <a:pt x="32448" y="1087"/>
                  <a:pt x="23015" y="0"/>
                  <a:pt x="15717" y="0"/>
                </a:cubicBezTo>
                <a:close/>
              </a:path>
            </a:pathLst>
          </a:custGeom>
          <a:solidFill>
            <a:srgbClr val="A0613D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5"/>
          <p:cNvSpPr/>
          <p:nvPr/>
        </p:nvSpPr>
        <p:spPr>
          <a:xfrm>
            <a:off x="6322822" y="1430790"/>
            <a:ext cx="1042370" cy="423734"/>
          </a:xfrm>
          <a:custGeom>
            <a:avLst/>
            <a:gdLst/>
            <a:ahLst/>
            <a:cxnLst/>
            <a:rect l="l" t="t" r="r" b="b"/>
            <a:pathLst>
              <a:path w="69272" h="31522" extrusionOk="0">
                <a:moveTo>
                  <a:pt x="12025" y="1"/>
                </a:moveTo>
                <a:cubicBezTo>
                  <a:pt x="9136" y="1"/>
                  <a:pt x="6697" y="109"/>
                  <a:pt x="5167" y="201"/>
                </a:cubicBezTo>
                <a:cubicBezTo>
                  <a:pt x="5015" y="201"/>
                  <a:pt x="4833" y="231"/>
                  <a:pt x="4681" y="231"/>
                </a:cubicBezTo>
                <a:cubicBezTo>
                  <a:pt x="3891" y="262"/>
                  <a:pt x="3465" y="322"/>
                  <a:pt x="3465" y="322"/>
                </a:cubicBezTo>
                <a:cubicBezTo>
                  <a:pt x="3465" y="322"/>
                  <a:pt x="1672" y="1569"/>
                  <a:pt x="760" y="3240"/>
                </a:cubicBezTo>
                <a:cubicBezTo>
                  <a:pt x="699" y="3392"/>
                  <a:pt x="608" y="3575"/>
                  <a:pt x="547" y="3727"/>
                </a:cubicBezTo>
                <a:cubicBezTo>
                  <a:pt x="0" y="5064"/>
                  <a:pt x="91" y="6584"/>
                  <a:pt x="2037" y="7921"/>
                </a:cubicBezTo>
                <a:cubicBezTo>
                  <a:pt x="3891" y="9168"/>
                  <a:pt x="9332" y="10839"/>
                  <a:pt x="15289" y="12389"/>
                </a:cubicBezTo>
                <a:cubicBezTo>
                  <a:pt x="24529" y="14821"/>
                  <a:pt x="34955" y="16949"/>
                  <a:pt x="34955" y="16949"/>
                </a:cubicBezTo>
                <a:cubicBezTo>
                  <a:pt x="34955" y="16949"/>
                  <a:pt x="61103" y="31521"/>
                  <a:pt x="63544" y="31521"/>
                </a:cubicBezTo>
                <a:cubicBezTo>
                  <a:pt x="63586" y="31521"/>
                  <a:pt x="63621" y="31517"/>
                  <a:pt x="63649" y="31508"/>
                </a:cubicBezTo>
                <a:cubicBezTo>
                  <a:pt x="65290" y="30931"/>
                  <a:pt x="69272" y="25156"/>
                  <a:pt x="69272" y="25156"/>
                </a:cubicBezTo>
                <a:cubicBezTo>
                  <a:pt x="69272" y="25156"/>
                  <a:pt x="48268" y="10414"/>
                  <a:pt x="45502" y="7982"/>
                </a:cubicBezTo>
                <a:cubicBezTo>
                  <a:pt x="42706" y="5550"/>
                  <a:pt x="38511" y="3909"/>
                  <a:pt x="28055" y="1477"/>
                </a:cubicBezTo>
                <a:cubicBezTo>
                  <a:pt x="22874" y="301"/>
                  <a:pt x="16828" y="1"/>
                  <a:pt x="12025" y="1"/>
                </a:cubicBezTo>
                <a:close/>
              </a:path>
            </a:pathLst>
          </a:custGeom>
          <a:solidFill>
            <a:srgbClr val="FFA731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5"/>
          <p:cNvSpPr/>
          <p:nvPr/>
        </p:nvSpPr>
        <p:spPr>
          <a:xfrm>
            <a:off x="5602425" y="1432861"/>
            <a:ext cx="621597" cy="448482"/>
          </a:xfrm>
          <a:custGeom>
            <a:avLst/>
            <a:gdLst/>
            <a:ahLst/>
            <a:cxnLst/>
            <a:rect l="l" t="t" r="r" b="b"/>
            <a:pathLst>
              <a:path w="41309" h="33363" extrusionOk="0">
                <a:moveTo>
                  <a:pt x="3793" y="1"/>
                </a:moveTo>
                <a:cubicBezTo>
                  <a:pt x="3573" y="1"/>
                  <a:pt x="3352" y="26"/>
                  <a:pt x="3132" y="77"/>
                </a:cubicBezTo>
                <a:lnTo>
                  <a:pt x="2524" y="229"/>
                </a:lnTo>
                <a:cubicBezTo>
                  <a:pt x="1004" y="564"/>
                  <a:pt x="1" y="2023"/>
                  <a:pt x="244" y="3542"/>
                </a:cubicBezTo>
                <a:cubicBezTo>
                  <a:pt x="1308" y="11080"/>
                  <a:pt x="4621" y="31871"/>
                  <a:pt x="9545" y="33269"/>
                </a:cubicBezTo>
                <a:cubicBezTo>
                  <a:pt x="9766" y="33332"/>
                  <a:pt x="10015" y="33362"/>
                  <a:pt x="10290" y="33362"/>
                </a:cubicBezTo>
                <a:cubicBezTo>
                  <a:pt x="15092" y="33362"/>
                  <a:pt x="27830" y="24138"/>
                  <a:pt x="36081" y="16491"/>
                </a:cubicBezTo>
                <a:cubicBezTo>
                  <a:pt x="36840" y="13269"/>
                  <a:pt x="37783" y="10108"/>
                  <a:pt x="39029" y="7038"/>
                </a:cubicBezTo>
                <a:cubicBezTo>
                  <a:pt x="39758" y="5214"/>
                  <a:pt x="40427" y="3299"/>
                  <a:pt x="41309" y="1506"/>
                </a:cubicBezTo>
                <a:cubicBezTo>
                  <a:pt x="40924" y="1325"/>
                  <a:pt x="40505" y="1228"/>
                  <a:pt x="40066" y="1228"/>
                </a:cubicBezTo>
                <a:cubicBezTo>
                  <a:pt x="39915" y="1228"/>
                  <a:pt x="39762" y="1239"/>
                  <a:pt x="39606" y="1263"/>
                </a:cubicBezTo>
                <a:cubicBezTo>
                  <a:pt x="26688" y="3603"/>
                  <a:pt x="12433" y="17585"/>
                  <a:pt x="12433" y="17585"/>
                </a:cubicBezTo>
                <a:lnTo>
                  <a:pt x="6597" y="1931"/>
                </a:lnTo>
                <a:cubicBezTo>
                  <a:pt x="6134" y="749"/>
                  <a:pt x="4997" y="1"/>
                  <a:pt x="3793" y="1"/>
                </a:cubicBezTo>
                <a:close/>
              </a:path>
            </a:pathLst>
          </a:custGeom>
          <a:solidFill>
            <a:srgbClr val="A0613D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5"/>
          <p:cNvSpPr/>
          <p:nvPr/>
        </p:nvSpPr>
        <p:spPr>
          <a:xfrm>
            <a:off x="5592824" y="1437982"/>
            <a:ext cx="671450" cy="444369"/>
          </a:xfrm>
          <a:custGeom>
            <a:avLst/>
            <a:gdLst/>
            <a:ahLst/>
            <a:cxnLst/>
            <a:rect l="l" t="t" r="r" b="b"/>
            <a:pathLst>
              <a:path w="44622" h="33057" extrusionOk="0">
                <a:moveTo>
                  <a:pt x="44621" y="0"/>
                </a:moveTo>
                <a:lnTo>
                  <a:pt x="44621" y="0"/>
                </a:lnTo>
                <a:cubicBezTo>
                  <a:pt x="44621" y="0"/>
                  <a:pt x="44317" y="0"/>
                  <a:pt x="43770" y="61"/>
                </a:cubicBezTo>
                <a:lnTo>
                  <a:pt x="43618" y="61"/>
                </a:lnTo>
                <a:cubicBezTo>
                  <a:pt x="43558" y="122"/>
                  <a:pt x="43466" y="122"/>
                  <a:pt x="43345" y="122"/>
                </a:cubicBezTo>
                <a:cubicBezTo>
                  <a:pt x="40579" y="395"/>
                  <a:pt x="33892" y="1338"/>
                  <a:pt x="28907" y="4711"/>
                </a:cubicBezTo>
                <a:cubicBezTo>
                  <a:pt x="22493" y="9028"/>
                  <a:pt x="13405" y="16110"/>
                  <a:pt x="13405" y="16110"/>
                </a:cubicBezTo>
                <a:lnTo>
                  <a:pt x="8511" y="3678"/>
                </a:lnTo>
                <a:cubicBezTo>
                  <a:pt x="8511" y="3678"/>
                  <a:pt x="1824" y="4286"/>
                  <a:pt x="912" y="6140"/>
                </a:cubicBezTo>
                <a:cubicBezTo>
                  <a:pt x="1" y="8025"/>
                  <a:pt x="4773" y="31277"/>
                  <a:pt x="9697" y="32949"/>
                </a:cubicBezTo>
                <a:cubicBezTo>
                  <a:pt x="9912" y="33021"/>
                  <a:pt x="10163" y="33056"/>
                  <a:pt x="10445" y="33056"/>
                </a:cubicBezTo>
                <a:cubicBezTo>
                  <a:pt x="14424" y="33056"/>
                  <a:pt x="24691" y="26171"/>
                  <a:pt x="31247" y="21459"/>
                </a:cubicBezTo>
                <a:cubicBezTo>
                  <a:pt x="34652" y="18997"/>
                  <a:pt x="37053" y="17143"/>
                  <a:pt x="37053" y="17143"/>
                </a:cubicBezTo>
                <a:lnTo>
                  <a:pt x="44044" y="1246"/>
                </a:lnTo>
                <a:lnTo>
                  <a:pt x="44226" y="821"/>
                </a:lnTo>
                <a:lnTo>
                  <a:pt x="44621" y="0"/>
                </a:lnTo>
                <a:close/>
              </a:path>
            </a:pathLst>
          </a:custGeom>
          <a:solidFill>
            <a:srgbClr val="FFA731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5"/>
          <p:cNvSpPr/>
          <p:nvPr/>
        </p:nvSpPr>
        <p:spPr>
          <a:xfrm>
            <a:off x="6263820" y="1359939"/>
            <a:ext cx="119387" cy="102983"/>
          </a:xfrm>
          <a:custGeom>
            <a:avLst/>
            <a:gdLst/>
            <a:ahLst/>
            <a:cxnLst/>
            <a:rect l="l" t="t" r="r" b="b"/>
            <a:pathLst>
              <a:path w="7934" h="7661" extrusionOk="0">
                <a:moveTo>
                  <a:pt x="699" y="1"/>
                </a:moveTo>
                <a:lnTo>
                  <a:pt x="0" y="6961"/>
                </a:lnTo>
                <a:lnTo>
                  <a:pt x="7265" y="7660"/>
                </a:lnTo>
                <a:lnTo>
                  <a:pt x="7933" y="700"/>
                </a:lnTo>
                <a:lnTo>
                  <a:pt x="699" y="1"/>
                </a:lnTo>
                <a:close/>
              </a:path>
            </a:pathLst>
          </a:custGeom>
          <a:solidFill>
            <a:srgbClr val="C66D58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5"/>
          <p:cNvSpPr/>
          <p:nvPr/>
        </p:nvSpPr>
        <p:spPr>
          <a:xfrm>
            <a:off x="6271133" y="1373018"/>
            <a:ext cx="110704" cy="35287"/>
          </a:xfrm>
          <a:custGeom>
            <a:avLst/>
            <a:gdLst/>
            <a:ahLst/>
            <a:cxnLst/>
            <a:rect l="l" t="t" r="r" b="b"/>
            <a:pathLst>
              <a:path w="7357" h="2625" extrusionOk="0">
                <a:moveTo>
                  <a:pt x="152" y="0"/>
                </a:moveTo>
                <a:lnTo>
                  <a:pt x="0" y="1429"/>
                </a:lnTo>
                <a:cubicBezTo>
                  <a:pt x="1003" y="2067"/>
                  <a:pt x="2219" y="2493"/>
                  <a:pt x="3526" y="2584"/>
                </a:cubicBezTo>
                <a:cubicBezTo>
                  <a:pt x="3810" y="2611"/>
                  <a:pt x="4094" y="2624"/>
                  <a:pt x="4376" y="2624"/>
                </a:cubicBezTo>
                <a:cubicBezTo>
                  <a:pt x="5363" y="2624"/>
                  <a:pt x="6329" y="2459"/>
                  <a:pt x="7204" y="2128"/>
                </a:cubicBezTo>
                <a:lnTo>
                  <a:pt x="7356" y="730"/>
                </a:lnTo>
                <a:lnTo>
                  <a:pt x="7356" y="730"/>
                </a:lnTo>
                <a:cubicBezTo>
                  <a:pt x="6434" y="1061"/>
                  <a:pt x="5475" y="1226"/>
                  <a:pt x="4508" y="1226"/>
                </a:cubicBezTo>
                <a:cubicBezTo>
                  <a:pt x="4232" y="1226"/>
                  <a:pt x="3955" y="1213"/>
                  <a:pt x="3678" y="1186"/>
                </a:cubicBezTo>
                <a:cubicBezTo>
                  <a:pt x="2371" y="1034"/>
                  <a:pt x="1216" y="608"/>
                  <a:pt x="152" y="0"/>
                </a:cubicBezTo>
                <a:close/>
              </a:path>
            </a:pathLst>
          </a:custGeom>
          <a:solidFill>
            <a:srgbClr val="915938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5"/>
          <p:cNvSpPr/>
          <p:nvPr/>
        </p:nvSpPr>
        <p:spPr>
          <a:xfrm>
            <a:off x="6055242" y="1434715"/>
            <a:ext cx="510908" cy="491861"/>
          </a:xfrm>
          <a:custGeom>
            <a:avLst/>
            <a:gdLst/>
            <a:ahLst/>
            <a:cxnLst/>
            <a:rect l="l" t="t" r="r" b="b"/>
            <a:pathLst>
              <a:path w="33953" h="36590" extrusionOk="0">
                <a:moveTo>
                  <a:pt x="21399" y="0"/>
                </a:moveTo>
                <a:cubicBezTo>
                  <a:pt x="19718" y="841"/>
                  <a:pt x="18297" y="1112"/>
                  <a:pt x="17162" y="1112"/>
                </a:cubicBezTo>
                <a:cubicBezTo>
                  <a:pt x="15097" y="1112"/>
                  <a:pt x="13983" y="213"/>
                  <a:pt x="13983" y="213"/>
                </a:cubicBezTo>
                <a:cubicBezTo>
                  <a:pt x="13679" y="213"/>
                  <a:pt x="13435" y="243"/>
                  <a:pt x="13071" y="274"/>
                </a:cubicBezTo>
                <a:cubicBezTo>
                  <a:pt x="13040" y="304"/>
                  <a:pt x="12980" y="304"/>
                  <a:pt x="12919" y="304"/>
                </a:cubicBezTo>
                <a:cubicBezTo>
                  <a:pt x="12858" y="304"/>
                  <a:pt x="12736" y="365"/>
                  <a:pt x="12676" y="365"/>
                </a:cubicBezTo>
                <a:cubicBezTo>
                  <a:pt x="10335" y="881"/>
                  <a:pt x="7204" y="2492"/>
                  <a:pt x="5107" y="3617"/>
                </a:cubicBezTo>
                <a:cubicBezTo>
                  <a:pt x="3709" y="4407"/>
                  <a:pt x="2706" y="5775"/>
                  <a:pt x="2493" y="7386"/>
                </a:cubicBezTo>
                <a:cubicBezTo>
                  <a:pt x="2402" y="7842"/>
                  <a:pt x="2280" y="8359"/>
                  <a:pt x="2219" y="8967"/>
                </a:cubicBezTo>
                <a:cubicBezTo>
                  <a:pt x="2098" y="9696"/>
                  <a:pt x="1946" y="10547"/>
                  <a:pt x="1824" y="11459"/>
                </a:cubicBezTo>
                <a:cubicBezTo>
                  <a:pt x="1642" y="12888"/>
                  <a:pt x="1399" y="14438"/>
                  <a:pt x="1186" y="16110"/>
                </a:cubicBezTo>
                <a:cubicBezTo>
                  <a:pt x="1186" y="16231"/>
                  <a:pt x="1156" y="16383"/>
                  <a:pt x="1156" y="16505"/>
                </a:cubicBezTo>
                <a:cubicBezTo>
                  <a:pt x="1095" y="16657"/>
                  <a:pt x="1064" y="16809"/>
                  <a:pt x="1064" y="16961"/>
                </a:cubicBezTo>
                <a:cubicBezTo>
                  <a:pt x="1034" y="17113"/>
                  <a:pt x="1034" y="17265"/>
                  <a:pt x="1004" y="17417"/>
                </a:cubicBezTo>
                <a:cubicBezTo>
                  <a:pt x="852" y="18845"/>
                  <a:pt x="700" y="20274"/>
                  <a:pt x="548" y="21702"/>
                </a:cubicBezTo>
                <a:cubicBezTo>
                  <a:pt x="517" y="22098"/>
                  <a:pt x="457" y="22493"/>
                  <a:pt x="426" y="22888"/>
                </a:cubicBezTo>
                <a:cubicBezTo>
                  <a:pt x="426" y="23009"/>
                  <a:pt x="396" y="23161"/>
                  <a:pt x="396" y="23253"/>
                </a:cubicBezTo>
                <a:cubicBezTo>
                  <a:pt x="1" y="28086"/>
                  <a:pt x="1" y="32371"/>
                  <a:pt x="973" y="34013"/>
                </a:cubicBezTo>
                <a:cubicBezTo>
                  <a:pt x="2085" y="35907"/>
                  <a:pt x="7897" y="36589"/>
                  <a:pt x="14329" y="36589"/>
                </a:cubicBezTo>
                <a:cubicBezTo>
                  <a:pt x="23380" y="36589"/>
                  <a:pt x="33658" y="35239"/>
                  <a:pt x="33801" y="34013"/>
                </a:cubicBezTo>
                <a:cubicBezTo>
                  <a:pt x="33953" y="32736"/>
                  <a:pt x="33679" y="28177"/>
                  <a:pt x="33527" y="23952"/>
                </a:cubicBezTo>
                <a:cubicBezTo>
                  <a:pt x="33497" y="23830"/>
                  <a:pt x="33497" y="23678"/>
                  <a:pt x="33497" y="23557"/>
                </a:cubicBezTo>
                <a:cubicBezTo>
                  <a:pt x="33375" y="21976"/>
                  <a:pt x="33284" y="20426"/>
                  <a:pt x="33253" y="19149"/>
                </a:cubicBezTo>
                <a:lnTo>
                  <a:pt x="33253" y="18632"/>
                </a:lnTo>
                <a:cubicBezTo>
                  <a:pt x="33223" y="18146"/>
                  <a:pt x="33223" y="17690"/>
                  <a:pt x="33223" y="17295"/>
                </a:cubicBezTo>
                <a:lnTo>
                  <a:pt x="33223" y="15593"/>
                </a:lnTo>
                <a:lnTo>
                  <a:pt x="33223" y="15198"/>
                </a:lnTo>
                <a:cubicBezTo>
                  <a:pt x="33223" y="14225"/>
                  <a:pt x="33223" y="13192"/>
                  <a:pt x="33193" y="12128"/>
                </a:cubicBezTo>
                <a:cubicBezTo>
                  <a:pt x="33041" y="9271"/>
                  <a:pt x="32524" y="6383"/>
                  <a:pt x="30822" y="4407"/>
                </a:cubicBezTo>
                <a:cubicBezTo>
                  <a:pt x="28785" y="2097"/>
                  <a:pt x="24864" y="851"/>
                  <a:pt x="22767" y="304"/>
                </a:cubicBezTo>
                <a:cubicBezTo>
                  <a:pt x="22615" y="274"/>
                  <a:pt x="22463" y="243"/>
                  <a:pt x="22341" y="213"/>
                </a:cubicBezTo>
                <a:lnTo>
                  <a:pt x="21399" y="0"/>
                </a:lnTo>
                <a:close/>
              </a:path>
            </a:pathLst>
          </a:custGeom>
          <a:solidFill>
            <a:srgbClr val="FFA731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5"/>
          <p:cNvSpPr/>
          <p:nvPr/>
        </p:nvSpPr>
        <p:spPr>
          <a:xfrm>
            <a:off x="6156785" y="1062366"/>
            <a:ext cx="370063" cy="327177"/>
          </a:xfrm>
          <a:custGeom>
            <a:avLst/>
            <a:gdLst/>
            <a:ahLst/>
            <a:cxnLst/>
            <a:rect l="l" t="t" r="r" b="b"/>
            <a:pathLst>
              <a:path w="24593" h="24339" extrusionOk="0">
                <a:moveTo>
                  <a:pt x="12780" y="1"/>
                </a:moveTo>
                <a:cubicBezTo>
                  <a:pt x="8388" y="1"/>
                  <a:pt x="4624" y="3332"/>
                  <a:pt x="4195" y="7792"/>
                </a:cubicBezTo>
                <a:lnTo>
                  <a:pt x="3891" y="10740"/>
                </a:lnTo>
                <a:cubicBezTo>
                  <a:pt x="3608" y="10475"/>
                  <a:pt x="3139" y="10168"/>
                  <a:pt x="2599" y="10168"/>
                </a:cubicBezTo>
                <a:cubicBezTo>
                  <a:pt x="2212" y="10168"/>
                  <a:pt x="1787" y="10326"/>
                  <a:pt x="1368" y="10771"/>
                </a:cubicBezTo>
                <a:cubicBezTo>
                  <a:pt x="0" y="12260"/>
                  <a:pt x="1581" y="15938"/>
                  <a:pt x="3435" y="16090"/>
                </a:cubicBezTo>
                <a:cubicBezTo>
                  <a:pt x="3648" y="20315"/>
                  <a:pt x="6900" y="23871"/>
                  <a:pt x="11186" y="24297"/>
                </a:cubicBezTo>
                <a:cubicBezTo>
                  <a:pt x="11474" y="24325"/>
                  <a:pt x="11759" y="24339"/>
                  <a:pt x="12042" y="24339"/>
                </a:cubicBezTo>
                <a:cubicBezTo>
                  <a:pt x="16031" y="24339"/>
                  <a:pt x="19461" y="21594"/>
                  <a:pt x="20426" y="17762"/>
                </a:cubicBezTo>
                <a:cubicBezTo>
                  <a:pt x="20477" y="17767"/>
                  <a:pt x="20528" y="17769"/>
                  <a:pt x="20580" y="17769"/>
                </a:cubicBezTo>
                <a:cubicBezTo>
                  <a:pt x="22460" y="17769"/>
                  <a:pt x="24593" y="14586"/>
                  <a:pt x="23557" y="12929"/>
                </a:cubicBezTo>
                <a:cubicBezTo>
                  <a:pt x="23127" y="12276"/>
                  <a:pt x="22622" y="12065"/>
                  <a:pt x="22155" y="12065"/>
                </a:cubicBezTo>
                <a:cubicBezTo>
                  <a:pt x="21731" y="12065"/>
                  <a:pt x="21339" y="12238"/>
                  <a:pt x="21065" y="12412"/>
                </a:cubicBezTo>
                <a:lnTo>
                  <a:pt x="21369" y="9464"/>
                </a:lnTo>
                <a:cubicBezTo>
                  <a:pt x="21825" y="4722"/>
                  <a:pt x="18390" y="497"/>
                  <a:pt x="13618" y="41"/>
                </a:cubicBezTo>
                <a:cubicBezTo>
                  <a:pt x="13336" y="14"/>
                  <a:pt x="13057" y="1"/>
                  <a:pt x="12780" y="1"/>
                </a:cubicBezTo>
                <a:close/>
              </a:path>
            </a:pathLst>
          </a:custGeom>
          <a:solidFill>
            <a:srgbClr val="C66D58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5"/>
          <p:cNvSpPr/>
          <p:nvPr/>
        </p:nvSpPr>
        <p:spPr>
          <a:xfrm>
            <a:off x="6193381" y="1205507"/>
            <a:ext cx="279929" cy="224880"/>
          </a:xfrm>
          <a:custGeom>
            <a:avLst/>
            <a:gdLst/>
            <a:ahLst/>
            <a:cxnLst/>
            <a:rect l="l" t="t" r="r" b="b"/>
            <a:pathLst>
              <a:path w="18603" h="16729" extrusionOk="0">
                <a:moveTo>
                  <a:pt x="1429" y="0"/>
                </a:moveTo>
                <a:cubicBezTo>
                  <a:pt x="1429" y="1"/>
                  <a:pt x="2128" y="3131"/>
                  <a:pt x="1064" y="5441"/>
                </a:cubicBezTo>
                <a:cubicBezTo>
                  <a:pt x="0" y="7751"/>
                  <a:pt x="1307" y="13830"/>
                  <a:pt x="4316" y="15684"/>
                </a:cubicBezTo>
                <a:cubicBezTo>
                  <a:pt x="5479" y="16403"/>
                  <a:pt x="7293" y="16728"/>
                  <a:pt x="9150" y="16728"/>
                </a:cubicBezTo>
                <a:cubicBezTo>
                  <a:pt x="11614" y="16728"/>
                  <a:pt x="14154" y="16155"/>
                  <a:pt x="15350" y="15167"/>
                </a:cubicBezTo>
                <a:cubicBezTo>
                  <a:pt x="17478" y="13405"/>
                  <a:pt x="17964" y="7082"/>
                  <a:pt x="17964" y="7082"/>
                </a:cubicBezTo>
                <a:cubicBezTo>
                  <a:pt x="17964" y="7082"/>
                  <a:pt x="16930" y="3465"/>
                  <a:pt x="18602" y="1763"/>
                </a:cubicBezTo>
                <a:lnTo>
                  <a:pt x="18602" y="1763"/>
                </a:lnTo>
                <a:cubicBezTo>
                  <a:pt x="18602" y="1763"/>
                  <a:pt x="16961" y="2462"/>
                  <a:pt x="15745" y="3648"/>
                </a:cubicBezTo>
                <a:cubicBezTo>
                  <a:pt x="14790" y="4579"/>
                  <a:pt x="10963" y="6296"/>
                  <a:pt x="8077" y="6296"/>
                </a:cubicBezTo>
                <a:cubicBezTo>
                  <a:pt x="7196" y="6296"/>
                  <a:pt x="6403" y="6136"/>
                  <a:pt x="5806" y="5745"/>
                </a:cubicBezTo>
                <a:cubicBezTo>
                  <a:pt x="4711" y="5107"/>
                  <a:pt x="3800" y="4195"/>
                  <a:pt x="3192" y="3131"/>
                </a:cubicBezTo>
                <a:lnTo>
                  <a:pt x="1429" y="0"/>
                </a:lnTo>
                <a:close/>
              </a:path>
            </a:pathLst>
          </a:custGeom>
          <a:solidFill>
            <a:srgbClr val="241F29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5"/>
          <p:cNvSpPr/>
          <p:nvPr/>
        </p:nvSpPr>
        <p:spPr>
          <a:xfrm>
            <a:off x="6363978" y="1163005"/>
            <a:ext cx="67714" cy="28108"/>
          </a:xfrm>
          <a:custGeom>
            <a:avLst/>
            <a:gdLst/>
            <a:ahLst/>
            <a:cxnLst/>
            <a:rect l="l" t="t" r="r" b="b"/>
            <a:pathLst>
              <a:path w="4500" h="2091" extrusionOk="0">
                <a:moveTo>
                  <a:pt x="1490" y="1"/>
                </a:moveTo>
                <a:cubicBezTo>
                  <a:pt x="1065" y="1"/>
                  <a:pt x="700" y="92"/>
                  <a:pt x="305" y="275"/>
                </a:cubicBezTo>
                <a:cubicBezTo>
                  <a:pt x="213" y="366"/>
                  <a:pt x="122" y="426"/>
                  <a:pt x="61" y="578"/>
                </a:cubicBezTo>
                <a:cubicBezTo>
                  <a:pt x="1" y="761"/>
                  <a:pt x="153" y="974"/>
                  <a:pt x="365" y="1004"/>
                </a:cubicBezTo>
                <a:lnTo>
                  <a:pt x="426" y="1004"/>
                </a:lnTo>
                <a:cubicBezTo>
                  <a:pt x="761" y="1065"/>
                  <a:pt x="1125" y="1065"/>
                  <a:pt x="1429" y="1126"/>
                </a:cubicBezTo>
                <a:cubicBezTo>
                  <a:pt x="1764" y="1156"/>
                  <a:pt x="2068" y="1186"/>
                  <a:pt x="2372" y="1278"/>
                </a:cubicBezTo>
                <a:cubicBezTo>
                  <a:pt x="2676" y="1338"/>
                  <a:pt x="2949" y="1430"/>
                  <a:pt x="3253" y="1582"/>
                </a:cubicBezTo>
                <a:cubicBezTo>
                  <a:pt x="3496" y="1673"/>
                  <a:pt x="3770" y="1885"/>
                  <a:pt x="4074" y="2068"/>
                </a:cubicBezTo>
                <a:lnTo>
                  <a:pt x="4104" y="2068"/>
                </a:lnTo>
                <a:cubicBezTo>
                  <a:pt x="4150" y="2083"/>
                  <a:pt x="4188" y="2091"/>
                  <a:pt x="4226" y="2091"/>
                </a:cubicBezTo>
                <a:cubicBezTo>
                  <a:pt x="4264" y="2091"/>
                  <a:pt x="4302" y="2083"/>
                  <a:pt x="4347" y="2068"/>
                </a:cubicBezTo>
                <a:cubicBezTo>
                  <a:pt x="4438" y="2037"/>
                  <a:pt x="4499" y="1885"/>
                  <a:pt x="4438" y="1764"/>
                </a:cubicBezTo>
                <a:cubicBezTo>
                  <a:pt x="4286" y="1430"/>
                  <a:pt x="4043" y="1065"/>
                  <a:pt x="3739" y="822"/>
                </a:cubicBezTo>
                <a:cubicBezTo>
                  <a:pt x="3435" y="548"/>
                  <a:pt x="3040" y="305"/>
                  <a:pt x="2676" y="214"/>
                </a:cubicBezTo>
                <a:cubicBezTo>
                  <a:pt x="2280" y="92"/>
                  <a:pt x="1916" y="1"/>
                  <a:pt x="1490" y="1"/>
                </a:cubicBezTo>
                <a:close/>
              </a:path>
            </a:pathLst>
          </a:custGeom>
          <a:solidFill>
            <a:srgbClr val="241F29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5"/>
          <p:cNvSpPr/>
          <p:nvPr/>
        </p:nvSpPr>
        <p:spPr>
          <a:xfrm>
            <a:off x="6265641" y="1156069"/>
            <a:ext cx="70001" cy="20997"/>
          </a:xfrm>
          <a:custGeom>
            <a:avLst/>
            <a:gdLst/>
            <a:ahLst/>
            <a:cxnLst/>
            <a:rect l="l" t="t" r="r" b="b"/>
            <a:pathLst>
              <a:path w="4652" h="1562" extrusionOk="0">
                <a:moveTo>
                  <a:pt x="2748" y="0"/>
                </a:moveTo>
                <a:cubicBezTo>
                  <a:pt x="2546" y="0"/>
                  <a:pt x="2341" y="15"/>
                  <a:pt x="2128" y="31"/>
                </a:cubicBezTo>
                <a:cubicBezTo>
                  <a:pt x="1764" y="61"/>
                  <a:pt x="1338" y="213"/>
                  <a:pt x="1004" y="426"/>
                </a:cubicBezTo>
                <a:cubicBezTo>
                  <a:pt x="609" y="608"/>
                  <a:pt x="305" y="912"/>
                  <a:pt x="92" y="1216"/>
                </a:cubicBezTo>
                <a:cubicBezTo>
                  <a:pt x="61" y="1277"/>
                  <a:pt x="1" y="1368"/>
                  <a:pt x="61" y="1429"/>
                </a:cubicBezTo>
                <a:cubicBezTo>
                  <a:pt x="85" y="1522"/>
                  <a:pt x="179" y="1561"/>
                  <a:pt x="276" y="1561"/>
                </a:cubicBezTo>
                <a:cubicBezTo>
                  <a:pt x="306" y="1561"/>
                  <a:pt x="337" y="1558"/>
                  <a:pt x="365" y="1550"/>
                </a:cubicBezTo>
                <a:lnTo>
                  <a:pt x="396" y="1550"/>
                </a:lnTo>
                <a:cubicBezTo>
                  <a:pt x="730" y="1398"/>
                  <a:pt x="1034" y="1277"/>
                  <a:pt x="1338" y="1216"/>
                </a:cubicBezTo>
                <a:cubicBezTo>
                  <a:pt x="1642" y="1125"/>
                  <a:pt x="1946" y="1094"/>
                  <a:pt x="2250" y="1094"/>
                </a:cubicBezTo>
                <a:cubicBezTo>
                  <a:pt x="2554" y="1094"/>
                  <a:pt x="2888" y="1094"/>
                  <a:pt x="3192" y="1125"/>
                </a:cubicBezTo>
                <a:cubicBezTo>
                  <a:pt x="3557" y="1186"/>
                  <a:pt x="3891" y="1216"/>
                  <a:pt x="4195" y="1216"/>
                </a:cubicBezTo>
                <a:lnTo>
                  <a:pt x="4226" y="1216"/>
                </a:lnTo>
                <a:cubicBezTo>
                  <a:pt x="4317" y="1216"/>
                  <a:pt x="4408" y="1125"/>
                  <a:pt x="4499" y="1064"/>
                </a:cubicBezTo>
                <a:cubicBezTo>
                  <a:pt x="4651" y="912"/>
                  <a:pt x="4621" y="669"/>
                  <a:pt x="4469" y="578"/>
                </a:cubicBezTo>
                <a:cubicBezTo>
                  <a:pt x="4104" y="304"/>
                  <a:pt x="3739" y="152"/>
                  <a:pt x="3344" y="61"/>
                </a:cubicBezTo>
                <a:cubicBezTo>
                  <a:pt x="3147" y="15"/>
                  <a:pt x="2949" y="0"/>
                  <a:pt x="2748" y="0"/>
                </a:cubicBezTo>
                <a:close/>
              </a:path>
            </a:pathLst>
          </a:custGeom>
          <a:solidFill>
            <a:srgbClr val="241F29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5"/>
          <p:cNvSpPr/>
          <p:nvPr/>
        </p:nvSpPr>
        <p:spPr>
          <a:xfrm>
            <a:off x="6329217" y="1289263"/>
            <a:ext cx="60852" cy="22637"/>
          </a:xfrm>
          <a:custGeom>
            <a:avLst/>
            <a:gdLst/>
            <a:ahLst/>
            <a:cxnLst/>
            <a:rect l="l" t="t" r="r" b="b"/>
            <a:pathLst>
              <a:path w="4044" h="1684" extrusionOk="0">
                <a:moveTo>
                  <a:pt x="4043" y="0"/>
                </a:moveTo>
                <a:lnTo>
                  <a:pt x="1" y="1003"/>
                </a:lnTo>
                <a:cubicBezTo>
                  <a:pt x="1" y="1003"/>
                  <a:pt x="931" y="1684"/>
                  <a:pt x="1955" y="1684"/>
                </a:cubicBezTo>
                <a:cubicBezTo>
                  <a:pt x="2714" y="1684"/>
                  <a:pt x="3525" y="1308"/>
                  <a:pt x="404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5"/>
          <p:cNvSpPr/>
          <p:nvPr/>
        </p:nvSpPr>
        <p:spPr>
          <a:xfrm>
            <a:off x="6328766" y="1212860"/>
            <a:ext cx="20585" cy="68463"/>
          </a:xfrm>
          <a:custGeom>
            <a:avLst/>
            <a:gdLst/>
            <a:ahLst/>
            <a:cxnLst/>
            <a:rect l="l" t="t" r="r" b="b"/>
            <a:pathLst>
              <a:path w="1368" h="5093" extrusionOk="0">
                <a:moveTo>
                  <a:pt x="1277" y="0"/>
                </a:moveTo>
                <a:cubicBezTo>
                  <a:pt x="1125" y="456"/>
                  <a:pt x="1034" y="912"/>
                  <a:pt x="912" y="1398"/>
                </a:cubicBezTo>
                <a:cubicBezTo>
                  <a:pt x="791" y="1854"/>
                  <a:pt x="639" y="2280"/>
                  <a:pt x="456" y="2675"/>
                </a:cubicBezTo>
                <a:cubicBezTo>
                  <a:pt x="365" y="2888"/>
                  <a:pt x="243" y="3101"/>
                  <a:pt x="152" y="3344"/>
                </a:cubicBezTo>
                <a:cubicBezTo>
                  <a:pt x="61" y="3556"/>
                  <a:pt x="0" y="3860"/>
                  <a:pt x="0" y="4134"/>
                </a:cubicBezTo>
                <a:cubicBezTo>
                  <a:pt x="0" y="4408"/>
                  <a:pt x="122" y="4712"/>
                  <a:pt x="335" y="4894"/>
                </a:cubicBezTo>
                <a:cubicBezTo>
                  <a:pt x="473" y="5012"/>
                  <a:pt x="662" y="5092"/>
                  <a:pt x="836" y="5092"/>
                </a:cubicBezTo>
                <a:cubicBezTo>
                  <a:pt x="930" y="5092"/>
                  <a:pt x="1020" y="5069"/>
                  <a:pt x="1094" y="5015"/>
                </a:cubicBezTo>
                <a:cubicBezTo>
                  <a:pt x="821" y="5015"/>
                  <a:pt x="639" y="4864"/>
                  <a:pt x="517" y="4712"/>
                </a:cubicBezTo>
                <a:cubicBezTo>
                  <a:pt x="395" y="4560"/>
                  <a:pt x="365" y="4316"/>
                  <a:pt x="395" y="4134"/>
                </a:cubicBezTo>
                <a:cubicBezTo>
                  <a:pt x="456" y="3739"/>
                  <a:pt x="730" y="3374"/>
                  <a:pt x="942" y="2918"/>
                </a:cubicBezTo>
                <a:cubicBezTo>
                  <a:pt x="1155" y="2462"/>
                  <a:pt x="1277" y="1976"/>
                  <a:pt x="1338" y="1459"/>
                </a:cubicBezTo>
                <a:cubicBezTo>
                  <a:pt x="1368" y="973"/>
                  <a:pt x="1368" y="487"/>
                  <a:pt x="1277" y="0"/>
                </a:cubicBezTo>
                <a:close/>
              </a:path>
            </a:pathLst>
          </a:custGeom>
          <a:solidFill>
            <a:srgbClr val="241F29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5"/>
          <p:cNvSpPr/>
          <p:nvPr/>
        </p:nvSpPr>
        <p:spPr>
          <a:xfrm>
            <a:off x="6183314" y="1211529"/>
            <a:ext cx="33857" cy="44118"/>
          </a:xfrm>
          <a:custGeom>
            <a:avLst/>
            <a:gdLst/>
            <a:ahLst/>
            <a:cxnLst/>
            <a:rect l="l" t="t" r="r" b="b"/>
            <a:pathLst>
              <a:path w="2250" h="3282" extrusionOk="0">
                <a:moveTo>
                  <a:pt x="904" y="0"/>
                </a:moveTo>
                <a:cubicBezTo>
                  <a:pt x="748" y="0"/>
                  <a:pt x="581" y="55"/>
                  <a:pt x="456" y="130"/>
                </a:cubicBezTo>
                <a:cubicBezTo>
                  <a:pt x="152" y="312"/>
                  <a:pt x="61" y="616"/>
                  <a:pt x="0" y="920"/>
                </a:cubicBezTo>
                <a:cubicBezTo>
                  <a:pt x="152" y="646"/>
                  <a:pt x="365" y="403"/>
                  <a:pt x="578" y="282"/>
                </a:cubicBezTo>
                <a:cubicBezTo>
                  <a:pt x="628" y="269"/>
                  <a:pt x="675" y="263"/>
                  <a:pt x="719" y="263"/>
                </a:cubicBezTo>
                <a:cubicBezTo>
                  <a:pt x="894" y="263"/>
                  <a:pt x="1034" y="355"/>
                  <a:pt x="1155" y="525"/>
                </a:cubicBezTo>
                <a:cubicBezTo>
                  <a:pt x="1307" y="707"/>
                  <a:pt x="1368" y="981"/>
                  <a:pt x="1459" y="1224"/>
                </a:cubicBezTo>
                <a:cubicBezTo>
                  <a:pt x="1461" y="1240"/>
                  <a:pt x="1463" y="1256"/>
                  <a:pt x="1465" y="1273"/>
                </a:cubicBezTo>
                <a:lnTo>
                  <a:pt x="1465" y="1273"/>
                </a:lnTo>
                <a:cubicBezTo>
                  <a:pt x="1384" y="1240"/>
                  <a:pt x="1301" y="1213"/>
                  <a:pt x="1216" y="1193"/>
                </a:cubicBezTo>
                <a:cubicBezTo>
                  <a:pt x="1160" y="1184"/>
                  <a:pt x="1095" y="1178"/>
                  <a:pt x="1026" y="1178"/>
                </a:cubicBezTo>
                <a:cubicBezTo>
                  <a:pt x="873" y="1178"/>
                  <a:pt x="704" y="1210"/>
                  <a:pt x="578" y="1315"/>
                </a:cubicBezTo>
                <a:cubicBezTo>
                  <a:pt x="396" y="1437"/>
                  <a:pt x="244" y="1649"/>
                  <a:pt x="213" y="1832"/>
                </a:cubicBezTo>
                <a:cubicBezTo>
                  <a:pt x="92" y="2257"/>
                  <a:pt x="274" y="2652"/>
                  <a:pt x="517" y="2896"/>
                </a:cubicBezTo>
                <a:cubicBezTo>
                  <a:pt x="695" y="3099"/>
                  <a:pt x="1002" y="3282"/>
                  <a:pt x="1293" y="3282"/>
                </a:cubicBezTo>
                <a:cubicBezTo>
                  <a:pt x="1350" y="3282"/>
                  <a:pt x="1405" y="3275"/>
                  <a:pt x="1459" y="3260"/>
                </a:cubicBezTo>
                <a:cubicBezTo>
                  <a:pt x="1125" y="3200"/>
                  <a:pt x="882" y="2987"/>
                  <a:pt x="730" y="2713"/>
                </a:cubicBezTo>
                <a:cubicBezTo>
                  <a:pt x="578" y="2500"/>
                  <a:pt x="548" y="2197"/>
                  <a:pt x="608" y="1953"/>
                </a:cubicBezTo>
                <a:cubicBezTo>
                  <a:pt x="699" y="1893"/>
                  <a:pt x="760" y="1771"/>
                  <a:pt x="851" y="1741"/>
                </a:cubicBezTo>
                <a:cubicBezTo>
                  <a:pt x="882" y="1710"/>
                  <a:pt x="927" y="1695"/>
                  <a:pt x="981" y="1695"/>
                </a:cubicBezTo>
                <a:cubicBezTo>
                  <a:pt x="1034" y="1695"/>
                  <a:pt x="1095" y="1710"/>
                  <a:pt x="1155" y="1741"/>
                </a:cubicBezTo>
                <a:cubicBezTo>
                  <a:pt x="1370" y="1788"/>
                  <a:pt x="1528" y="1892"/>
                  <a:pt x="1659" y="2051"/>
                </a:cubicBezTo>
                <a:lnTo>
                  <a:pt x="1659" y="2051"/>
                </a:lnTo>
                <a:cubicBezTo>
                  <a:pt x="1664" y="2069"/>
                  <a:pt x="1668" y="2087"/>
                  <a:pt x="1672" y="2105"/>
                </a:cubicBezTo>
                <a:lnTo>
                  <a:pt x="1695" y="2096"/>
                </a:lnTo>
                <a:lnTo>
                  <a:pt x="1695" y="2096"/>
                </a:lnTo>
                <a:cubicBezTo>
                  <a:pt x="1718" y="2128"/>
                  <a:pt x="1741" y="2161"/>
                  <a:pt x="1763" y="2197"/>
                </a:cubicBezTo>
                <a:cubicBezTo>
                  <a:pt x="1807" y="2262"/>
                  <a:pt x="1883" y="2312"/>
                  <a:pt x="1967" y="2312"/>
                </a:cubicBezTo>
                <a:cubicBezTo>
                  <a:pt x="1999" y="2312"/>
                  <a:pt x="2033" y="2305"/>
                  <a:pt x="2067" y="2288"/>
                </a:cubicBezTo>
                <a:cubicBezTo>
                  <a:pt x="2189" y="2257"/>
                  <a:pt x="2250" y="2105"/>
                  <a:pt x="2219" y="1953"/>
                </a:cubicBezTo>
                <a:cubicBezTo>
                  <a:pt x="2128" y="1680"/>
                  <a:pt x="2067" y="1437"/>
                  <a:pt x="1946" y="1133"/>
                </a:cubicBezTo>
                <a:cubicBezTo>
                  <a:pt x="1824" y="859"/>
                  <a:pt x="1733" y="555"/>
                  <a:pt x="1459" y="282"/>
                </a:cubicBezTo>
                <a:cubicBezTo>
                  <a:pt x="1338" y="160"/>
                  <a:pt x="1186" y="38"/>
                  <a:pt x="1003" y="8"/>
                </a:cubicBezTo>
                <a:cubicBezTo>
                  <a:pt x="971" y="3"/>
                  <a:pt x="938" y="0"/>
                  <a:pt x="904" y="0"/>
                </a:cubicBezTo>
                <a:close/>
              </a:path>
            </a:pathLst>
          </a:custGeom>
          <a:solidFill>
            <a:srgbClr val="241F29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5"/>
          <p:cNvSpPr/>
          <p:nvPr/>
        </p:nvSpPr>
        <p:spPr>
          <a:xfrm>
            <a:off x="6464151" y="1236141"/>
            <a:ext cx="37980" cy="44293"/>
          </a:xfrm>
          <a:custGeom>
            <a:avLst/>
            <a:gdLst/>
            <a:ahLst/>
            <a:cxnLst/>
            <a:rect l="l" t="t" r="r" b="b"/>
            <a:pathLst>
              <a:path w="2524" h="3295" extrusionOk="0">
                <a:moveTo>
                  <a:pt x="1703" y="1"/>
                </a:moveTo>
                <a:cubicBezTo>
                  <a:pt x="1490" y="1"/>
                  <a:pt x="1338" y="92"/>
                  <a:pt x="1186" y="214"/>
                </a:cubicBezTo>
                <a:cubicBezTo>
                  <a:pt x="882" y="426"/>
                  <a:pt x="699" y="700"/>
                  <a:pt x="547" y="973"/>
                </a:cubicBezTo>
                <a:cubicBezTo>
                  <a:pt x="335" y="1217"/>
                  <a:pt x="244" y="1490"/>
                  <a:pt x="92" y="1764"/>
                </a:cubicBezTo>
                <a:cubicBezTo>
                  <a:pt x="0" y="1885"/>
                  <a:pt x="31" y="2007"/>
                  <a:pt x="122" y="2098"/>
                </a:cubicBezTo>
                <a:cubicBezTo>
                  <a:pt x="183" y="2159"/>
                  <a:pt x="251" y="2189"/>
                  <a:pt x="316" y="2189"/>
                </a:cubicBezTo>
                <a:cubicBezTo>
                  <a:pt x="380" y="2189"/>
                  <a:pt x="441" y="2159"/>
                  <a:pt x="487" y="2098"/>
                </a:cubicBezTo>
                <a:cubicBezTo>
                  <a:pt x="699" y="1916"/>
                  <a:pt x="912" y="1764"/>
                  <a:pt x="1186" y="1764"/>
                </a:cubicBezTo>
                <a:cubicBezTo>
                  <a:pt x="1338" y="1764"/>
                  <a:pt x="1399" y="1794"/>
                  <a:pt x="1490" y="1824"/>
                </a:cubicBezTo>
                <a:cubicBezTo>
                  <a:pt x="1551" y="1885"/>
                  <a:pt x="1611" y="1976"/>
                  <a:pt x="1642" y="2098"/>
                </a:cubicBezTo>
                <a:cubicBezTo>
                  <a:pt x="1703" y="2341"/>
                  <a:pt x="1551" y="2584"/>
                  <a:pt x="1368" y="2828"/>
                </a:cubicBezTo>
                <a:cubicBezTo>
                  <a:pt x="1207" y="3015"/>
                  <a:pt x="976" y="3203"/>
                  <a:pt x="694" y="3203"/>
                </a:cubicBezTo>
                <a:cubicBezTo>
                  <a:pt x="656" y="3203"/>
                  <a:pt x="617" y="3199"/>
                  <a:pt x="578" y="3192"/>
                </a:cubicBezTo>
                <a:lnTo>
                  <a:pt x="578" y="3192"/>
                </a:lnTo>
                <a:cubicBezTo>
                  <a:pt x="681" y="3265"/>
                  <a:pt x="798" y="3295"/>
                  <a:pt x="918" y="3295"/>
                </a:cubicBezTo>
                <a:cubicBezTo>
                  <a:pt x="1150" y="3295"/>
                  <a:pt x="1390" y="3181"/>
                  <a:pt x="1551" y="3040"/>
                </a:cubicBezTo>
                <a:cubicBezTo>
                  <a:pt x="1854" y="2858"/>
                  <a:pt x="2128" y="2524"/>
                  <a:pt x="2098" y="2068"/>
                </a:cubicBezTo>
                <a:cubicBezTo>
                  <a:pt x="2098" y="1824"/>
                  <a:pt x="2006" y="1612"/>
                  <a:pt x="1824" y="1460"/>
                </a:cubicBezTo>
                <a:cubicBezTo>
                  <a:pt x="1642" y="1277"/>
                  <a:pt x="1368" y="1217"/>
                  <a:pt x="1186" y="1217"/>
                </a:cubicBezTo>
                <a:cubicBezTo>
                  <a:pt x="1120" y="1221"/>
                  <a:pt x="1055" y="1230"/>
                  <a:pt x="992" y="1242"/>
                </a:cubicBezTo>
                <a:lnTo>
                  <a:pt x="992" y="1242"/>
                </a:lnTo>
                <a:cubicBezTo>
                  <a:pt x="996" y="1233"/>
                  <a:pt x="1000" y="1225"/>
                  <a:pt x="1003" y="1217"/>
                </a:cubicBezTo>
                <a:cubicBezTo>
                  <a:pt x="1155" y="1004"/>
                  <a:pt x="1247" y="730"/>
                  <a:pt x="1459" y="578"/>
                </a:cubicBezTo>
                <a:cubicBezTo>
                  <a:pt x="1557" y="461"/>
                  <a:pt x="1679" y="407"/>
                  <a:pt x="1819" y="407"/>
                </a:cubicBezTo>
                <a:cubicBezTo>
                  <a:pt x="1897" y="407"/>
                  <a:pt x="1980" y="424"/>
                  <a:pt x="2067" y="457"/>
                </a:cubicBezTo>
                <a:cubicBezTo>
                  <a:pt x="2280" y="578"/>
                  <a:pt x="2432" y="852"/>
                  <a:pt x="2523" y="1156"/>
                </a:cubicBezTo>
                <a:cubicBezTo>
                  <a:pt x="2523" y="882"/>
                  <a:pt x="2462" y="548"/>
                  <a:pt x="2219" y="214"/>
                </a:cubicBezTo>
                <a:cubicBezTo>
                  <a:pt x="2098" y="92"/>
                  <a:pt x="1915" y="1"/>
                  <a:pt x="1703" y="1"/>
                </a:cubicBezTo>
                <a:close/>
              </a:path>
            </a:pathLst>
          </a:custGeom>
          <a:solidFill>
            <a:srgbClr val="241F29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5"/>
          <p:cNvSpPr/>
          <p:nvPr/>
        </p:nvSpPr>
        <p:spPr>
          <a:xfrm>
            <a:off x="6376332" y="1220965"/>
            <a:ext cx="23339" cy="35233"/>
          </a:xfrm>
          <a:custGeom>
            <a:avLst/>
            <a:gdLst/>
            <a:ahLst/>
            <a:cxnLst/>
            <a:rect l="l" t="t" r="r" b="b"/>
            <a:pathLst>
              <a:path w="1551" h="2621" extrusionOk="0">
                <a:moveTo>
                  <a:pt x="855" y="1"/>
                </a:moveTo>
                <a:cubicBezTo>
                  <a:pt x="482" y="1"/>
                  <a:pt x="148" y="557"/>
                  <a:pt x="61" y="1251"/>
                </a:cubicBezTo>
                <a:cubicBezTo>
                  <a:pt x="0" y="1981"/>
                  <a:pt x="244" y="2589"/>
                  <a:pt x="639" y="2619"/>
                </a:cubicBezTo>
                <a:cubicBezTo>
                  <a:pt x="648" y="2620"/>
                  <a:pt x="657" y="2620"/>
                  <a:pt x="666" y="2620"/>
                </a:cubicBezTo>
                <a:cubicBezTo>
                  <a:pt x="1023" y="2620"/>
                  <a:pt x="1400" y="2054"/>
                  <a:pt x="1459" y="1373"/>
                </a:cubicBezTo>
                <a:cubicBezTo>
                  <a:pt x="1551" y="643"/>
                  <a:pt x="1277" y="36"/>
                  <a:pt x="912" y="5"/>
                </a:cubicBezTo>
                <a:cubicBezTo>
                  <a:pt x="893" y="2"/>
                  <a:pt x="874" y="1"/>
                  <a:pt x="855" y="1"/>
                </a:cubicBezTo>
                <a:close/>
              </a:path>
            </a:pathLst>
          </a:custGeom>
          <a:solidFill>
            <a:srgbClr val="241F29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5"/>
          <p:cNvSpPr/>
          <p:nvPr/>
        </p:nvSpPr>
        <p:spPr>
          <a:xfrm>
            <a:off x="6294006" y="1213263"/>
            <a:ext cx="23339" cy="35166"/>
          </a:xfrm>
          <a:custGeom>
            <a:avLst/>
            <a:gdLst/>
            <a:ahLst/>
            <a:cxnLst/>
            <a:rect l="l" t="t" r="r" b="b"/>
            <a:pathLst>
              <a:path w="1551" h="2616" extrusionOk="0">
                <a:moveTo>
                  <a:pt x="912" y="1"/>
                </a:moveTo>
                <a:cubicBezTo>
                  <a:pt x="486" y="1"/>
                  <a:pt x="91" y="517"/>
                  <a:pt x="61" y="1247"/>
                </a:cubicBezTo>
                <a:cubicBezTo>
                  <a:pt x="0" y="1976"/>
                  <a:pt x="243" y="2584"/>
                  <a:pt x="638" y="2615"/>
                </a:cubicBezTo>
                <a:cubicBezTo>
                  <a:pt x="648" y="2615"/>
                  <a:pt x="658" y="2616"/>
                  <a:pt x="668" y="2616"/>
                </a:cubicBezTo>
                <a:cubicBezTo>
                  <a:pt x="1024" y="2616"/>
                  <a:pt x="1400" y="2079"/>
                  <a:pt x="1459" y="1368"/>
                </a:cubicBezTo>
                <a:cubicBezTo>
                  <a:pt x="1550" y="639"/>
                  <a:pt x="1277" y="31"/>
                  <a:pt x="912" y="1"/>
                </a:cubicBezTo>
                <a:close/>
              </a:path>
            </a:pathLst>
          </a:custGeom>
          <a:solidFill>
            <a:srgbClr val="241F29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5"/>
          <p:cNvSpPr/>
          <p:nvPr/>
        </p:nvSpPr>
        <p:spPr>
          <a:xfrm>
            <a:off x="6882208" y="1938471"/>
            <a:ext cx="697060" cy="319542"/>
          </a:xfrm>
          <a:custGeom>
            <a:avLst/>
            <a:gdLst/>
            <a:ahLst/>
            <a:cxnLst/>
            <a:rect l="l" t="t" r="r" b="b"/>
            <a:pathLst>
              <a:path w="46324" h="23771" extrusionOk="0">
                <a:moveTo>
                  <a:pt x="9757" y="1"/>
                </a:moveTo>
                <a:cubicBezTo>
                  <a:pt x="9757" y="1"/>
                  <a:pt x="9301" y="700"/>
                  <a:pt x="8572" y="1824"/>
                </a:cubicBezTo>
                <a:cubicBezTo>
                  <a:pt x="8511" y="1946"/>
                  <a:pt x="8420" y="2068"/>
                  <a:pt x="8359" y="2220"/>
                </a:cubicBezTo>
                <a:cubicBezTo>
                  <a:pt x="5806" y="6353"/>
                  <a:pt x="608" y="15624"/>
                  <a:pt x="0" y="23770"/>
                </a:cubicBezTo>
                <a:lnTo>
                  <a:pt x="46323" y="23770"/>
                </a:lnTo>
                <a:cubicBezTo>
                  <a:pt x="45715" y="15624"/>
                  <a:pt x="40487" y="6353"/>
                  <a:pt x="37903" y="2220"/>
                </a:cubicBezTo>
                <a:cubicBezTo>
                  <a:pt x="37843" y="2068"/>
                  <a:pt x="37751" y="1946"/>
                  <a:pt x="37691" y="1824"/>
                </a:cubicBezTo>
                <a:cubicBezTo>
                  <a:pt x="36961" y="700"/>
                  <a:pt x="36505" y="1"/>
                  <a:pt x="36505" y="1"/>
                </a:cubicBezTo>
                <a:close/>
              </a:path>
            </a:pathLst>
          </a:custGeom>
          <a:solidFill>
            <a:srgbClr val="FFA731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5"/>
          <p:cNvSpPr/>
          <p:nvPr/>
        </p:nvSpPr>
        <p:spPr>
          <a:xfrm>
            <a:off x="6826050" y="1430213"/>
            <a:ext cx="325568" cy="347731"/>
          </a:xfrm>
          <a:custGeom>
            <a:avLst/>
            <a:gdLst/>
            <a:ahLst/>
            <a:cxnLst/>
            <a:rect l="l" t="t" r="r" b="b"/>
            <a:pathLst>
              <a:path w="21636" h="25868" extrusionOk="0">
                <a:moveTo>
                  <a:pt x="21635" y="1"/>
                </a:moveTo>
                <a:cubicBezTo>
                  <a:pt x="13307" y="1034"/>
                  <a:pt x="2091" y="11703"/>
                  <a:pt x="2091" y="11703"/>
                </a:cubicBezTo>
                <a:cubicBezTo>
                  <a:pt x="0" y="18186"/>
                  <a:pt x="9415" y="25817"/>
                  <a:pt x="9416" y="25867"/>
                </a:cubicBezTo>
                <a:lnTo>
                  <a:pt x="9416" y="25867"/>
                </a:lnTo>
                <a:lnTo>
                  <a:pt x="13124" y="22676"/>
                </a:lnTo>
                <a:lnTo>
                  <a:pt x="21635" y="1"/>
                </a:lnTo>
                <a:close/>
                <a:moveTo>
                  <a:pt x="9416" y="25867"/>
                </a:moveTo>
                <a:lnTo>
                  <a:pt x="9416" y="25867"/>
                </a:lnTo>
                <a:cubicBezTo>
                  <a:pt x="9416" y="25867"/>
                  <a:pt x="9416" y="25867"/>
                  <a:pt x="9416" y="25867"/>
                </a:cubicBezTo>
                <a:close/>
              </a:path>
            </a:pathLst>
          </a:custGeom>
          <a:solidFill>
            <a:srgbClr val="00AE3F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5"/>
          <p:cNvSpPr/>
          <p:nvPr/>
        </p:nvSpPr>
        <p:spPr>
          <a:xfrm>
            <a:off x="7016675" y="1412221"/>
            <a:ext cx="435445" cy="526710"/>
          </a:xfrm>
          <a:custGeom>
            <a:avLst/>
            <a:gdLst/>
            <a:ahLst/>
            <a:cxnLst/>
            <a:rect l="l" t="t" r="r" b="b"/>
            <a:pathLst>
              <a:path w="28938" h="38453" extrusionOk="0">
                <a:moveTo>
                  <a:pt x="13071" y="1"/>
                </a:moveTo>
                <a:cubicBezTo>
                  <a:pt x="9909" y="487"/>
                  <a:pt x="0" y="26019"/>
                  <a:pt x="517" y="33770"/>
                </a:cubicBezTo>
                <a:cubicBezTo>
                  <a:pt x="699" y="36658"/>
                  <a:pt x="13071" y="38451"/>
                  <a:pt x="13071" y="38451"/>
                </a:cubicBezTo>
                <a:lnTo>
                  <a:pt x="14317" y="38451"/>
                </a:lnTo>
                <a:cubicBezTo>
                  <a:pt x="14317" y="38452"/>
                  <a:pt x="14320" y="38453"/>
                  <a:pt x="14326" y="38453"/>
                </a:cubicBezTo>
                <a:cubicBezTo>
                  <a:pt x="14707" y="38453"/>
                  <a:pt x="26660" y="36612"/>
                  <a:pt x="26840" y="33770"/>
                </a:cubicBezTo>
                <a:cubicBezTo>
                  <a:pt x="27387" y="26019"/>
                  <a:pt x="28937" y="11095"/>
                  <a:pt x="27356" y="6840"/>
                </a:cubicBezTo>
                <a:cubicBezTo>
                  <a:pt x="25563" y="2159"/>
                  <a:pt x="17478" y="487"/>
                  <a:pt x="14317" y="1"/>
                </a:cubicBezTo>
                <a:close/>
              </a:path>
            </a:pathLst>
          </a:custGeom>
          <a:solidFill>
            <a:srgbClr val="C66D58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5"/>
          <p:cNvSpPr/>
          <p:nvPr/>
        </p:nvSpPr>
        <p:spPr>
          <a:xfrm>
            <a:off x="7006609" y="1428586"/>
            <a:ext cx="441388" cy="509928"/>
          </a:xfrm>
          <a:custGeom>
            <a:avLst/>
            <a:gdLst/>
            <a:ahLst/>
            <a:cxnLst/>
            <a:rect l="l" t="t" r="r" b="b"/>
            <a:pathLst>
              <a:path w="29333" h="37934" extrusionOk="0">
                <a:moveTo>
                  <a:pt x="18147" y="0"/>
                </a:moveTo>
                <a:cubicBezTo>
                  <a:pt x="18147" y="0"/>
                  <a:pt x="15143" y="12076"/>
                  <a:pt x="13570" y="12076"/>
                </a:cubicBezTo>
                <a:cubicBezTo>
                  <a:pt x="13545" y="12076"/>
                  <a:pt x="13521" y="12073"/>
                  <a:pt x="13496" y="12067"/>
                </a:cubicBezTo>
                <a:cubicBezTo>
                  <a:pt x="11946" y="11642"/>
                  <a:pt x="10913" y="122"/>
                  <a:pt x="10913" y="122"/>
                </a:cubicBezTo>
                <a:lnTo>
                  <a:pt x="9606" y="152"/>
                </a:lnTo>
                <a:lnTo>
                  <a:pt x="9393" y="152"/>
                </a:lnTo>
                <a:cubicBezTo>
                  <a:pt x="9363" y="213"/>
                  <a:pt x="9271" y="243"/>
                  <a:pt x="9241" y="274"/>
                </a:cubicBezTo>
                <a:cubicBezTo>
                  <a:pt x="6445" y="2341"/>
                  <a:pt x="3162" y="8906"/>
                  <a:pt x="1338" y="12888"/>
                </a:cubicBezTo>
                <a:cubicBezTo>
                  <a:pt x="426" y="14864"/>
                  <a:pt x="1" y="17022"/>
                  <a:pt x="153" y="19240"/>
                </a:cubicBezTo>
                <a:lnTo>
                  <a:pt x="1308" y="37934"/>
                </a:lnTo>
                <a:lnTo>
                  <a:pt x="28238" y="37934"/>
                </a:lnTo>
                <a:cubicBezTo>
                  <a:pt x="28238" y="37934"/>
                  <a:pt x="28633" y="22098"/>
                  <a:pt x="28998" y="15319"/>
                </a:cubicBezTo>
                <a:cubicBezTo>
                  <a:pt x="29333" y="8572"/>
                  <a:pt x="28512" y="6079"/>
                  <a:pt x="26566" y="3951"/>
                </a:cubicBezTo>
                <a:cubicBezTo>
                  <a:pt x="25199" y="2371"/>
                  <a:pt x="21521" y="1064"/>
                  <a:pt x="19515" y="426"/>
                </a:cubicBezTo>
                <a:lnTo>
                  <a:pt x="19150" y="304"/>
                </a:lnTo>
                <a:cubicBezTo>
                  <a:pt x="18542" y="122"/>
                  <a:pt x="18147" y="0"/>
                  <a:pt x="18147" y="0"/>
                </a:cubicBezTo>
                <a:close/>
              </a:path>
            </a:pathLst>
          </a:custGeom>
          <a:solidFill>
            <a:srgbClr val="00AE3F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5"/>
          <p:cNvSpPr/>
          <p:nvPr/>
        </p:nvSpPr>
        <p:spPr>
          <a:xfrm>
            <a:off x="7151624" y="1353413"/>
            <a:ext cx="125771" cy="103386"/>
          </a:xfrm>
          <a:custGeom>
            <a:avLst/>
            <a:gdLst/>
            <a:ahLst/>
            <a:cxnLst/>
            <a:rect l="l" t="t" r="r" b="b"/>
            <a:pathLst>
              <a:path w="7873" h="7691" extrusionOk="0">
                <a:moveTo>
                  <a:pt x="6718" y="0"/>
                </a:moveTo>
                <a:lnTo>
                  <a:pt x="0" y="1216"/>
                </a:lnTo>
                <a:lnTo>
                  <a:pt x="1155" y="7690"/>
                </a:lnTo>
                <a:lnTo>
                  <a:pt x="7873" y="6475"/>
                </a:lnTo>
                <a:lnTo>
                  <a:pt x="6718" y="0"/>
                </a:lnTo>
                <a:close/>
              </a:path>
            </a:pathLst>
          </a:custGeom>
          <a:solidFill>
            <a:srgbClr val="C66D58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5"/>
          <p:cNvSpPr/>
          <p:nvPr/>
        </p:nvSpPr>
        <p:spPr>
          <a:xfrm>
            <a:off x="7161661" y="1365249"/>
            <a:ext cx="105212" cy="40301"/>
          </a:xfrm>
          <a:custGeom>
            <a:avLst/>
            <a:gdLst/>
            <a:ahLst/>
            <a:cxnLst/>
            <a:rect l="l" t="t" r="r" b="b"/>
            <a:pathLst>
              <a:path w="6992" h="2998" extrusionOk="0">
                <a:moveTo>
                  <a:pt x="6718" y="1"/>
                </a:moveTo>
                <a:cubicBezTo>
                  <a:pt x="5776" y="669"/>
                  <a:pt x="4682" y="1125"/>
                  <a:pt x="3496" y="1369"/>
                </a:cubicBezTo>
                <a:cubicBezTo>
                  <a:pt x="3013" y="1453"/>
                  <a:pt x="2534" y="1495"/>
                  <a:pt x="2064" y="1495"/>
                </a:cubicBezTo>
                <a:cubicBezTo>
                  <a:pt x="1352" y="1495"/>
                  <a:pt x="660" y="1400"/>
                  <a:pt x="1" y="1217"/>
                </a:cubicBezTo>
                <a:lnTo>
                  <a:pt x="1" y="1217"/>
                </a:lnTo>
                <a:lnTo>
                  <a:pt x="274" y="2706"/>
                </a:lnTo>
                <a:cubicBezTo>
                  <a:pt x="940" y="2891"/>
                  <a:pt x="1640" y="2997"/>
                  <a:pt x="2359" y="2997"/>
                </a:cubicBezTo>
                <a:cubicBezTo>
                  <a:pt x="2823" y="2997"/>
                  <a:pt x="3294" y="2953"/>
                  <a:pt x="3770" y="2858"/>
                </a:cubicBezTo>
                <a:cubicBezTo>
                  <a:pt x="4986" y="2645"/>
                  <a:pt x="6050" y="2128"/>
                  <a:pt x="6992" y="1490"/>
                </a:cubicBezTo>
                <a:lnTo>
                  <a:pt x="6718" y="1"/>
                </a:lnTo>
                <a:close/>
              </a:path>
            </a:pathLst>
          </a:custGeom>
          <a:solidFill>
            <a:srgbClr val="C66D58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5"/>
          <p:cNvSpPr/>
          <p:nvPr/>
        </p:nvSpPr>
        <p:spPr>
          <a:xfrm>
            <a:off x="6959599" y="1461344"/>
            <a:ext cx="643446" cy="608260"/>
          </a:xfrm>
          <a:custGeom>
            <a:avLst/>
            <a:gdLst/>
            <a:ahLst/>
            <a:cxnLst/>
            <a:rect l="l" t="t" r="r" b="b"/>
            <a:pathLst>
              <a:path w="42761" h="45249" extrusionOk="0">
                <a:moveTo>
                  <a:pt x="27194" y="0"/>
                </a:moveTo>
                <a:cubicBezTo>
                  <a:pt x="25391" y="0"/>
                  <a:pt x="25526" y="2305"/>
                  <a:pt x="25526" y="2305"/>
                </a:cubicBezTo>
                <a:cubicBezTo>
                  <a:pt x="24645" y="4432"/>
                  <a:pt x="26347" y="14524"/>
                  <a:pt x="28110" y="23460"/>
                </a:cubicBezTo>
                <a:cubicBezTo>
                  <a:pt x="20906" y="17867"/>
                  <a:pt x="13459" y="11971"/>
                  <a:pt x="10663" y="9782"/>
                </a:cubicBezTo>
                <a:cubicBezTo>
                  <a:pt x="8079" y="6013"/>
                  <a:pt x="2730" y="4493"/>
                  <a:pt x="1362" y="4372"/>
                </a:cubicBezTo>
                <a:cubicBezTo>
                  <a:pt x="1318" y="4368"/>
                  <a:pt x="1277" y="4366"/>
                  <a:pt x="1239" y="4366"/>
                </a:cubicBezTo>
                <a:cubicBezTo>
                  <a:pt x="0" y="4366"/>
                  <a:pt x="1058" y="6195"/>
                  <a:pt x="1058" y="6195"/>
                </a:cubicBezTo>
                <a:lnTo>
                  <a:pt x="7015" y="13156"/>
                </a:lnTo>
                <a:cubicBezTo>
                  <a:pt x="7046" y="13186"/>
                  <a:pt x="7076" y="13278"/>
                  <a:pt x="7137" y="13308"/>
                </a:cubicBezTo>
                <a:cubicBezTo>
                  <a:pt x="12335" y="20117"/>
                  <a:pt x="25283" y="34007"/>
                  <a:pt x="30450" y="39509"/>
                </a:cubicBezTo>
                <a:cubicBezTo>
                  <a:pt x="30724" y="39783"/>
                  <a:pt x="30937" y="40056"/>
                  <a:pt x="31210" y="40269"/>
                </a:cubicBezTo>
                <a:cubicBezTo>
                  <a:pt x="32244" y="41272"/>
                  <a:pt x="33338" y="42153"/>
                  <a:pt x="34523" y="42913"/>
                </a:cubicBezTo>
                <a:cubicBezTo>
                  <a:pt x="34949" y="43217"/>
                  <a:pt x="35405" y="43460"/>
                  <a:pt x="35861" y="43734"/>
                </a:cubicBezTo>
                <a:cubicBezTo>
                  <a:pt x="36499" y="44159"/>
                  <a:pt x="37168" y="44494"/>
                  <a:pt x="37867" y="44889"/>
                </a:cubicBezTo>
                <a:cubicBezTo>
                  <a:pt x="38334" y="45134"/>
                  <a:pt x="38827" y="45248"/>
                  <a:pt x="39308" y="45248"/>
                </a:cubicBezTo>
                <a:cubicBezTo>
                  <a:pt x="40735" y="45248"/>
                  <a:pt x="42062" y="44246"/>
                  <a:pt x="42335" y="42700"/>
                </a:cubicBezTo>
                <a:lnTo>
                  <a:pt x="42335" y="42640"/>
                </a:lnTo>
                <a:cubicBezTo>
                  <a:pt x="42487" y="41758"/>
                  <a:pt x="42609" y="40877"/>
                  <a:pt x="42639" y="40026"/>
                </a:cubicBezTo>
                <a:cubicBezTo>
                  <a:pt x="42761" y="38688"/>
                  <a:pt x="42730" y="37381"/>
                  <a:pt x="42548" y="36074"/>
                </a:cubicBezTo>
                <a:cubicBezTo>
                  <a:pt x="42457" y="35345"/>
                  <a:pt x="42396" y="34615"/>
                  <a:pt x="42274" y="33947"/>
                </a:cubicBezTo>
                <a:cubicBezTo>
                  <a:pt x="39356" y="13794"/>
                  <a:pt x="29539" y="268"/>
                  <a:pt x="27532" y="25"/>
                </a:cubicBezTo>
                <a:cubicBezTo>
                  <a:pt x="27413" y="8"/>
                  <a:pt x="27300" y="0"/>
                  <a:pt x="27194" y="0"/>
                </a:cubicBezTo>
                <a:close/>
              </a:path>
            </a:pathLst>
          </a:custGeom>
          <a:solidFill>
            <a:srgbClr val="C66D58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5"/>
          <p:cNvSpPr/>
          <p:nvPr/>
        </p:nvSpPr>
        <p:spPr>
          <a:xfrm>
            <a:off x="7285158" y="1448198"/>
            <a:ext cx="266672" cy="291689"/>
          </a:xfrm>
          <a:custGeom>
            <a:avLst/>
            <a:gdLst/>
            <a:ahLst/>
            <a:cxnLst/>
            <a:rect l="l" t="t" r="r" b="b"/>
            <a:pathLst>
              <a:path w="17722" h="21699" extrusionOk="0">
                <a:moveTo>
                  <a:pt x="4226" y="0"/>
                </a:moveTo>
                <a:lnTo>
                  <a:pt x="4226" y="0"/>
                </a:lnTo>
                <a:cubicBezTo>
                  <a:pt x="1" y="2857"/>
                  <a:pt x="3314" y="15350"/>
                  <a:pt x="4590" y="19636"/>
                </a:cubicBezTo>
                <a:cubicBezTo>
                  <a:pt x="4651" y="19788"/>
                  <a:pt x="4682" y="19940"/>
                  <a:pt x="4712" y="20061"/>
                </a:cubicBezTo>
                <a:cubicBezTo>
                  <a:pt x="4955" y="20730"/>
                  <a:pt x="5046" y="21125"/>
                  <a:pt x="5046" y="21125"/>
                </a:cubicBezTo>
                <a:lnTo>
                  <a:pt x="6110" y="21307"/>
                </a:lnTo>
                <a:cubicBezTo>
                  <a:pt x="7524" y="21567"/>
                  <a:pt x="8950" y="21699"/>
                  <a:pt x="10374" y="21699"/>
                </a:cubicBezTo>
                <a:cubicBezTo>
                  <a:pt x="12287" y="21699"/>
                  <a:pt x="14198" y="21461"/>
                  <a:pt x="16080" y="20973"/>
                </a:cubicBezTo>
                <a:lnTo>
                  <a:pt x="17721" y="20547"/>
                </a:lnTo>
                <a:cubicBezTo>
                  <a:pt x="17721" y="20547"/>
                  <a:pt x="17630" y="20274"/>
                  <a:pt x="17448" y="19788"/>
                </a:cubicBezTo>
                <a:cubicBezTo>
                  <a:pt x="17417" y="19727"/>
                  <a:pt x="17326" y="19575"/>
                  <a:pt x="17296" y="19453"/>
                </a:cubicBezTo>
                <a:cubicBezTo>
                  <a:pt x="16445" y="17174"/>
                  <a:pt x="14378" y="11885"/>
                  <a:pt x="11825" y="6961"/>
                </a:cubicBezTo>
                <a:cubicBezTo>
                  <a:pt x="8451" y="426"/>
                  <a:pt x="4226" y="0"/>
                  <a:pt x="4226" y="0"/>
                </a:cubicBezTo>
                <a:close/>
              </a:path>
            </a:pathLst>
          </a:custGeom>
          <a:solidFill>
            <a:srgbClr val="00AE3F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5"/>
          <p:cNvSpPr/>
          <p:nvPr/>
        </p:nvSpPr>
        <p:spPr>
          <a:xfrm>
            <a:off x="7009438" y="1070022"/>
            <a:ext cx="349370" cy="318862"/>
          </a:xfrm>
          <a:custGeom>
            <a:avLst/>
            <a:gdLst/>
            <a:ahLst/>
            <a:cxnLst/>
            <a:rect l="l" t="t" r="r" b="b"/>
            <a:pathLst>
              <a:path w="22816" h="22784" extrusionOk="0">
                <a:moveTo>
                  <a:pt x="10574" y="1"/>
                </a:moveTo>
                <a:cubicBezTo>
                  <a:pt x="10100" y="1"/>
                  <a:pt x="9620" y="43"/>
                  <a:pt x="9137" y="130"/>
                </a:cubicBezTo>
                <a:cubicBezTo>
                  <a:pt x="4730" y="920"/>
                  <a:pt x="1812" y="5145"/>
                  <a:pt x="2602" y="9522"/>
                </a:cubicBezTo>
                <a:lnTo>
                  <a:pt x="3119" y="12258"/>
                </a:lnTo>
                <a:cubicBezTo>
                  <a:pt x="2871" y="12141"/>
                  <a:pt x="2535" y="12023"/>
                  <a:pt x="2180" y="12023"/>
                </a:cubicBezTo>
                <a:cubicBezTo>
                  <a:pt x="1708" y="12023"/>
                  <a:pt x="1204" y="12232"/>
                  <a:pt x="839" y="12927"/>
                </a:cubicBezTo>
                <a:cubicBezTo>
                  <a:pt x="1" y="14517"/>
                  <a:pt x="2132" y="17234"/>
                  <a:pt x="3834" y="17234"/>
                </a:cubicBezTo>
                <a:cubicBezTo>
                  <a:pt x="3921" y="17234"/>
                  <a:pt x="4007" y="17227"/>
                  <a:pt x="4092" y="17212"/>
                </a:cubicBezTo>
                <a:cubicBezTo>
                  <a:pt x="5188" y="20527"/>
                  <a:pt x="8305" y="22784"/>
                  <a:pt x="11770" y="22784"/>
                </a:cubicBezTo>
                <a:cubicBezTo>
                  <a:pt x="12245" y="22784"/>
                  <a:pt x="12726" y="22741"/>
                  <a:pt x="13210" y="22653"/>
                </a:cubicBezTo>
                <a:cubicBezTo>
                  <a:pt x="17223" y="21924"/>
                  <a:pt x="20019" y="18367"/>
                  <a:pt x="19867" y="14386"/>
                </a:cubicBezTo>
                <a:cubicBezTo>
                  <a:pt x="21569" y="14112"/>
                  <a:pt x="22815" y="10525"/>
                  <a:pt x="21417" y="9249"/>
                </a:cubicBezTo>
                <a:cubicBezTo>
                  <a:pt x="21027" y="8893"/>
                  <a:pt x="20654" y="8762"/>
                  <a:pt x="20316" y="8762"/>
                </a:cubicBezTo>
                <a:cubicBezTo>
                  <a:pt x="19760" y="8762"/>
                  <a:pt x="19300" y="9117"/>
                  <a:pt x="19016" y="9401"/>
                </a:cubicBezTo>
                <a:lnTo>
                  <a:pt x="18530" y="6665"/>
                </a:lnTo>
                <a:cubicBezTo>
                  <a:pt x="17826" y="2743"/>
                  <a:pt x="14404" y="1"/>
                  <a:pt x="10574" y="1"/>
                </a:cubicBezTo>
                <a:close/>
              </a:path>
            </a:pathLst>
          </a:custGeom>
          <a:solidFill>
            <a:srgbClr val="C66D58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5"/>
          <p:cNvSpPr/>
          <p:nvPr/>
        </p:nvSpPr>
        <p:spPr>
          <a:xfrm>
            <a:off x="7179508" y="1218989"/>
            <a:ext cx="20585" cy="63664"/>
          </a:xfrm>
          <a:custGeom>
            <a:avLst/>
            <a:gdLst/>
            <a:ahLst/>
            <a:cxnLst/>
            <a:rect l="l" t="t" r="r" b="b"/>
            <a:pathLst>
              <a:path w="1368" h="4736" extrusionOk="0">
                <a:moveTo>
                  <a:pt x="304" y="0"/>
                </a:moveTo>
                <a:cubicBezTo>
                  <a:pt x="274" y="456"/>
                  <a:pt x="304" y="912"/>
                  <a:pt x="304" y="1307"/>
                </a:cubicBezTo>
                <a:cubicBezTo>
                  <a:pt x="304" y="1763"/>
                  <a:pt x="304" y="2189"/>
                  <a:pt x="213" y="2614"/>
                </a:cubicBezTo>
                <a:cubicBezTo>
                  <a:pt x="152" y="3040"/>
                  <a:pt x="0" y="3526"/>
                  <a:pt x="152" y="4043"/>
                </a:cubicBezTo>
                <a:cubicBezTo>
                  <a:pt x="213" y="4286"/>
                  <a:pt x="365" y="4559"/>
                  <a:pt x="639" y="4651"/>
                </a:cubicBezTo>
                <a:cubicBezTo>
                  <a:pt x="761" y="4705"/>
                  <a:pt x="891" y="4735"/>
                  <a:pt x="1009" y="4735"/>
                </a:cubicBezTo>
                <a:cubicBezTo>
                  <a:pt x="1155" y="4735"/>
                  <a:pt x="1284" y="4690"/>
                  <a:pt x="1368" y="4590"/>
                </a:cubicBezTo>
                <a:lnTo>
                  <a:pt x="1368" y="4590"/>
                </a:lnTo>
                <a:cubicBezTo>
                  <a:pt x="1303" y="4606"/>
                  <a:pt x="1242" y="4614"/>
                  <a:pt x="1185" y="4614"/>
                </a:cubicBezTo>
                <a:cubicBezTo>
                  <a:pt x="1029" y="4614"/>
                  <a:pt x="902" y="4557"/>
                  <a:pt x="791" y="4468"/>
                </a:cubicBezTo>
                <a:cubicBezTo>
                  <a:pt x="639" y="4347"/>
                  <a:pt x="608" y="4164"/>
                  <a:pt x="578" y="3982"/>
                </a:cubicBezTo>
                <a:cubicBezTo>
                  <a:pt x="517" y="3587"/>
                  <a:pt x="669" y="3222"/>
                  <a:pt x="760" y="2736"/>
                </a:cubicBezTo>
                <a:cubicBezTo>
                  <a:pt x="821" y="2280"/>
                  <a:pt x="791" y="1763"/>
                  <a:pt x="730" y="1307"/>
                </a:cubicBezTo>
                <a:cubicBezTo>
                  <a:pt x="608" y="851"/>
                  <a:pt x="487" y="395"/>
                  <a:pt x="304" y="0"/>
                </a:cubicBezTo>
                <a:close/>
              </a:path>
            </a:pathLst>
          </a:custGeom>
          <a:solidFill>
            <a:srgbClr val="241F29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5"/>
          <p:cNvSpPr/>
          <p:nvPr/>
        </p:nvSpPr>
        <p:spPr>
          <a:xfrm>
            <a:off x="7037712" y="1252083"/>
            <a:ext cx="36144" cy="39131"/>
          </a:xfrm>
          <a:custGeom>
            <a:avLst/>
            <a:gdLst/>
            <a:ahLst/>
            <a:cxnLst/>
            <a:rect l="l" t="t" r="r" b="b"/>
            <a:pathLst>
              <a:path w="2402" h="2911" extrusionOk="0">
                <a:moveTo>
                  <a:pt x="730" y="0"/>
                </a:moveTo>
                <a:cubicBezTo>
                  <a:pt x="517" y="0"/>
                  <a:pt x="365" y="122"/>
                  <a:pt x="274" y="213"/>
                </a:cubicBezTo>
                <a:cubicBezTo>
                  <a:pt x="31" y="456"/>
                  <a:pt x="1" y="790"/>
                  <a:pt x="31" y="1064"/>
                </a:cubicBezTo>
                <a:cubicBezTo>
                  <a:pt x="61" y="790"/>
                  <a:pt x="183" y="517"/>
                  <a:pt x="365" y="365"/>
                </a:cubicBezTo>
                <a:cubicBezTo>
                  <a:pt x="451" y="304"/>
                  <a:pt x="532" y="277"/>
                  <a:pt x="610" y="277"/>
                </a:cubicBezTo>
                <a:cubicBezTo>
                  <a:pt x="725" y="277"/>
                  <a:pt x="834" y="335"/>
                  <a:pt x="943" y="426"/>
                </a:cubicBezTo>
                <a:cubicBezTo>
                  <a:pt x="1095" y="517"/>
                  <a:pt x="1247" y="760"/>
                  <a:pt x="1399" y="973"/>
                </a:cubicBezTo>
                <a:cubicBezTo>
                  <a:pt x="1414" y="997"/>
                  <a:pt x="1429" y="1021"/>
                  <a:pt x="1444" y="1046"/>
                </a:cubicBezTo>
                <a:lnTo>
                  <a:pt x="1444" y="1046"/>
                </a:lnTo>
                <a:cubicBezTo>
                  <a:pt x="1368" y="1037"/>
                  <a:pt x="1291" y="1034"/>
                  <a:pt x="1216" y="1034"/>
                </a:cubicBezTo>
                <a:cubicBezTo>
                  <a:pt x="1034" y="1034"/>
                  <a:pt x="791" y="1094"/>
                  <a:pt x="639" y="1277"/>
                </a:cubicBezTo>
                <a:cubicBezTo>
                  <a:pt x="517" y="1429"/>
                  <a:pt x="456" y="1672"/>
                  <a:pt x="456" y="1854"/>
                </a:cubicBezTo>
                <a:cubicBezTo>
                  <a:pt x="456" y="2280"/>
                  <a:pt x="760" y="2553"/>
                  <a:pt x="1034" y="2736"/>
                </a:cubicBezTo>
                <a:cubicBezTo>
                  <a:pt x="1183" y="2829"/>
                  <a:pt x="1401" y="2911"/>
                  <a:pt x="1611" y="2911"/>
                </a:cubicBezTo>
                <a:cubicBezTo>
                  <a:pt x="1743" y="2911"/>
                  <a:pt x="1871" y="2879"/>
                  <a:pt x="1976" y="2797"/>
                </a:cubicBezTo>
                <a:lnTo>
                  <a:pt x="1976" y="2797"/>
                </a:lnTo>
                <a:cubicBezTo>
                  <a:pt x="1930" y="2806"/>
                  <a:pt x="1884" y="2810"/>
                  <a:pt x="1839" y="2810"/>
                </a:cubicBezTo>
                <a:cubicBezTo>
                  <a:pt x="1583" y="2810"/>
                  <a:pt x="1341" y="2673"/>
                  <a:pt x="1186" y="2493"/>
                </a:cubicBezTo>
                <a:cubicBezTo>
                  <a:pt x="973" y="2310"/>
                  <a:pt x="821" y="2037"/>
                  <a:pt x="882" y="1824"/>
                </a:cubicBezTo>
                <a:cubicBezTo>
                  <a:pt x="882" y="1702"/>
                  <a:pt x="912" y="1642"/>
                  <a:pt x="973" y="1550"/>
                </a:cubicBezTo>
                <a:cubicBezTo>
                  <a:pt x="1064" y="1520"/>
                  <a:pt x="1125" y="1490"/>
                  <a:pt x="1247" y="1490"/>
                </a:cubicBezTo>
                <a:cubicBezTo>
                  <a:pt x="1465" y="1490"/>
                  <a:pt x="1645" y="1548"/>
                  <a:pt x="1817" y="1649"/>
                </a:cubicBezTo>
                <a:lnTo>
                  <a:pt x="1817" y="1649"/>
                </a:lnTo>
                <a:cubicBezTo>
                  <a:pt x="1830" y="1667"/>
                  <a:pt x="1842" y="1685"/>
                  <a:pt x="1855" y="1702"/>
                </a:cubicBezTo>
                <a:lnTo>
                  <a:pt x="1877" y="1685"/>
                </a:lnTo>
                <a:lnTo>
                  <a:pt x="1877" y="1685"/>
                </a:lnTo>
                <a:cubicBezTo>
                  <a:pt x="1900" y="1700"/>
                  <a:pt x="1923" y="1716"/>
                  <a:pt x="1946" y="1733"/>
                </a:cubicBezTo>
                <a:cubicBezTo>
                  <a:pt x="1985" y="1792"/>
                  <a:pt x="2050" y="1825"/>
                  <a:pt x="2123" y="1825"/>
                </a:cubicBezTo>
                <a:cubicBezTo>
                  <a:pt x="2164" y="1825"/>
                  <a:pt x="2207" y="1815"/>
                  <a:pt x="2250" y="1794"/>
                </a:cubicBezTo>
                <a:cubicBezTo>
                  <a:pt x="2341" y="1702"/>
                  <a:pt x="2402" y="1550"/>
                  <a:pt x="2311" y="1429"/>
                </a:cubicBezTo>
                <a:lnTo>
                  <a:pt x="1855" y="760"/>
                </a:lnTo>
                <a:cubicBezTo>
                  <a:pt x="1703" y="517"/>
                  <a:pt x="1520" y="274"/>
                  <a:pt x="1216" y="122"/>
                </a:cubicBezTo>
                <a:cubicBezTo>
                  <a:pt x="1064" y="31"/>
                  <a:pt x="912" y="0"/>
                  <a:pt x="730" y="0"/>
                </a:cubicBezTo>
                <a:close/>
              </a:path>
            </a:pathLst>
          </a:custGeom>
          <a:solidFill>
            <a:srgbClr val="241F29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5"/>
          <p:cNvSpPr/>
          <p:nvPr/>
        </p:nvSpPr>
        <p:spPr>
          <a:xfrm>
            <a:off x="7098084" y="1189606"/>
            <a:ext cx="63139" cy="28377"/>
          </a:xfrm>
          <a:custGeom>
            <a:avLst/>
            <a:gdLst/>
            <a:ahLst/>
            <a:cxnLst/>
            <a:rect l="l" t="t" r="r" b="b"/>
            <a:pathLst>
              <a:path w="4196" h="2111" extrusionOk="0">
                <a:moveTo>
                  <a:pt x="3281" y="1"/>
                </a:moveTo>
                <a:cubicBezTo>
                  <a:pt x="3076" y="1"/>
                  <a:pt x="2876" y="25"/>
                  <a:pt x="2676" y="58"/>
                </a:cubicBezTo>
                <a:cubicBezTo>
                  <a:pt x="2280" y="89"/>
                  <a:pt x="1946" y="210"/>
                  <a:pt x="1612" y="362"/>
                </a:cubicBezTo>
                <a:cubicBezTo>
                  <a:pt x="1277" y="514"/>
                  <a:pt x="973" y="697"/>
                  <a:pt x="700" y="970"/>
                </a:cubicBezTo>
                <a:cubicBezTo>
                  <a:pt x="426" y="1183"/>
                  <a:pt x="214" y="1517"/>
                  <a:pt x="62" y="1821"/>
                </a:cubicBezTo>
                <a:cubicBezTo>
                  <a:pt x="1" y="1913"/>
                  <a:pt x="1" y="1973"/>
                  <a:pt x="92" y="2065"/>
                </a:cubicBezTo>
                <a:cubicBezTo>
                  <a:pt x="122" y="2095"/>
                  <a:pt x="168" y="2110"/>
                  <a:pt x="217" y="2110"/>
                </a:cubicBezTo>
                <a:cubicBezTo>
                  <a:pt x="267" y="2110"/>
                  <a:pt x="320" y="2095"/>
                  <a:pt x="366" y="2065"/>
                </a:cubicBezTo>
                <a:cubicBezTo>
                  <a:pt x="578" y="1821"/>
                  <a:pt x="821" y="1609"/>
                  <a:pt x="1065" y="1457"/>
                </a:cubicBezTo>
                <a:cubicBezTo>
                  <a:pt x="1338" y="1305"/>
                  <a:pt x="1612" y="1153"/>
                  <a:pt x="1916" y="1062"/>
                </a:cubicBezTo>
                <a:cubicBezTo>
                  <a:pt x="2189" y="1001"/>
                  <a:pt x="2493" y="970"/>
                  <a:pt x="2797" y="910"/>
                </a:cubicBezTo>
                <a:lnTo>
                  <a:pt x="3709" y="910"/>
                </a:lnTo>
                <a:cubicBezTo>
                  <a:pt x="3922" y="910"/>
                  <a:pt x="4104" y="758"/>
                  <a:pt x="4165" y="545"/>
                </a:cubicBezTo>
                <a:cubicBezTo>
                  <a:pt x="4195" y="302"/>
                  <a:pt x="4043" y="89"/>
                  <a:pt x="3800" y="58"/>
                </a:cubicBezTo>
                <a:cubicBezTo>
                  <a:pt x="3622" y="17"/>
                  <a:pt x="3450" y="1"/>
                  <a:pt x="3281" y="1"/>
                </a:cubicBezTo>
                <a:close/>
              </a:path>
            </a:pathLst>
          </a:custGeom>
          <a:solidFill>
            <a:srgbClr val="241F29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5"/>
          <p:cNvSpPr/>
          <p:nvPr/>
        </p:nvSpPr>
        <p:spPr>
          <a:xfrm>
            <a:off x="7191847" y="1176755"/>
            <a:ext cx="68165" cy="17381"/>
          </a:xfrm>
          <a:custGeom>
            <a:avLst/>
            <a:gdLst/>
            <a:ahLst/>
            <a:cxnLst/>
            <a:rect l="l" t="t" r="r" b="b"/>
            <a:pathLst>
              <a:path w="4530" h="1293" extrusionOk="0">
                <a:moveTo>
                  <a:pt x="2163" y="0"/>
                </a:moveTo>
                <a:cubicBezTo>
                  <a:pt x="1897" y="0"/>
                  <a:pt x="1635" y="34"/>
                  <a:pt x="1338" y="103"/>
                </a:cubicBezTo>
                <a:cubicBezTo>
                  <a:pt x="974" y="224"/>
                  <a:pt x="609" y="285"/>
                  <a:pt x="274" y="498"/>
                </a:cubicBezTo>
                <a:cubicBezTo>
                  <a:pt x="122" y="619"/>
                  <a:pt x="1" y="862"/>
                  <a:pt x="122" y="1045"/>
                </a:cubicBezTo>
                <a:cubicBezTo>
                  <a:pt x="190" y="1202"/>
                  <a:pt x="340" y="1293"/>
                  <a:pt x="512" y="1293"/>
                </a:cubicBezTo>
                <a:cubicBezTo>
                  <a:pt x="573" y="1293"/>
                  <a:pt x="636" y="1281"/>
                  <a:pt x="700" y="1258"/>
                </a:cubicBezTo>
                <a:lnTo>
                  <a:pt x="730" y="1258"/>
                </a:lnTo>
                <a:cubicBezTo>
                  <a:pt x="974" y="1166"/>
                  <a:pt x="1278" y="1045"/>
                  <a:pt x="1581" y="984"/>
                </a:cubicBezTo>
                <a:cubicBezTo>
                  <a:pt x="1825" y="893"/>
                  <a:pt x="2129" y="862"/>
                  <a:pt x="2433" y="832"/>
                </a:cubicBezTo>
                <a:cubicBezTo>
                  <a:pt x="2737" y="832"/>
                  <a:pt x="3040" y="832"/>
                  <a:pt x="3344" y="893"/>
                </a:cubicBezTo>
                <a:cubicBezTo>
                  <a:pt x="3648" y="923"/>
                  <a:pt x="3922" y="1045"/>
                  <a:pt x="4226" y="1197"/>
                </a:cubicBezTo>
                <a:cubicBezTo>
                  <a:pt x="4264" y="1209"/>
                  <a:pt x="4301" y="1217"/>
                  <a:pt x="4337" y="1217"/>
                </a:cubicBezTo>
                <a:cubicBezTo>
                  <a:pt x="4387" y="1217"/>
                  <a:pt x="4433" y="1202"/>
                  <a:pt x="4469" y="1166"/>
                </a:cubicBezTo>
                <a:cubicBezTo>
                  <a:pt x="4530" y="1075"/>
                  <a:pt x="4530" y="984"/>
                  <a:pt x="4469" y="893"/>
                </a:cubicBezTo>
                <a:cubicBezTo>
                  <a:pt x="4196" y="650"/>
                  <a:pt x="3892" y="437"/>
                  <a:pt x="3557" y="285"/>
                </a:cubicBezTo>
                <a:cubicBezTo>
                  <a:pt x="3192" y="133"/>
                  <a:pt x="2828" y="42"/>
                  <a:pt x="2433" y="11"/>
                </a:cubicBezTo>
                <a:cubicBezTo>
                  <a:pt x="2341" y="4"/>
                  <a:pt x="2252" y="0"/>
                  <a:pt x="2163" y="0"/>
                </a:cubicBezTo>
                <a:close/>
              </a:path>
            </a:pathLst>
          </a:custGeom>
          <a:solidFill>
            <a:srgbClr val="241F29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5"/>
          <p:cNvSpPr/>
          <p:nvPr/>
        </p:nvSpPr>
        <p:spPr>
          <a:xfrm>
            <a:off x="7215637" y="1216798"/>
            <a:ext cx="22887" cy="32907"/>
          </a:xfrm>
          <a:custGeom>
            <a:avLst/>
            <a:gdLst/>
            <a:ahLst/>
            <a:cxnLst/>
            <a:rect l="l" t="t" r="r" b="b"/>
            <a:pathLst>
              <a:path w="1521" h="2448" extrusionOk="0">
                <a:moveTo>
                  <a:pt x="613" y="0"/>
                </a:moveTo>
                <a:cubicBezTo>
                  <a:pt x="581" y="0"/>
                  <a:pt x="549" y="4"/>
                  <a:pt x="517" y="11"/>
                </a:cubicBezTo>
                <a:cubicBezTo>
                  <a:pt x="183" y="72"/>
                  <a:pt x="0" y="649"/>
                  <a:pt x="92" y="1318"/>
                </a:cubicBezTo>
                <a:cubicBezTo>
                  <a:pt x="206" y="1978"/>
                  <a:pt x="592" y="2448"/>
                  <a:pt x="916" y="2448"/>
                </a:cubicBezTo>
                <a:cubicBezTo>
                  <a:pt x="935" y="2448"/>
                  <a:pt x="954" y="2446"/>
                  <a:pt x="973" y="2443"/>
                </a:cubicBezTo>
                <a:cubicBezTo>
                  <a:pt x="1308" y="2352"/>
                  <a:pt x="1520" y="1774"/>
                  <a:pt x="1399" y="1105"/>
                </a:cubicBezTo>
                <a:cubicBezTo>
                  <a:pt x="1287" y="463"/>
                  <a:pt x="970" y="0"/>
                  <a:pt x="613" y="0"/>
                </a:cubicBezTo>
                <a:close/>
              </a:path>
            </a:pathLst>
          </a:custGeom>
          <a:solidFill>
            <a:srgbClr val="241F29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5"/>
          <p:cNvSpPr/>
          <p:nvPr/>
        </p:nvSpPr>
        <p:spPr>
          <a:xfrm>
            <a:off x="7227525" y="1214083"/>
            <a:ext cx="11903" cy="11050"/>
          </a:xfrm>
          <a:custGeom>
            <a:avLst/>
            <a:gdLst/>
            <a:ahLst/>
            <a:cxnLst/>
            <a:rect l="l" t="t" r="r" b="b"/>
            <a:pathLst>
              <a:path w="791" h="822" extrusionOk="0">
                <a:moveTo>
                  <a:pt x="791" y="0"/>
                </a:moveTo>
                <a:cubicBezTo>
                  <a:pt x="518" y="274"/>
                  <a:pt x="1" y="426"/>
                  <a:pt x="1" y="426"/>
                </a:cubicBezTo>
                <a:lnTo>
                  <a:pt x="183" y="821"/>
                </a:lnTo>
                <a:cubicBezTo>
                  <a:pt x="639" y="700"/>
                  <a:pt x="791" y="1"/>
                  <a:pt x="791" y="0"/>
                </a:cubicBezTo>
                <a:close/>
              </a:path>
            </a:pathLst>
          </a:custGeom>
          <a:solidFill>
            <a:srgbClr val="241F29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5"/>
          <p:cNvSpPr/>
          <p:nvPr/>
        </p:nvSpPr>
        <p:spPr>
          <a:xfrm>
            <a:off x="7138803" y="1229057"/>
            <a:ext cx="22872" cy="32907"/>
          </a:xfrm>
          <a:custGeom>
            <a:avLst/>
            <a:gdLst/>
            <a:ahLst/>
            <a:cxnLst/>
            <a:rect l="l" t="t" r="r" b="b"/>
            <a:pathLst>
              <a:path w="1520" h="2448" extrusionOk="0">
                <a:moveTo>
                  <a:pt x="612" y="0"/>
                </a:moveTo>
                <a:cubicBezTo>
                  <a:pt x="581" y="0"/>
                  <a:pt x="549" y="4"/>
                  <a:pt x="517" y="11"/>
                </a:cubicBezTo>
                <a:cubicBezTo>
                  <a:pt x="182" y="72"/>
                  <a:pt x="0" y="649"/>
                  <a:pt x="122" y="1318"/>
                </a:cubicBezTo>
                <a:cubicBezTo>
                  <a:pt x="236" y="1978"/>
                  <a:pt x="567" y="2448"/>
                  <a:pt x="936" y="2448"/>
                </a:cubicBezTo>
                <a:cubicBezTo>
                  <a:pt x="958" y="2448"/>
                  <a:pt x="981" y="2446"/>
                  <a:pt x="1003" y="2443"/>
                </a:cubicBezTo>
                <a:cubicBezTo>
                  <a:pt x="1337" y="2351"/>
                  <a:pt x="1520" y="1774"/>
                  <a:pt x="1398" y="1105"/>
                </a:cubicBezTo>
                <a:cubicBezTo>
                  <a:pt x="1286" y="463"/>
                  <a:pt x="969" y="0"/>
                  <a:pt x="612" y="0"/>
                </a:cubicBezTo>
                <a:close/>
              </a:path>
            </a:pathLst>
          </a:custGeom>
          <a:solidFill>
            <a:srgbClr val="241F29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5"/>
          <p:cNvSpPr/>
          <p:nvPr/>
        </p:nvSpPr>
        <p:spPr>
          <a:xfrm>
            <a:off x="7131024" y="1231651"/>
            <a:ext cx="13738" cy="7084"/>
          </a:xfrm>
          <a:custGeom>
            <a:avLst/>
            <a:gdLst/>
            <a:ahLst/>
            <a:cxnLst/>
            <a:rect l="l" t="t" r="r" b="b"/>
            <a:pathLst>
              <a:path w="913" h="527" extrusionOk="0">
                <a:moveTo>
                  <a:pt x="0" y="0"/>
                </a:moveTo>
                <a:cubicBezTo>
                  <a:pt x="0" y="1"/>
                  <a:pt x="316" y="526"/>
                  <a:pt x="751" y="526"/>
                </a:cubicBezTo>
                <a:cubicBezTo>
                  <a:pt x="784" y="526"/>
                  <a:pt x="817" y="523"/>
                  <a:pt x="851" y="517"/>
                </a:cubicBezTo>
                <a:lnTo>
                  <a:pt x="912" y="122"/>
                </a:lnTo>
                <a:lnTo>
                  <a:pt x="912" y="122"/>
                </a:lnTo>
                <a:cubicBezTo>
                  <a:pt x="912" y="122"/>
                  <a:pt x="820" y="132"/>
                  <a:pt x="687" y="132"/>
                </a:cubicBezTo>
                <a:cubicBezTo>
                  <a:pt x="489" y="132"/>
                  <a:pt x="201" y="110"/>
                  <a:pt x="0" y="0"/>
                </a:cubicBezTo>
                <a:close/>
              </a:path>
            </a:pathLst>
          </a:custGeom>
          <a:solidFill>
            <a:srgbClr val="241F29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5"/>
          <p:cNvSpPr/>
          <p:nvPr/>
        </p:nvSpPr>
        <p:spPr>
          <a:xfrm>
            <a:off x="7191847" y="1279047"/>
            <a:ext cx="50785" cy="26226"/>
          </a:xfrm>
          <a:custGeom>
            <a:avLst/>
            <a:gdLst/>
            <a:ahLst/>
            <a:cxnLst/>
            <a:rect l="l" t="t" r="r" b="b"/>
            <a:pathLst>
              <a:path w="3375" h="1951" extrusionOk="0">
                <a:moveTo>
                  <a:pt x="3375" y="0"/>
                </a:moveTo>
                <a:lnTo>
                  <a:pt x="3375" y="0"/>
                </a:lnTo>
                <a:cubicBezTo>
                  <a:pt x="3192" y="274"/>
                  <a:pt x="3010" y="547"/>
                  <a:pt x="2737" y="760"/>
                </a:cubicBezTo>
                <a:cubicBezTo>
                  <a:pt x="2524" y="943"/>
                  <a:pt x="2250" y="1155"/>
                  <a:pt x="1946" y="1307"/>
                </a:cubicBezTo>
                <a:cubicBezTo>
                  <a:pt x="1338" y="1611"/>
                  <a:pt x="700" y="1763"/>
                  <a:pt x="1" y="1915"/>
                </a:cubicBezTo>
                <a:cubicBezTo>
                  <a:pt x="168" y="1941"/>
                  <a:pt x="324" y="1950"/>
                  <a:pt x="472" y="1950"/>
                </a:cubicBezTo>
                <a:cubicBezTo>
                  <a:pt x="673" y="1950"/>
                  <a:pt x="859" y="1933"/>
                  <a:pt x="1034" y="1915"/>
                </a:cubicBezTo>
                <a:cubicBezTo>
                  <a:pt x="1369" y="1854"/>
                  <a:pt x="1703" y="1763"/>
                  <a:pt x="2068" y="1611"/>
                </a:cubicBezTo>
                <a:cubicBezTo>
                  <a:pt x="2402" y="1459"/>
                  <a:pt x="2706" y="1216"/>
                  <a:pt x="2919" y="943"/>
                </a:cubicBezTo>
                <a:cubicBezTo>
                  <a:pt x="3162" y="699"/>
                  <a:pt x="3314" y="335"/>
                  <a:pt x="3375" y="0"/>
                </a:cubicBezTo>
                <a:close/>
              </a:path>
            </a:pathLst>
          </a:custGeom>
          <a:solidFill>
            <a:srgbClr val="241F29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5"/>
          <p:cNvSpPr/>
          <p:nvPr/>
        </p:nvSpPr>
        <p:spPr>
          <a:xfrm>
            <a:off x="7275558" y="1436611"/>
            <a:ext cx="128536" cy="130150"/>
          </a:xfrm>
          <a:custGeom>
            <a:avLst/>
            <a:gdLst/>
            <a:ahLst/>
            <a:cxnLst/>
            <a:rect l="l" t="t" r="r" b="b"/>
            <a:pathLst>
              <a:path w="8542" h="9682" extrusionOk="0">
                <a:moveTo>
                  <a:pt x="3244" y="0"/>
                </a:moveTo>
                <a:cubicBezTo>
                  <a:pt x="3179" y="0"/>
                  <a:pt x="3121" y="4"/>
                  <a:pt x="3070" y="11"/>
                </a:cubicBezTo>
                <a:cubicBezTo>
                  <a:pt x="2006" y="224"/>
                  <a:pt x="1125" y="315"/>
                  <a:pt x="760" y="710"/>
                </a:cubicBezTo>
                <a:cubicBezTo>
                  <a:pt x="0" y="1470"/>
                  <a:pt x="3040" y="1774"/>
                  <a:pt x="3040" y="1774"/>
                </a:cubicBezTo>
                <a:cubicBezTo>
                  <a:pt x="3040" y="1774"/>
                  <a:pt x="1125" y="8643"/>
                  <a:pt x="1642" y="8674"/>
                </a:cubicBezTo>
                <a:cubicBezTo>
                  <a:pt x="1647" y="8674"/>
                  <a:pt x="1652" y="8675"/>
                  <a:pt x="1657" y="8675"/>
                </a:cubicBezTo>
                <a:cubicBezTo>
                  <a:pt x="2159" y="8675"/>
                  <a:pt x="3678" y="5726"/>
                  <a:pt x="3678" y="5725"/>
                </a:cubicBezTo>
                <a:lnTo>
                  <a:pt x="3678" y="5725"/>
                </a:lnTo>
                <a:cubicBezTo>
                  <a:pt x="3678" y="5726"/>
                  <a:pt x="3249" y="9535"/>
                  <a:pt x="3613" y="9535"/>
                </a:cubicBezTo>
                <a:cubicBezTo>
                  <a:pt x="3624" y="9535"/>
                  <a:pt x="3635" y="9532"/>
                  <a:pt x="3648" y="9525"/>
                </a:cubicBezTo>
                <a:cubicBezTo>
                  <a:pt x="4073" y="9282"/>
                  <a:pt x="5198" y="6304"/>
                  <a:pt x="5198" y="6303"/>
                </a:cubicBezTo>
                <a:lnTo>
                  <a:pt x="5198" y="6303"/>
                </a:lnTo>
                <a:cubicBezTo>
                  <a:pt x="5198" y="6304"/>
                  <a:pt x="4936" y="9682"/>
                  <a:pt x="5409" y="9682"/>
                </a:cubicBezTo>
                <a:cubicBezTo>
                  <a:pt x="5420" y="9682"/>
                  <a:pt x="5430" y="9680"/>
                  <a:pt x="5441" y="9677"/>
                </a:cubicBezTo>
                <a:cubicBezTo>
                  <a:pt x="5927" y="9525"/>
                  <a:pt x="6687" y="6516"/>
                  <a:pt x="6687" y="6516"/>
                </a:cubicBezTo>
                <a:cubicBezTo>
                  <a:pt x="6687" y="6516"/>
                  <a:pt x="7091" y="8053"/>
                  <a:pt x="7713" y="8053"/>
                </a:cubicBezTo>
                <a:cubicBezTo>
                  <a:pt x="7774" y="8053"/>
                  <a:pt x="7838" y="8038"/>
                  <a:pt x="7903" y="8005"/>
                </a:cubicBezTo>
                <a:cubicBezTo>
                  <a:pt x="8329" y="7762"/>
                  <a:pt x="8542" y="4540"/>
                  <a:pt x="8542" y="2655"/>
                </a:cubicBezTo>
                <a:cubicBezTo>
                  <a:pt x="8542" y="1411"/>
                  <a:pt x="4543" y="0"/>
                  <a:pt x="3244" y="0"/>
                </a:cubicBezTo>
                <a:close/>
              </a:path>
            </a:pathLst>
          </a:custGeom>
          <a:solidFill>
            <a:srgbClr val="FF8C64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5"/>
          <p:cNvSpPr/>
          <p:nvPr/>
        </p:nvSpPr>
        <p:spPr>
          <a:xfrm>
            <a:off x="5439592" y="1938471"/>
            <a:ext cx="702101" cy="321585"/>
          </a:xfrm>
          <a:custGeom>
            <a:avLst/>
            <a:gdLst/>
            <a:ahLst/>
            <a:cxnLst/>
            <a:rect l="l" t="t" r="r" b="b"/>
            <a:pathLst>
              <a:path w="46659" h="23923" extrusionOk="0">
                <a:moveTo>
                  <a:pt x="9728" y="1"/>
                </a:moveTo>
                <a:cubicBezTo>
                  <a:pt x="9728" y="1"/>
                  <a:pt x="153" y="14803"/>
                  <a:pt x="1" y="23922"/>
                </a:cubicBezTo>
                <a:lnTo>
                  <a:pt x="46658" y="23922"/>
                </a:lnTo>
                <a:cubicBezTo>
                  <a:pt x="46658" y="23922"/>
                  <a:pt x="44804" y="7508"/>
                  <a:pt x="36871" y="1"/>
                </a:cubicBezTo>
                <a:close/>
              </a:path>
            </a:pathLst>
          </a:custGeom>
          <a:solidFill>
            <a:srgbClr val="793DD8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5"/>
          <p:cNvSpPr/>
          <p:nvPr/>
        </p:nvSpPr>
        <p:spPr>
          <a:xfrm>
            <a:off x="5617066" y="1072717"/>
            <a:ext cx="348530" cy="308089"/>
          </a:xfrm>
          <a:custGeom>
            <a:avLst/>
            <a:gdLst/>
            <a:ahLst/>
            <a:cxnLst/>
            <a:rect l="l" t="t" r="r" b="b"/>
            <a:pathLst>
              <a:path w="23162" h="22919" extrusionOk="0">
                <a:moveTo>
                  <a:pt x="11581" y="1"/>
                </a:moveTo>
                <a:cubicBezTo>
                  <a:pt x="7083" y="1"/>
                  <a:pt x="3496" y="3618"/>
                  <a:pt x="3496" y="8086"/>
                </a:cubicBezTo>
                <a:lnTo>
                  <a:pt x="3496" y="10882"/>
                </a:lnTo>
                <a:cubicBezTo>
                  <a:pt x="3209" y="10675"/>
                  <a:pt x="2806" y="10451"/>
                  <a:pt x="2364" y="10451"/>
                </a:cubicBezTo>
                <a:cubicBezTo>
                  <a:pt x="1963" y="10451"/>
                  <a:pt x="1530" y="10636"/>
                  <a:pt x="1125" y="11186"/>
                </a:cubicBezTo>
                <a:cubicBezTo>
                  <a:pt x="1" y="12645"/>
                  <a:pt x="1824" y="15958"/>
                  <a:pt x="3557" y="15958"/>
                </a:cubicBezTo>
                <a:cubicBezTo>
                  <a:pt x="4134" y="19910"/>
                  <a:pt x="7508" y="22919"/>
                  <a:pt x="11581" y="22919"/>
                </a:cubicBezTo>
                <a:cubicBezTo>
                  <a:pt x="15685" y="22919"/>
                  <a:pt x="19059" y="19879"/>
                  <a:pt x="19575" y="15958"/>
                </a:cubicBezTo>
                <a:cubicBezTo>
                  <a:pt x="21308" y="15958"/>
                  <a:pt x="23162" y="12645"/>
                  <a:pt x="22037" y="11186"/>
                </a:cubicBezTo>
                <a:cubicBezTo>
                  <a:pt x="21633" y="10652"/>
                  <a:pt x="21187" y="10474"/>
                  <a:pt x="20779" y="10474"/>
                </a:cubicBezTo>
                <a:cubicBezTo>
                  <a:pt x="20328" y="10474"/>
                  <a:pt x="19922" y="10691"/>
                  <a:pt x="19667" y="10882"/>
                </a:cubicBezTo>
                <a:lnTo>
                  <a:pt x="19667" y="8086"/>
                </a:lnTo>
                <a:cubicBezTo>
                  <a:pt x="19667" y="3618"/>
                  <a:pt x="16049" y="1"/>
                  <a:pt x="11581" y="1"/>
                </a:cubicBezTo>
                <a:close/>
              </a:path>
            </a:pathLst>
          </a:custGeom>
          <a:solidFill>
            <a:srgbClr val="FF8C64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5"/>
          <p:cNvSpPr/>
          <p:nvPr/>
        </p:nvSpPr>
        <p:spPr>
          <a:xfrm>
            <a:off x="5784924" y="1282717"/>
            <a:ext cx="55360" cy="20123"/>
          </a:xfrm>
          <a:custGeom>
            <a:avLst/>
            <a:gdLst/>
            <a:ahLst/>
            <a:cxnLst/>
            <a:rect l="l" t="t" r="r" b="b"/>
            <a:pathLst>
              <a:path w="3679" h="1497" extrusionOk="0">
                <a:moveTo>
                  <a:pt x="3679" y="1"/>
                </a:moveTo>
                <a:lnTo>
                  <a:pt x="3679" y="1"/>
                </a:lnTo>
                <a:cubicBezTo>
                  <a:pt x="3466" y="214"/>
                  <a:pt x="3223" y="487"/>
                  <a:pt x="2919" y="639"/>
                </a:cubicBezTo>
                <a:cubicBezTo>
                  <a:pt x="2615" y="791"/>
                  <a:pt x="2311" y="943"/>
                  <a:pt x="2007" y="1034"/>
                </a:cubicBezTo>
                <a:cubicBezTo>
                  <a:pt x="1369" y="1186"/>
                  <a:pt x="700" y="1247"/>
                  <a:pt x="1" y="1247"/>
                </a:cubicBezTo>
                <a:cubicBezTo>
                  <a:pt x="305" y="1399"/>
                  <a:pt x="700" y="1429"/>
                  <a:pt x="1065" y="1490"/>
                </a:cubicBezTo>
                <a:cubicBezTo>
                  <a:pt x="1110" y="1494"/>
                  <a:pt x="1157" y="1496"/>
                  <a:pt x="1205" y="1496"/>
                </a:cubicBezTo>
                <a:cubicBezTo>
                  <a:pt x="1506" y="1496"/>
                  <a:pt x="1840" y="1421"/>
                  <a:pt x="2128" y="1369"/>
                </a:cubicBezTo>
                <a:cubicBezTo>
                  <a:pt x="2463" y="1247"/>
                  <a:pt x="2828" y="1095"/>
                  <a:pt x="3071" y="882"/>
                </a:cubicBezTo>
                <a:cubicBezTo>
                  <a:pt x="3344" y="639"/>
                  <a:pt x="3587" y="335"/>
                  <a:pt x="3679" y="1"/>
                </a:cubicBezTo>
                <a:close/>
              </a:path>
            </a:pathLst>
          </a:custGeom>
          <a:solidFill>
            <a:srgbClr val="241F29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5"/>
          <p:cNvSpPr/>
          <p:nvPr/>
        </p:nvSpPr>
        <p:spPr>
          <a:xfrm>
            <a:off x="5779432" y="1214083"/>
            <a:ext cx="17395" cy="65505"/>
          </a:xfrm>
          <a:custGeom>
            <a:avLst/>
            <a:gdLst/>
            <a:ahLst/>
            <a:cxnLst/>
            <a:rect l="l" t="t" r="r" b="b"/>
            <a:pathLst>
              <a:path w="1156" h="4873" extrusionOk="0">
                <a:moveTo>
                  <a:pt x="943" y="0"/>
                </a:moveTo>
                <a:cubicBezTo>
                  <a:pt x="822" y="426"/>
                  <a:pt x="791" y="882"/>
                  <a:pt x="670" y="1399"/>
                </a:cubicBezTo>
                <a:cubicBezTo>
                  <a:pt x="609" y="1794"/>
                  <a:pt x="518" y="2219"/>
                  <a:pt x="366" y="2645"/>
                </a:cubicBezTo>
                <a:cubicBezTo>
                  <a:pt x="244" y="3070"/>
                  <a:pt x="1" y="3526"/>
                  <a:pt x="62" y="4043"/>
                </a:cubicBezTo>
                <a:cubicBezTo>
                  <a:pt x="92" y="4317"/>
                  <a:pt x="214" y="4590"/>
                  <a:pt x="457" y="4742"/>
                </a:cubicBezTo>
                <a:cubicBezTo>
                  <a:pt x="574" y="4826"/>
                  <a:pt x="718" y="4872"/>
                  <a:pt x="855" y="4872"/>
                </a:cubicBezTo>
                <a:cubicBezTo>
                  <a:pt x="967" y="4872"/>
                  <a:pt x="1074" y="4841"/>
                  <a:pt x="1156" y="4773"/>
                </a:cubicBezTo>
                <a:lnTo>
                  <a:pt x="1156" y="4773"/>
                </a:lnTo>
                <a:cubicBezTo>
                  <a:pt x="1134" y="4776"/>
                  <a:pt x="1112" y="4777"/>
                  <a:pt x="1090" y="4777"/>
                </a:cubicBezTo>
                <a:cubicBezTo>
                  <a:pt x="906" y="4777"/>
                  <a:pt x="748" y="4665"/>
                  <a:pt x="639" y="4529"/>
                </a:cubicBezTo>
                <a:cubicBezTo>
                  <a:pt x="518" y="4377"/>
                  <a:pt x="487" y="4195"/>
                  <a:pt x="487" y="4013"/>
                </a:cubicBezTo>
                <a:cubicBezTo>
                  <a:pt x="487" y="3617"/>
                  <a:pt x="700" y="3253"/>
                  <a:pt x="852" y="2797"/>
                </a:cubicBezTo>
                <a:cubicBezTo>
                  <a:pt x="1004" y="2341"/>
                  <a:pt x="1095" y="1855"/>
                  <a:pt x="1095" y="1368"/>
                </a:cubicBezTo>
                <a:cubicBezTo>
                  <a:pt x="1095" y="912"/>
                  <a:pt x="1065" y="487"/>
                  <a:pt x="943" y="0"/>
                </a:cubicBezTo>
                <a:close/>
              </a:path>
            </a:pathLst>
          </a:custGeom>
          <a:solidFill>
            <a:srgbClr val="241F29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5"/>
          <p:cNvSpPr/>
          <p:nvPr/>
        </p:nvSpPr>
        <p:spPr>
          <a:xfrm>
            <a:off x="5640390" y="1225522"/>
            <a:ext cx="33857" cy="41618"/>
          </a:xfrm>
          <a:custGeom>
            <a:avLst/>
            <a:gdLst/>
            <a:ahLst/>
            <a:cxnLst/>
            <a:rect l="l" t="t" r="r" b="b"/>
            <a:pathLst>
              <a:path w="2250" h="3096" extrusionOk="0">
                <a:moveTo>
                  <a:pt x="882" y="0"/>
                </a:moveTo>
                <a:cubicBezTo>
                  <a:pt x="669" y="0"/>
                  <a:pt x="487" y="31"/>
                  <a:pt x="365" y="152"/>
                </a:cubicBezTo>
                <a:cubicBezTo>
                  <a:pt x="122" y="335"/>
                  <a:pt x="1" y="669"/>
                  <a:pt x="1" y="943"/>
                </a:cubicBezTo>
                <a:cubicBezTo>
                  <a:pt x="122" y="669"/>
                  <a:pt x="274" y="426"/>
                  <a:pt x="487" y="365"/>
                </a:cubicBezTo>
                <a:cubicBezTo>
                  <a:pt x="562" y="337"/>
                  <a:pt x="632" y="323"/>
                  <a:pt x="696" y="323"/>
                </a:cubicBezTo>
                <a:cubicBezTo>
                  <a:pt x="840" y="323"/>
                  <a:pt x="960" y="391"/>
                  <a:pt x="1065" y="517"/>
                </a:cubicBezTo>
                <a:cubicBezTo>
                  <a:pt x="1204" y="656"/>
                  <a:pt x="1267" y="872"/>
                  <a:pt x="1370" y="1118"/>
                </a:cubicBezTo>
                <a:lnTo>
                  <a:pt x="1370" y="1118"/>
                </a:lnTo>
                <a:cubicBezTo>
                  <a:pt x="1319" y="1107"/>
                  <a:pt x="1268" y="1099"/>
                  <a:pt x="1217" y="1095"/>
                </a:cubicBezTo>
                <a:cubicBezTo>
                  <a:pt x="1176" y="1088"/>
                  <a:pt x="1131" y="1084"/>
                  <a:pt x="1086" y="1084"/>
                </a:cubicBezTo>
                <a:cubicBezTo>
                  <a:pt x="928" y="1084"/>
                  <a:pt x="750" y="1129"/>
                  <a:pt x="609" y="1247"/>
                </a:cubicBezTo>
                <a:cubicBezTo>
                  <a:pt x="426" y="1399"/>
                  <a:pt x="335" y="1581"/>
                  <a:pt x="305" y="1794"/>
                </a:cubicBezTo>
                <a:cubicBezTo>
                  <a:pt x="274" y="2189"/>
                  <a:pt x="487" y="2554"/>
                  <a:pt x="730" y="2766"/>
                </a:cubicBezTo>
                <a:cubicBezTo>
                  <a:pt x="889" y="2948"/>
                  <a:pt x="1149" y="3096"/>
                  <a:pt x="1398" y="3096"/>
                </a:cubicBezTo>
                <a:cubicBezTo>
                  <a:pt x="1482" y="3096"/>
                  <a:pt x="1565" y="3079"/>
                  <a:pt x="1642" y="3040"/>
                </a:cubicBezTo>
                <a:cubicBezTo>
                  <a:pt x="1338" y="3040"/>
                  <a:pt x="1065" y="2858"/>
                  <a:pt x="913" y="2614"/>
                </a:cubicBezTo>
                <a:cubicBezTo>
                  <a:pt x="761" y="2402"/>
                  <a:pt x="639" y="2098"/>
                  <a:pt x="730" y="1885"/>
                </a:cubicBezTo>
                <a:cubicBezTo>
                  <a:pt x="761" y="1824"/>
                  <a:pt x="821" y="1703"/>
                  <a:pt x="913" y="1672"/>
                </a:cubicBezTo>
                <a:cubicBezTo>
                  <a:pt x="973" y="1642"/>
                  <a:pt x="1065" y="1642"/>
                  <a:pt x="1186" y="1642"/>
                </a:cubicBezTo>
                <a:cubicBezTo>
                  <a:pt x="1350" y="1665"/>
                  <a:pt x="1533" y="1761"/>
                  <a:pt x="1678" y="1888"/>
                </a:cubicBezTo>
                <a:lnTo>
                  <a:pt x="1678" y="1888"/>
                </a:lnTo>
                <a:cubicBezTo>
                  <a:pt x="1686" y="1907"/>
                  <a:pt x="1694" y="1926"/>
                  <a:pt x="1703" y="1946"/>
                </a:cubicBezTo>
                <a:lnTo>
                  <a:pt x="1725" y="1932"/>
                </a:lnTo>
                <a:lnTo>
                  <a:pt x="1725" y="1932"/>
                </a:lnTo>
                <a:cubicBezTo>
                  <a:pt x="1750" y="1956"/>
                  <a:pt x="1773" y="1981"/>
                  <a:pt x="1794" y="2007"/>
                </a:cubicBezTo>
                <a:cubicBezTo>
                  <a:pt x="1840" y="2075"/>
                  <a:pt x="1919" y="2109"/>
                  <a:pt x="2008" y="2109"/>
                </a:cubicBezTo>
                <a:cubicBezTo>
                  <a:pt x="2037" y="2109"/>
                  <a:pt x="2068" y="2105"/>
                  <a:pt x="2098" y="2098"/>
                </a:cubicBezTo>
                <a:cubicBezTo>
                  <a:pt x="2189" y="2007"/>
                  <a:pt x="2250" y="1855"/>
                  <a:pt x="2189" y="1733"/>
                </a:cubicBezTo>
                <a:cubicBezTo>
                  <a:pt x="2098" y="1520"/>
                  <a:pt x="1976" y="1247"/>
                  <a:pt x="1855" y="973"/>
                </a:cubicBezTo>
                <a:cubicBezTo>
                  <a:pt x="1703" y="730"/>
                  <a:pt x="1581" y="456"/>
                  <a:pt x="1338" y="213"/>
                </a:cubicBezTo>
                <a:cubicBezTo>
                  <a:pt x="1217" y="122"/>
                  <a:pt x="1065" y="0"/>
                  <a:pt x="882" y="0"/>
                </a:cubicBezTo>
                <a:close/>
              </a:path>
            </a:pathLst>
          </a:custGeom>
          <a:solidFill>
            <a:srgbClr val="241F29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5"/>
          <p:cNvSpPr/>
          <p:nvPr/>
        </p:nvSpPr>
        <p:spPr>
          <a:xfrm>
            <a:off x="5907503" y="1224850"/>
            <a:ext cx="33405" cy="41497"/>
          </a:xfrm>
          <a:custGeom>
            <a:avLst/>
            <a:gdLst/>
            <a:ahLst/>
            <a:cxnLst/>
            <a:rect l="l" t="t" r="r" b="b"/>
            <a:pathLst>
              <a:path w="2220" h="3087" extrusionOk="0">
                <a:moveTo>
                  <a:pt x="1488" y="1"/>
                </a:moveTo>
                <a:cubicBezTo>
                  <a:pt x="1449" y="1"/>
                  <a:pt x="1409" y="7"/>
                  <a:pt x="1369" y="20"/>
                </a:cubicBezTo>
                <a:cubicBezTo>
                  <a:pt x="1156" y="50"/>
                  <a:pt x="1004" y="111"/>
                  <a:pt x="913" y="233"/>
                </a:cubicBezTo>
                <a:cubicBezTo>
                  <a:pt x="639" y="476"/>
                  <a:pt x="487" y="719"/>
                  <a:pt x="366" y="993"/>
                </a:cubicBezTo>
                <a:cubicBezTo>
                  <a:pt x="244" y="1266"/>
                  <a:pt x="122" y="1479"/>
                  <a:pt x="31" y="1753"/>
                </a:cubicBezTo>
                <a:cubicBezTo>
                  <a:pt x="1" y="1874"/>
                  <a:pt x="31" y="1996"/>
                  <a:pt x="92" y="2057"/>
                </a:cubicBezTo>
                <a:cubicBezTo>
                  <a:pt x="148" y="2099"/>
                  <a:pt x="211" y="2122"/>
                  <a:pt x="272" y="2122"/>
                </a:cubicBezTo>
                <a:cubicBezTo>
                  <a:pt x="342" y="2122"/>
                  <a:pt x="408" y="2091"/>
                  <a:pt x="457" y="2026"/>
                </a:cubicBezTo>
                <a:cubicBezTo>
                  <a:pt x="578" y="1844"/>
                  <a:pt x="821" y="1692"/>
                  <a:pt x="1034" y="1631"/>
                </a:cubicBezTo>
                <a:cubicBezTo>
                  <a:pt x="1156" y="1631"/>
                  <a:pt x="1247" y="1631"/>
                  <a:pt x="1308" y="1692"/>
                </a:cubicBezTo>
                <a:cubicBezTo>
                  <a:pt x="1399" y="1722"/>
                  <a:pt x="1460" y="1783"/>
                  <a:pt x="1521" y="1905"/>
                </a:cubicBezTo>
                <a:cubicBezTo>
                  <a:pt x="1581" y="2148"/>
                  <a:pt x="1460" y="2391"/>
                  <a:pt x="1308" y="2634"/>
                </a:cubicBezTo>
                <a:cubicBezTo>
                  <a:pt x="1156" y="2847"/>
                  <a:pt x="882" y="3060"/>
                  <a:pt x="578" y="3060"/>
                </a:cubicBezTo>
                <a:cubicBezTo>
                  <a:pt x="646" y="3078"/>
                  <a:pt x="715" y="3087"/>
                  <a:pt x="784" y="3087"/>
                </a:cubicBezTo>
                <a:cubicBezTo>
                  <a:pt x="1056" y="3087"/>
                  <a:pt x="1327" y="2956"/>
                  <a:pt x="1521" y="2786"/>
                </a:cubicBezTo>
                <a:cubicBezTo>
                  <a:pt x="1764" y="2543"/>
                  <a:pt x="2007" y="2209"/>
                  <a:pt x="1916" y="1783"/>
                </a:cubicBezTo>
                <a:cubicBezTo>
                  <a:pt x="1885" y="1601"/>
                  <a:pt x="1794" y="1418"/>
                  <a:pt x="1612" y="1266"/>
                </a:cubicBezTo>
                <a:cubicBezTo>
                  <a:pt x="1470" y="1148"/>
                  <a:pt x="1311" y="1104"/>
                  <a:pt x="1147" y="1104"/>
                </a:cubicBezTo>
                <a:cubicBezTo>
                  <a:pt x="1099" y="1104"/>
                  <a:pt x="1052" y="1107"/>
                  <a:pt x="1004" y="1114"/>
                </a:cubicBezTo>
                <a:cubicBezTo>
                  <a:pt x="946" y="1124"/>
                  <a:pt x="888" y="1138"/>
                  <a:pt x="830" y="1155"/>
                </a:cubicBezTo>
                <a:lnTo>
                  <a:pt x="830" y="1155"/>
                </a:lnTo>
                <a:cubicBezTo>
                  <a:pt x="919" y="947"/>
                  <a:pt x="1009" y="713"/>
                  <a:pt x="1156" y="537"/>
                </a:cubicBezTo>
                <a:cubicBezTo>
                  <a:pt x="1260" y="412"/>
                  <a:pt x="1393" y="329"/>
                  <a:pt x="1535" y="329"/>
                </a:cubicBezTo>
                <a:cubicBezTo>
                  <a:pt x="1600" y="329"/>
                  <a:pt x="1667" y="347"/>
                  <a:pt x="1733" y="385"/>
                </a:cubicBezTo>
                <a:cubicBezTo>
                  <a:pt x="1976" y="506"/>
                  <a:pt x="2128" y="719"/>
                  <a:pt x="2220" y="993"/>
                </a:cubicBezTo>
                <a:cubicBezTo>
                  <a:pt x="2220" y="689"/>
                  <a:pt x="2159" y="385"/>
                  <a:pt x="1855" y="172"/>
                </a:cubicBezTo>
                <a:cubicBezTo>
                  <a:pt x="1760" y="77"/>
                  <a:pt x="1628" y="1"/>
                  <a:pt x="1488" y="1"/>
                </a:cubicBezTo>
                <a:close/>
              </a:path>
            </a:pathLst>
          </a:custGeom>
          <a:solidFill>
            <a:srgbClr val="241F29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5"/>
          <p:cNvSpPr/>
          <p:nvPr/>
        </p:nvSpPr>
        <p:spPr>
          <a:xfrm>
            <a:off x="5709459" y="1177804"/>
            <a:ext cx="66329" cy="22328"/>
          </a:xfrm>
          <a:custGeom>
            <a:avLst/>
            <a:gdLst/>
            <a:ahLst/>
            <a:cxnLst/>
            <a:rect l="l" t="t" r="r" b="b"/>
            <a:pathLst>
              <a:path w="4408" h="1661" extrusionOk="0">
                <a:moveTo>
                  <a:pt x="2660" y="0"/>
                </a:moveTo>
                <a:cubicBezTo>
                  <a:pt x="2393" y="0"/>
                  <a:pt x="2139" y="50"/>
                  <a:pt x="1855" y="116"/>
                </a:cubicBezTo>
                <a:cubicBezTo>
                  <a:pt x="1490" y="237"/>
                  <a:pt x="1125" y="389"/>
                  <a:pt x="821" y="572"/>
                </a:cubicBezTo>
                <a:cubicBezTo>
                  <a:pt x="517" y="784"/>
                  <a:pt x="274" y="1088"/>
                  <a:pt x="31" y="1332"/>
                </a:cubicBezTo>
                <a:cubicBezTo>
                  <a:pt x="0" y="1423"/>
                  <a:pt x="0" y="1484"/>
                  <a:pt x="31" y="1575"/>
                </a:cubicBezTo>
                <a:cubicBezTo>
                  <a:pt x="84" y="1628"/>
                  <a:pt x="147" y="1660"/>
                  <a:pt x="203" y="1660"/>
                </a:cubicBezTo>
                <a:cubicBezTo>
                  <a:pt x="243" y="1660"/>
                  <a:pt x="279" y="1643"/>
                  <a:pt x="304" y="1605"/>
                </a:cubicBezTo>
                <a:cubicBezTo>
                  <a:pt x="608" y="1423"/>
                  <a:pt x="852" y="1271"/>
                  <a:pt x="1155" y="1149"/>
                </a:cubicBezTo>
                <a:cubicBezTo>
                  <a:pt x="1399" y="1028"/>
                  <a:pt x="1703" y="967"/>
                  <a:pt x="2007" y="936"/>
                </a:cubicBezTo>
                <a:cubicBezTo>
                  <a:pt x="2159" y="906"/>
                  <a:pt x="2311" y="891"/>
                  <a:pt x="2462" y="891"/>
                </a:cubicBezTo>
                <a:cubicBezTo>
                  <a:pt x="2614" y="891"/>
                  <a:pt x="2766" y="906"/>
                  <a:pt x="2918" y="936"/>
                </a:cubicBezTo>
                <a:cubicBezTo>
                  <a:pt x="3222" y="967"/>
                  <a:pt x="3526" y="1028"/>
                  <a:pt x="3800" y="1088"/>
                </a:cubicBezTo>
                <a:lnTo>
                  <a:pt x="3830" y="1088"/>
                </a:lnTo>
                <a:cubicBezTo>
                  <a:pt x="3863" y="1098"/>
                  <a:pt x="3895" y="1102"/>
                  <a:pt x="3927" y="1102"/>
                </a:cubicBezTo>
                <a:cubicBezTo>
                  <a:pt x="4105" y="1102"/>
                  <a:pt x="4270" y="969"/>
                  <a:pt x="4347" y="815"/>
                </a:cubicBezTo>
                <a:cubicBezTo>
                  <a:pt x="4408" y="572"/>
                  <a:pt x="4286" y="329"/>
                  <a:pt x="4073" y="237"/>
                </a:cubicBezTo>
                <a:cubicBezTo>
                  <a:pt x="3678" y="85"/>
                  <a:pt x="3344" y="55"/>
                  <a:pt x="2979" y="25"/>
                </a:cubicBezTo>
                <a:cubicBezTo>
                  <a:pt x="2869" y="8"/>
                  <a:pt x="2763" y="0"/>
                  <a:pt x="2660" y="0"/>
                </a:cubicBezTo>
                <a:close/>
              </a:path>
            </a:pathLst>
          </a:custGeom>
          <a:solidFill>
            <a:srgbClr val="241F29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5"/>
          <p:cNvSpPr/>
          <p:nvPr/>
        </p:nvSpPr>
        <p:spPr>
          <a:xfrm>
            <a:off x="5807797" y="1178127"/>
            <a:ext cx="66796" cy="21871"/>
          </a:xfrm>
          <a:custGeom>
            <a:avLst/>
            <a:gdLst/>
            <a:ahLst/>
            <a:cxnLst/>
            <a:rect l="l" t="t" r="r" b="b"/>
            <a:pathLst>
              <a:path w="4439" h="1627" extrusionOk="0">
                <a:moveTo>
                  <a:pt x="1460" y="1"/>
                </a:moveTo>
                <a:cubicBezTo>
                  <a:pt x="1064" y="31"/>
                  <a:pt x="730" y="61"/>
                  <a:pt x="335" y="213"/>
                </a:cubicBezTo>
                <a:cubicBezTo>
                  <a:pt x="122" y="305"/>
                  <a:pt x="1" y="517"/>
                  <a:pt x="31" y="700"/>
                </a:cubicBezTo>
                <a:cubicBezTo>
                  <a:pt x="114" y="922"/>
                  <a:pt x="300" y="1068"/>
                  <a:pt x="517" y="1068"/>
                </a:cubicBezTo>
                <a:cubicBezTo>
                  <a:pt x="537" y="1068"/>
                  <a:pt x="557" y="1067"/>
                  <a:pt x="578" y="1064"/>
                </a:cubicBezTo>
                <a:lnTo>
                  <a:pt x="608" y="1064"/>
                </a:lnTo>
                <a:cubicBezTo>
                  <a:pt x="882" y="973"/>
                  <a:pt x="1186" y="943"/>
                  <a:pt x="1490" y="912"/>
                </a:cubicBezTo>
                <a:cubicBezTo>
                  <a:pt x="1642" y="882"/>
                  <a:pt x="1794" y="867"/>
                  <a:pt x="1946" y="867"/>
                </a:cubicBezTo>
                <a:cubicBezTo>
                  <a:pt x="2098" y="867"/>
                  <a:pt x="2250" y="882"/>
                  <a:pt x="2402" y="912"/>
                </a:cubicBezTo>
                <a:cubicBezTo>
                  <a:pt x="2706" y="943"/>
                  <a:pt x="2979" y="1004"/>
                  <a:pt x="3283" y="1125"/>
                </a:cubicBezTo>
                <a:cubicBezTo>
                  <a:pt x="3587" y="1247"/>
                  <a:pt x="3830" y="1399"/>
                  <a:pt x="4104" y="1581"/>
                </a:cubicBezTo>
                <a:cubicBezTo>
                  <a:pt x="4150" y="1612"/>
                  <a:pt x="4188" y="1627"/>
                  <a:pt x="4226" y="1627"/>
                </a:cubicBezTo>
                <a:cubicBezTo>
                  <a:pt x="4264" y="1627"/>
                  <a:pt x="4302" y="1612"/>
                  <a:pt x="4347" y="1581"/>
                </a:cubicBezTo>
                <a:cubicBezTo>
                  <a:pt x="4408" y="1520"/>
                  <a:pt x="4438" y="1399"/>
                  <a:pt x="4377" y="1308"/>
                </a:cubicBezTo>
                <a:cubicBezTo>
                  <a:pt x="4134" y="1004"/>
                  <a:pt x="3891" y="760"/>
                  <a:pt x="3587" y="548"/>
                </a:cubicBezTo>
                <a:cubicBezTo>
                  <a:pt x="3283" y="335"/>
                  <a:pt x="2919" y="183"/>
                  <a:pt x="2554" y="92"/>
                </a:cubicBezTo>
                <a:cubicBezTo>
                  <a:pt x="2219" y="31"/>
                  <a:pt x="1824" y="1"/>
                  <a:pt x="1460" y="1"/>
                </a:cubicBezTo>
                <a:close/>
              </a:path>
            </a:pathLst>
          </a:custGeom>
          <a:solidFill>
            <a:srgbClr val="241F29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5"/>
          <p:cNvSpPr/>
          <p:nvPr/>
        </p:nvSpPr>
        <p:spPr>
          <a:xfrm>
            <a:off x="5823341" y="1218573"/>
            <a:ext cx="19231" cy="32706"/>
          </a:xfrm>
          <a:custGeom>
            <a:avLst/>
            <a:gdLst/>
            <a:ahLst/>
            <a:cxnLst/>
            <a:rect l="l" t="t" r="r" b="b"/>
            <a:pathLst>
              <a:path w="1278" h="2433" extrusionOk="0">
                <a:moveTo>
                  <a:pt x="639" y="1"/>
                </a:moveTo>
                <a:cubicBezTo>
                  <a:pt x="275" y="1"/>
                  <a:pt x="1" y="517"/>
                  <a:pt x="1" y="1217"/>
                </a:cubicBezTo>
                <a:cubicBezTo>
                  <a:pt x="1" y="1885"/>
                  <a:pt x="275" y="2432"/>
                  <a:pt x="639" y="2432"/>
                </a:cubicBezTo>
                <a:cubicBezTo>
                  <a:pt x="1004" y="2432"/>
                  <a:pt x="1278" y="1885"/>
                  <a:pt x="1278" y="1217"/>
                </a:cubicBezTo>
                <a:cubicBezTo>
                  <a:pt x="1278" y="517"/>
                  <a:pt x="1004" y="1"/>
                  <a:pt x="639" y="1"/>
                </a:cubicBezTo>
                <a:close/>
              </a:path>
            </a:pathLst>
          </a:custGeom>
          <a:solidFill>
            <a:srgbClr val="241F29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5"/>
          <p:cNvSpPr/>
          <p:nvPr/>
        </p:nvSpPr>
        <p:spPr>
          <a:xfrm>
            <a:off x="5836613" y="1218169"/>
            <a:ext cx="12820" cy="9410"/>
          </a:xfrm>
          <a:custGeom>
            <a:avLst/>
            <a:gdLst/>
            <a:ahLst/>
            <a:cxnLst/>
            <a:rect l="l" t="t" r="r" b="b"/>
            <a:pathLst>
              <a:path w="852" h="700" extrusionOk="0">
                <a:moveTo>
                  <a:pt x="852" y="0"/>
                </a:moveTo>
                <a:cubicBezTo>
                  <a:pt x="548" y="244"/>
                  <a:pt x="0" y="274"/>
                  <a:pt x="0" y="274"/>
                </a:cubicBezTo>
                <a:lnTo>
                  <a:pt x="92" y="699"/>
                </a:lnTo>
                <a:cubicBezTo>
                  <a:pt x="608" y="669"/>
                  <a:pt x="851" y="1"/>
                  <a:pt x="852" y="0"/>
                </a:cubicBezTo>
                <a:close/>
              </a:path>
            </a:pathLst>
          </a:custGeom>
          <a:solidFill>
            <a:srgbClr val="241F29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5"/>
          <p:cNvSpPr/>
          <p:nvPr/>
        </p:nvSpPr>
        <p:spPr>
          <a:xfrm>
            <a:off x="5745138" y="1218169"/>
            <a:ext cx="19216" cy="33109"/>
          </a:xfrm>
          <a:custGeom>
            <a:avLst/>
            <a:gdLst/>
            <a:ahLst/>
            <a:cxnLst/>
            <a:rect l="l" t="t" r="r" b="b"/>
            <a:pathLst>
              <a:path w="1277" h="2463" extrusionOk="0">
                <a:moveTo>
                  <a:pt x="639" y="0"/>
                </a:moveTo>
                <a:cubicBezTo>
                  <a:pt x="304" y="0"/>
                  <a:pt x="0" y="578"/>
                  <a:pt x="0" y="1216"/>
                </a:cubicBezTo>
                <a:cubicBezTo>
                  <a:pt x="0" y="1915"/>
                  <a:pt x="304" y="2462"/>
                  <a:pt x="639" y="2462"/>
                </a:cubicBezTo>
                <a:cubicBezTo>
                  <a:pt x="1003" y="2462"/>
                  <a:pt x="1277" y="1885"/>
                  <a:pt x="1277" y="1216"/>
                </a:cubicBezTo>
                <a:cubicBezTo>
                  <a:pt x="1277" y="578"/>
                  <a:pt x="973" y="0"/>
                  <a:pt x="639" y="0"/>
                </a:cubicBezTo>
                <a:close/>
              </a:path>
            </a:pathLst>
          </a:custGeom>
          <a:solidFill>
            <a:srgbClr val="241F29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5"/>
          <p:cNvSpPr/>
          <p:nvPr/>
        </p:nvSpPr>
        <p:spPr>
          <a:xfrm>
            <a:off x="5738727" y="1218169"/>
            <a:ext cx="13287" cy="9410"/>
          </a:xfrm>
          <a:custGeom>
            <a:avLst/>
            <a:gdLst/>
            <a:ahLst/>
            <a:cxnLst/>
            <a:rect l="l" t="t" r="r" b="b"/>
            <a:pathLst>
              <a:path w="883" h="700" extrusionOk="0">
                <a:moveTo>
                  <a:pt x="1" y="0"/>
                </a:moveTo>
                <a:cubicBezTo>
                  <a:pt x="1" y="1"/>
                  <a:pt x="274" y="669"/>
                  <a:pt x="761" y="699"/>
                </a:cubicBezTo>
                <a:lnTo>
                  <a:pt x="882" y="274"/>
                </a:lnTo>
                <a:cubicBezTo>
                  <a:pt x="882" y="274"/>
                  <a:pt x="305" y="244"/>
                  <a:pt x="1" y="0"/>
                </a:cubicBezTo>
                <a:close/>
              </a:path>
            </a:pathLst>
          </a:custGeom>
          <a:solidFill>
            <a:srgbClr val="241F29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5"/>
          <p:cNvSpPr/>
          <p:nvPr/>
        </p:nvSpPr>
        <p:spPr>
          <a:xfrm>
            <a:off x="5739194" y="1357896"/>
            <a:ext cx="102925" cy="88277"/>
          </a:xfrm>
          <a:custGeom>
            <a:avLst/>
            <a:gdLst/>
            <a:ahLst/>
            <a:cxnLst/>
            <a:rect l="l" t="t" r="r" b="b"/>
            <a:pathLst>
              <a:path w="6840" h="6567" extrusionOk="0">
                <a:moveTo>
                  <a:pt x="0" y="1"/>
                </a:moveTo>
                <a:lnTo>
                  <a:pt x="0" y="6566"/>
                </a:lnTo>
                <a:lnTo>
                  <a:pt x="6839" y="6566"/>
                </a:lnTo>
                <a:lnTo>
                  <a:pt x="6839" y="1"/>
                </a:lnTo>
                <a:close/>
              </a:path>
            </a:pathLst>
          </a:custGeom>
          <a:solidFill>
            <a:srgbClr val="FF8C64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5"/>
          <p:cNvSpPr/>
          <p:nvPr/>
        </p:nvSpPr>
        <p:spPr>
          <a:xfrm>
            <a:off x="5739194" y="1370558"/>
            <a:ext cx="102925" cy="30662"/>
          </a:xfrm>
          <a:custGeom>
            <a:avLst/>
            <a:gdLst/>
            <a:ahLst/>
            <a:cxnLst/>
            <a:rect l="l" t="t" r="r" b="b"/>
            <a:pathLst>
              <a:path w="6840" h="2281" extrusionOk="0">
                <a:moveTo>
                  <a:pt x="0" y="1"/>
                </a:moveTo>
                <a:lnTo>
                  <a:pt x="0" y="1521"/>
                </a:lnTo>
                <a:cubicBezTo>
                  <a:pt x="1034" y="2007"/>
                  <a:pt x="2219" y="2281"/>
                  <a:pt x="3435" y="2281"/>
                </a:cubicBezTo>
                <a:cubicBezTo>
                  <a:pt x="4651" y="2281"/>
                  <a:pt x="5806" y="2007"/>
                  <a:pt x="6839" y="1521"/>
                </a:cubicBezTo>
                <a:lnTo>
                  <a:pt x="6839" y="1"/>
                </a:lnTo>
                <a:cubicBezTo>
                  <a:pt x="5806" y="487"/>
                  <a:pt x="4651" y="761"/>
                  <a:pt x="3435" y="761"/>
                </a:cubicBezTo>
                <a:cubicBezTo>
                  <a:pt x="2219" y="761"/>
                  <a:pt x="1034" y="487"/>
                  <a:pt x="0" y="1"/>
                </a:cubicBezTo>
                <a:close/>
              </a:path>
            </a:pathLst>
          </a:custGeom>
          <a:solidFill>
            <a:srgbClr val="FF8C64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5"/>
          <p:cNvSpPr/>
          <p:nvPr/>
        </p:nvSpPr>
        <p:spPr>
          <a:xfrm>
            <a:off x="5568131" y="1387280"/>
            <a:ext cx="467902" cy="551237"/>
          </a:xfrm>
          <a:custGeom>
            <a:avLst/>
            <a:gdLst/>
            <a:ahLst/>
            <a:cxnLst/>
            <a:rect l="l" t="t" r="r" b="b"/>
            <a:pathLst>
              <a:path w="31095" h="41007" extrusionOk="0">
                <a:moveTo>
                  <a:pt x="16585" y="0"/>
                </a:moveTo>
                <a:cubicBezTo>
                  <a:pt x="16111" y="0"/>
                  <a:pt x="15552" y="15"/>
                  <a:pt x="14894" y="34"/>
                </a:cubicBezTo>
                <a:cubicBezTo>
                  <a:pt x="12827" y="155"/>
                  <a:pt x="11672" y="3"/>
                  <a:pt x="11186" y="459"/>
                </a:cubicBezTo>
                <a:cubicBezTo>
                  <a:pt x="10183" y="1341"/>
                  <a:pt x="11307" y="3195"/>
                  <a:pt x="11307" y="3195"/>
                </a:cubicBezTo>
                <a:cubicBezTo>
                  <a:pt x="8146" y="3438"/>
                  <a:pt x="0" y="6842"/>
                  <a:pt x="0" y="6842"/>
                </a:cubicBezTo>
                <a:cubicBezTo>
                  <a:pt x="0" y="6842"/>
                  <a:pt x="122" y="24806"/>
                  <a:pt x="730" y="27663"/>
                </a:cubicBezTo>
                <a:cubicBezTo>
                  <a:pt x="1338" y="30520"/>
                  <a:pt x="1186" y="41007"/>
                  <a:pt x="1186" y="41007"/>
                </a:cubicBezTo>
                <a:lnTo>
                  <a:pt x="28329" y="41007"/>
                </a:lnTo>
                <a:cubicBezTo>
                  <a:pt x="27630" y="38636"/>
                  <a:pt x="31095" y="11097"/>
                  <a:pt x="28238" y="7845"/>
                </a:cubicBezTo>
                <a:cubicBezTo>
                  <a:pt x="25381" y="4562"/>
                  <a:pt x="18207" y="3195"/>
                  <a:pt x="18207" y="3195"/>
                </a:cubicBezTo>
                <a:cubicBezTo>
                  <a:pt x="18207" y="3195"/>
                  <a:pt x="19666" y="1341"/>
                  <a:pt x="18694" y="429"/>
                </a:cubicBezTo>
                <a:cubicBezTo>
                  <a:pt x="18351" y="87"/>
                  <a:pt x="17708" y="0"/>
                  <a:pt x="16585" y="0"/>
                </a:cubicBezTo>
                <a:close/>
              </a:path>
            </a:pathLst>
          </a:custGeom>
          <a:solidFill>
            <a:srgbClr val="241F29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5"/>
          <p:cNvSpPr/>
          <p:nvPr/>
        </p:nvSpPr>
        <p:spPr>
          <a:xfrm>
            <a:off x="5450577" y="1417954"/>
            <a:ext cx="299144" cy="786400"/>
          </a:xfrm>
          <a:custGeom>
            <a:avLst/>
            <a:gdLst/>
            <a:ahLst/>
            <a:cxnLst/>
            <a:rect l="l" t="t" r="r" b="b"/>
            <a:pathLst>
              <a:path w="19880" h="58501" extrusionOk="0">
                <a:moveTo>
                  <a:pt x="18724" y="1"/>
                </a:moveTo>
                <a:cubicBezTo>
                  <a:pt x="12128" y="791"/>
                  <a:pt x="7265" y="4347"/>
                  <a:pt x="7265" y="4347"/>
                </a:cubicBezTo>
                <a:cubicBezTo>
                  <a:pt x="7265" y="4347"/>
                  <a:pt x="6718" y="21460"/>
                  <a:pt x="6657" y="25685"/>
                </a:cubicBezTo>
                <a:cubicBezTo>
                  <a:pt x="6566" y="29910"/>
                  <a:pt x="0" y="57327"/>
                  <a:pt x="0" y="57327"/>
                </a:cubicBezTo>
                <a:cubicBezTo>
                  <a:pt x="0" y="57327"/>
                  <a:pt x="5808" y="58501"/>
                  <a:pt x="10466" y="58501"/>
                </a:cubicBezTo>
                <a:cubicBezTo>
                  <a:pt x="13114" y="58501"/>
                  <a:pt x="15391" y="58121"/>
                  <a:pt x="16019" y="56932"/>
                </a:cubicBezTo>
                <a:cubicBezTo>
                  <a:pt x="17508" y="54075"/>
                  <a:pt x="19879" y="25199"/>
                  <a:pt x="16323" y="4499"/>
                </a:cubicBezTo>
                <a:cubicBezTo>
                  <a:pt x="16019" y="2767"/>
                  <a:pt x="17478" y="1247"/>
                  <a:pt x="19180" y="913"/>
                </a:cubicBezTo>
                <a:lnTo>
                  <a:pt x="18724" y="1"/>
                </a:lnTo>
                <a:close/>
              </a:path>
            </a:pathLst>
          </a:custGeom>
          <a:solidFill>
            <a:srgbClr val="CF4520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5"/>
          <p:cNvSpPr/>
          <p:nvPr/>
        </p:nvSpPr>
        <p:spPr>
          <a:xfrm>
            <a:off x="5192147" y="1502946"/>
            <a:ext cx="388797" cy="908323"/>
          </a:xfrm>
          <a:custGeom>
            <a:avLst/>
            <a:gdLst/>
            <a:ahLst/>
            <a:cxnLst/>
            <a:rect l="l" t="t" r="r" b="b"/>
            <a:pathLst>
              <a:path w="25838" h="67571" extrusionOk="0">
                <a:moveTo>
                  <a:pt x="22372" y="0"/>
                </a:moveTo>
                <a:cubicBezTo>
                  <a:pt x="19029" y="1854"/>
                  <a:pt x="15351" y="4316"/>
                  <a:pt x="11582" y="7386"/>
                </a:cubicBezTo>
                <a:cubicBezTo>
                  <a:pt x="8633" y="9818"/>
                  <a:pt x="5594" y="12645"/>
                  <a:pt x="2706" y="15867"/>
                </a:cubicBezTo>
                <a:cubicBezTo>
                  <a:pt x="2281" y="16322"/>
                  <a:pt x="1885" y="16809"/>
                  <a:pt x="1521" y="17265"/>
                </a:cubicBezTo>
                <a:cubicBezTo>
                  <a:pt x="426" y="18693"/>
                  <a:pt x="1" y="20517"/>
                  <a:pt x="366" y="22280"/>
                </a:cubicBezTo>
                <a:cubicBezTo>
                  <a:pt x="639" y="23557"/>
                  <a:pt x="1034" y="24803"/>
                  <a:pt x="1521" y="26019"/>
                </a:cubicBezTo>
                <a:cubicBezTo>
                  <a:pt x="2250" y="27842"/>
                  <a:pt x="3314" y="30426"/>
                  <a:pt x="4469" y="33374"/>
                </a:cubicBezTo>
                <a:cubicBezTo>
                  <a:pt x="7813" y="41581"/>
                  <a:pt x="12463" y="52615"/>
                  <a:pt x="15412" y="58208"/>
                </a:cubicBezTo>
                <a:cubicBezTo>
                  <a:pt x="15412" y="58238"/>
                  <a:pt x="15229" y="65381"/>
                  <a:pt x="15685" y="65563"/>
                </a:cubicBezTo>
                <a:cubicBezTo>
                  <a:pt x="15705" y="65571"/>
                  <a:pt x="15724" y="65575"/>
                  <a:pt x="15743" y="65575"/>
                </a:cubicBezTo>
                <a:cubicBezTo>
                  <a:pt x="16167" y="65575"/>
                  <a:pt x="16445" y="63709"/>
                  <a:pt x="16445" y="63709"/>
                </a:cubicBezTo>
                <a:cubicBezTo>
                  <a:pt x="16445" y="63709"/>
                  <a:pt x="16779" y="67113"/>
                  <a:pt x="17083" y="67205"/>
                </a:cubicBezTo>
                <a:cubicBezTo>
                  <a:pt x="17086" y="67205"/>
                  <a:pt x="17089" y="67205"/>
                  <a:pt x="17091" y="67205"/>
                </a:cubicBezTo>
                <a:cubicBezTo>
                  <a:pt x="17392" y="67205"/>
                  <a:pt x="17661" y="63892"/>
                  <a:pt x="17661" y="63892"/>
                </a:cubicBezTo>
                <a:cubicBezTo>
                  <a:pt x="17661" y="63892"/>
                  <a:pt x="18708" y="67570"/>
                  <a:pt x="19021" y="67570"/>
                </a:cubicBezTo>
                <a:cubicBezTo>
                  <a:pt x="19024" y="67570"/>
                  <a:pt x="19026" y="67570"/>
                  <a:pt x="19029" y="67569"/>
                </a:cubicBezTo>
                <a:cubicBezTo>
                  <a:pt x="19333" y="67569"/>
                  <a:pt x="19181" y="63923"/>
                  <a:pt x="19181" y="63922"/>
                </a:cubicBezTo>
                <a:lnTo>
                  <a:pt x="19181" y="63922"/>
                </a:lnTo>
                <a:cubicBezTo>
                  <a:pt x="19181" y="63923"/>
                  <a:pt x="20488" y="66779"/>
                  <a:pt x="20670" y="66779"/>
                </a:cubicBezTo>
                <a:cubicBezTo>
                  <a:pt x="20883" y="66779"/>
                  <a:pt x="20700" y="61248"/>
                  <a:pt x="20700" y="61247"/>
                </a:cubicBezTo>
                <a:lnTo>
                  <a:pt x="20700" y="61247"/>
                </a:lnTo>
                <a:cubicBezTo>
                  <a:pt x="20701" y="61247"/>
                  <a:pt x="22609" y="62084"/>
                  <a:pt x="23032" y="62084"/>
                </a:cubicBezTo>
                <a:cubicBezTo>
                  <a:pt x="23065" y="62084"/>
                  <a:pt x="23088" y="62079"/>
                  <a:pt x="23102" y="62068"/>
                </a:cubicBezTo>
                <a:cubicBezTo>
                  <a:pt x="23223" y="61946"/>
                  <a:pt x="20032" y="56536"/>
                  <a:pt x="20032" y="56536"/>
                </a:cubicBezTo>
                <a:cubicBezTo>
                  <a:pt x="18816" y="51308"/>
                  <a:pt x="14591" y="33253"/>
                  <a:pt x="12190" y="22827"/>
                </a:cubicBezTo>
                <a:cubicBezTo>
                  <a:pt x="15016" y="20274"/>
                  <a:pt x="20700" y="14985"/>
                  <a:pt x="25837" y="9909"/>
                </a:cubicBezTo>
                <a:cubicBezTo>
                  <a:pt x="25290" y="8359"/>
                  <a:pt x="24834" y="6717"/>
                  <a:pt x="24317" y="5167"/>
                </a:cubicBezTo>
                <a:cubicBezTo>
                  <a:pt x="23710" y="3404"/>
                  <a:pt x="22950" y="1733"/>
                  <a:pt x="22372" y="0"/>
                </a:cubicBezTo>
                <a:close/>
              </a:path>
            </a:pathLst>
          </a:custGeom>
          <a:solidFill>
            <a:srgbClr val="FF8C64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5"/>
          <p:cNvSpPr/>
          <p:nvPr/>
        </p:nvSpPr>
        <p:spPr>
          <a:xfrm>
            <a:off x="5167002" y="1474342"/>
            <a:ext cx="436347" cy="543440"/>
          </a:xfrm>
          <a:custGeom>
            <a:avLst/>
            <a:gdLst/>
            <a:ahLst/>
            <a:cxnLst/>
            <a:rect l="l" t="t" r="r" b="b"/>
            <a:pathLst>
              <a:path w="28998" h="40427" extrusionOk="0">
                <a:moveTo>
                  <a:pt x="26353" y="0"/>
                </a:moveTo>
                <a:lnTo>
                  <a:pt x="18086" y="5198"/>
                </a:lnTo>
                <a:cubicBezTo>
                  <a:pt x="18086" y="5198"/>
                  <a:pt x="4408" y="14621"/>
                  <a:pt x="1945" y="20001"/>
                </a:cubicBezTo>
                <a:cubicBezTo>
                  <a:pt x="0" y="24165"/>
                  <a:pt x="4377" y="33952"/>
                  <a:pt x="6505" y="38299"/>
                </a:cubicBezTo>
                <a:cubicBezTo>
                  <a:pt x="6566" y="38390"/>
                  <a:pt x="6596" y="38542"/>
                  <a:pt x="6687" y="38664"/>
                </a:cubicBezTo>
                <a:cubicBezTo>
                  <a:pt x="7265" y="39758"/>
                  <a:pt x="7599" y="40426"/>
                  <a:pt x="7599" y="40426"/>
                </a:cubicBezTo>
                <a:cubicBezTo>
                  <a:pt x="7599" y="40426"/>
                  <a:pt x="14620" y="39971"/>
                  <a:pt x="17143" y="37478"/>
                </a:cubicBezTo>
                <a:lnTo>
                  <a:pt x="16779" y="36050"/>
                </a:lnTo>
                <a:lnTo>
                  <a:pt x="16718" y="35624"/>
                </a:lnTo>
                <a:lnTo>
                  <a:pt x="14286" y="25077"/>
                </a:lnTo>
                <a:lnTo>
                  <a:pt x="28998" y="12949"/>
                </a:lnTo>
                <a:lnTo>
                  <a:pt x="26353" y="0"/>
                </a:lnTo>
                <a:close/>
              </a:path>
            </a:pathLst>
          </a:custGeom>
          <a:solidFill>
            <a:srgbClr val="CF4520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5"/>
          <p:cNvSpPr/>
          <p:nvPr/>
        </p:nvSpPr>
        <p:spPr>
          <a:xfrm>
            <a:off x="5829751" y="1419177"/>
            <a:ext cx="300965" cy="785176"/>
          </a:xfrm>
          <a:custGeom>
            <a:avLst/>
            <a:gdLst/>
            <a:ahLst/>
            <a:cxnLst/>
            <a:rect l="l" t="t" r="r" b="b"/>
            <a:pathLst>
              <a:path w="20001" h="58410" extrusionOk="0">
                <a:moveTo>
                  <a:pt x="1277" y="1"/>
                </a:moveTo>
                <a:lnTo>
                  <a:pt x="821" y="822"/>
                </a:lnTo>
                <a:cubicBezTo>
                  <a:pt x="2523" y="1156"/>
                  <a:pt x="4134" y="2767"/>
                  <a:pt x="3678" y="4408"/>
                </a:cubicBezTo>
                <a:cubicBezTo>
                  <a:pt x="1" y="17509"/>
                  <a:pt x="2493" y="53984"/>
                  <a:pt x="3982" y="56841"/>
                </a:cubicBezTo>
                <a:cubicBezTo>
                  <a:pt x="4610" y="58030"/>
                  <a:pt x="6887" y="58410"/>
                  <a:pt x="9535" y="58410"/>
                </a:cubicBezTo>
                <a:cubicBezTo>
                  <a:pt x="14193" y="58410"/>
                  <a:pt x="20001" y="57236"/>
                  <a:pt x="20001" y="57236"/>
                </a:cubicBezTo>
                <a:cubicBezTo>
                  <a:pt x="20001" y="57236"/>
                  <a:pt x="13435" y="29819"/>
                  <a:pt x="13375" y="25594"/>
                </a:cubicBezTo>
                <a:cubicBezTo>
                  <a:pt x="13283" y="21369"/>
                  <a:pt x="12767" y="7205"/>
                  <a:pt x="12767" y="7205"/>
                </a:cubicBezTo>
                <a:cubicBezTo>
                  <a:pt x="12767" y="7205"/>
                  <a:pt x="7903" y="822"/>
                  <a:pt x="1277" y="1"/>
                </a:cubicBezTo>
                <a:close/>
              </a:path>
            </a:pathLst>
          </a:custGeom>
          <a:solidFill>
            <a:srgbClr val="CF4520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5"/>
          <p:cNvSpPr/>
          <p:nvPr/>
        </p:nvSpPr>
        <p:spPr>
          <a:xfrm>
            <a:off x="6033739" y="1615708"/>
            <a:ext cx="194865" cy="999853"/>
          </a:xfrm>
          <a:custGeom>
            <a:avLst/>
            <a:gdLst/>
            <a:ahLst/>
            <a:cxnLst/>
            <a:rect l="l" t="t" r="r" b="b"/>
            <a:pathLst>
              <a:path w="12950" h="74380" extrusionOk="0">
                <a:moveTo>
                  <a:pt x="882" y="0"/>
                </a:moveTo>
                <a:cubicBezTo>
                  <a:pt x="1" y="1064"/>
                  <a:pt x="1338" y="26292"/>
                  <a:pt x="1338" y="26292"/>
                </a:cubicBezTo>
                <a:cubicBezTo>
                  <a:pt x="2159" y="35867"/>
                  <a:pt x="3861" y="58208"/>
                  <a:pt x="4317" y="64135"/>
                </a:cubicBezTo>
                <a:cubicBezTo>
                  <a:pt x="4317" y="64135"/>
                  <a:pt x="2919" y="70305"/>
                  <a:pt x="3162" y="70366"/>
                </a:cubicBezTo>
                <a:cubicBezTo>
                  <a:pt x="3168" y="70369"/>
                  <a:pt x="3175" y="70370"/>
                  <a:pt x="3183" y="70370"/>
                </a:cubicBezTo>
                <a:cubicBezTo>
                  <a:pt x="3472" y="70370"/>
                  <a:pt x="5168" y="68846"/>
                  <a:pt x="5168" y="68846"/>
                </a:cubicBezTo>
                <a:cubicBezTo>
                  <a:pt x="5168" y="68846"/>
                  <a:pt x="6649" y="74135"/>
                  <a:pt x="6869" y="74135"/>
                </a:cubicBezTo>
                <a:cubicBezTo>
                  <a:pt x="6869" y="74135"/>
                  <a:pt x="6870" y="74135"/>
                  <a:pt x="6870" y="74135"/>
                </a:cubicBezTo>
                <a:cubicBezTo>
                  <a:pt x="7114" y="74074"/>
                  <a:pt x="7448" y="70974"/>
                  <a:pt x="7448" y="70974"/>
                </a:cubicBezTo>
                <a:cubicBezTo>
                  <a:pt x="7448" y="70974"/>
                  <a:pt x="8336" y="74380"/>
                  <a:pt x="8652" y="74380"/>
                </a:cubicBezTo>
                <a:cubicBezTo>
                  <a:pt x="8656" y="74380"/>
                  <a:pt x="8660" y="74379"/>
                  <a:pt x="8664" y="74378"/>
                </a:cubicBezTo>
                <a:cubicBezTo>
                  <a:pt x="8968" y="74317"/>
                  <a:pt x="8846" y="70489"/>
                  <a:pt x="8846" y="70488"/>
                </a:cubicBezTo>
                <a:lnTo>
                  <a:pt x="8846" y="70488"/>
                </a:lnTo>
                <a:cubicBezTo>
                  <a:pt x="8846" y="70488"/>
                  <a:pt x="10033" y="73441"/>
                  <a:pt x="10345" y="73441"/>
                </a:cubicBezTo>
                <a:cubicBezTo>
                  <a:pt x="10352" y="73441"/>
                  <a:pt x="10359" y="73440"/>
                  <a:pt x="10366" y="73436"/>
                </a:cubicBezTo>
                <a:cubicBezTo>
                  <a:pt x="10639" y="73284"/>
                  <a:pt x="9941" y="69911"/>
                  <a:pt x="9940" y="69910"/>
                </a:cubicBezTo>
                <a:lnTo>
                  <a:pt x="9940" y="69910"/>
                </a:lnTo>
                <a:cubicBezTo>
                  <a:pt x="9941" y="69911"/>
                  <a:pt x="10708" y="71470"/>
                  <a:pt x="11140" y="71470"/>
                </a:cubicBezTo>
                <a:cubicBezTo>
                  <a:pt x="11179" y="71470"/>
                  <a:pt x="11215" y="71457"/>
                  <a:pt x="11247" y="71430"/>
                </a:cubicBezTo>
                <a:cubicBezTo>
                  <a:pt x="11612" y="71126"/>
                  <a:pt x="9424" y="64773"/>
                  <a:pt x="9272" y="64317"/>
                </a:cubicBezTo>
                <a:cubicBezTo>
                  <a:pt x="10791" y="55898"/>
                  <a:pt x="12281" y="36931"/>
                  <a:pt x="12828" y="29423"/>
                </a:cubicBezTo>
                <a:cubicBezTo>
                  <a:pt x="12950" y="27174"/>
                  <a:pt x="12767" y="24864"/>
                  <a:pt x="12281" y="22645"/>
                </a:cubicBezTo>
                <a:cubicBezTo>
                  <a:pt x="9454" y="10304"/>
                  <a:pt x="5138" y="5836"/>
                  <a:pt x="882" y="0"/>
                </a:cubicBezTo>
                <a:close/>
              </a:path>
            </a:pathLst>
          </a:custGeom>
          <a:solidFill>
            <a:srgbClr val="FF8C64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5"/>
          <p:cNvSpPr/>
          <p:nvPr/>
        </p:nvSpPr>
        <p:spPr>
          <a:xfrm>
            <a:off x="5999445" y="1516011"/>
            <a:ext cx="232815" cy="625103"/>
          </a:xfrm>
          <a:custGeom>
            <a:avLst/>
            <a:gdLst/>
            <a:ahLst/>
            <a:cxnLst/>
            <a:rect l="l" t="t" r="r" b="b"/>
            <a:pathLst>
              <a:path w="15472" h="46502" extrusionOk="0">
                <a:moveTo>
                  <a:pt x="1520" y="1"/>
                </a:moveTo>
                <a:lnTo>
                  <a:pt x="0" y="12736"/>
                </a:lnTo>
                <a:lnTo>
                  <a:pt x="2888" y="33253"/>
                </a:lnTo>
                <a:lnTo>
                  <a:pt x="3800" y="44986"/>
                </a:lnTo>
                <a:cubicBezTo>
                  <a:pt x="5369" y="46145"/>
                  <a:pt x="7384" y="46502"/>
                  <a:pt x="9269" y="46502"/>
                </a:cubicBezTo>
                <a:cubicBezTo>
                  <a:pt x="12278" y="46502"/>
                  <a:pt x="14955" y="45594"/>
                  <a:pt x="14955" y="45594"/>
                </a:cubicBezTo>
                <a:cubicBezTo>
                  <a:pt x="15472" y="41278"/>
                  <a:pt x="15259" y="31612"/>
                  <a:pt x="15259" y="31612"/>
                </a:cubicBezTo>
                <a:cubicBezTo>
                  <a:pt x="14013" y="23405"/>
                  <a:pt x="7204" y="8147"/>
                  <a:pt x="6353" y="6657"/>
                </a:cubicBezTo>
                <a:cubicBezTo>
                  <a:pt x="5502" y="5168"/>
                  <a:pt x="1520" y="1"/>
                  <a:pt x="1520" y="1"/>
                </a:cubicBezTo>
                <a:close/>
              </a:path>
            </a:pathLst>
          </a:custGeom>
          <a:solidFill>
            <a:srgbClr val="CF4520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5"/>
          <p:cNvSpPr/>
          <p:nvPr/>
        </p:nvSpPr>
        <p:spPr>
          <a:xfrm>
            <a:off x="5618435" y="1412214"/>
            <a:ext cx="128084" cy="138619"/>
          </a:xfrm>
          <a:custGeom>
            <a:avLst/>
            <a:gdLst/>
            <a:ahLst/>
            <a:cxnLst/>
            <a:rect l="l" t="t" r="r" b="b"/>
            <a:pathLst>
              <a:path w="8512" h="10312" extrusionOk="0">
                <a:moveTo>
                  <a:pt x="4305" y="0"/>
                </a:moveTo>
                <a:cubicBezTo>
                  <a:pt x="3689" y="0"/>
                  <a:pt x="3085" y="157"/>
                  <a:pt x="2554" y="458"/>
                </a:cubicBezTo>
                <a:lnTo>
                  <a:pt x="1824" y="853"/>
                </a:lnTo>
                <a:cubicBezTo>
                  <a:pt x="700" y="1492"/>
                  <a:pt x="1" y="2707"/>
                  <a:pt x="61" y="4014"/>
                </a:cubicBezTo>
                <a:cubicBezTo>
                  <a:pt x="92" y="5899"/>
                  <a:pt x="213" y="8422"/>
                  <a:pt x="609" y="8635"/>
                </a:cubicBezTo>
                <a:cubicBezTo>
                  <a:pt x="678" y="8672"/>
                  <a:pt x="745" y="8689"/>
                  <a:pt x="809" y="8689"/>
                </a:cubicBezTo>
                <a:cubicBezTo>
                  <a:pt x="1426" y="8689"/>
                  <a:pt x="1824" y="7145"/>
                  <a:pt x="1824" y="7145"/>
                </a:cubicBezTo>
                <a:cubicBezTo>
                  <a:pt x="1824" y="7145"/>
                  <a:pt x="2584" y="10154"/>
                  <a:pt x="3101" y="10306"/>
                </a:cubicBezTo>
                <a:cubicBezTo>
                  <a:pt x="3111" y="10310"/>
                  <a:pt x="3121" y="10311"/>
                  <a:pt x="3131" y="10311"/>
                </a:cubicBezTo>
                <a:cubicBezTo>
                  <a:pt x="3576" y="10311"/>
                  <a:pt x="3314" y="6933"/>
                  <a:pt x="3314" y="6932"/>
                </a:cubicBezTo>
                <a:lnTo>
                  <a:pt x="3314" y="6932"/>
                </a:lnTo>
                <a:cubicBezTo>
                  <a:pt x="3314" y="6933"/>
                  <a:pt x="4469" y="9942"/>
                  <a:pt x="4864" y="10154"/>
                </a:cubicBezTo>
                <a:cubicBezTo>
                  <a:pt x="4876" y="10161"/>
                  <a:pt x="4888" y="10165"/>
                  <a:pt x="4899" y="10165"/>
                </a:cubicBezTo>
                <a:cubicBezTo>
                  <a:pt x="5262" y="10165"/>
                  <a:pt x="4803" y="6356"/>
                  <a:pt x="4803" y="6355"/>
                </a:cubicBezTo>
                <a:lnTo>
                  <a:pt x="4803" y="6355"/>
                </a:lnTo>
                <a:cubicBezTo>
                  <a:pt x="4804" y="6356"/>
                  <a:pt x="6338" y="9334"/>
                  <a:pt x="6862" y="9334"/>
                </a:cubicBezTo>
                <a:cubicBezTo>
                  <a:pt x="6865" y="9334"/>
                  <a:pt x="6868" y="9334"/>
                  <a:pt x="6870" y="9334"/>
                </a:cubicBezTo>
                <a:cubicBezTo>
                  <a:pt x="7387" y="9273"/>
                  <a:pt x="5472" y="2404"/>
                  <a:pt x="5472" y="2404"/>
                </a:cubicBezTo>
                <a:cubicBezTo>
                  <a:pt x="5472" y="2404"/>
                  <a:pt x="8511" y="2100"/>
                  <a:pt x="7752" y="1340"/>
                </a:cubicBezTo>
                <a:cubicBezTo>
                  <a:pt x="7387" y="975"/>
                  <a:pt x="6475" y="549"/>
                  <a:pt x="5624" y="245"/>
                </a:cubicBezTo>
                <a:cubicBezTo>
                  <a:pt x="5193" y="81"/>
                  <a:pt x="4746" y="0"/>
                  <a:pt x="4305" y="0"/>
                </a:cubicBezTo>
                <a:close/>
              </a:path>
            </a:pathLst>
          </a:custGeom>
          <a:solidFill>
            <a:srgbClr val="C66D58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5"/>
          <p:cNvSpPr/>
          <p:nvPr/>
        </p:nvSpPr>
        <p:spPr>
          <a:xfrm>
            <a:off x="6583600" y="1094774"/>
            <a:ext cx="349373" cy="308102"/>
          </a:xfrm>
          <a:custGeom>
            <a:avLst/>
            <a:gdLst/>
            <a:ahLst/>
            <a:cxnLst/>
            <a:rect l="l" t="t" r="r" b="b"/>
            <a:pathLst>
              <a:path w="23218" h="22920" extrusionOk="0">
                <a:moveTo>
                  <a:pt x="11607" y="1"/>
                </a:moveTo>
                <a:cubicBezTo>
                  <a:pt x="7108" y="1"/>
                  <a:pt x="3491" y="3618"/>
                  <a:pt x="3491" y="8086"/>
                </a:cubicBezTo>
                <a:lnTo>
                  <a:pt x="3491" y="10883"/>
                </a:lnTo>
                <a:cubicBezTo>
                  <a:pt x="3218" y="10673"/>
                  <a:pt x="2808" y="10447"/>
                  <a:pt x="2362" y="10447"/>
                </a:cubicBezTo>
                <a:cubicBezTo>
                  <a:pt x="1964" y="10447"/>
                  <a:pt x="1537" y="10626"/>
                  <a:pt x="1151" y="11156"/>
                </a:cubicBezTo>
                <a:cubicBezTo>
                  <a:pt x="1" y="12669"/>
                  <a:pt x="1863" y="15959"/>
                  <a:pt x="3589" y="15959"/>
                </a:cubicBezTo>
                <a:cubicBezTo>
                  <a:pt x="3597" y="15959"/>
                  <a:pt x="3605" y="15959"/>
                  <a:pt x="3613" y="15959"/>
                </a:cubicBezTo>
                <a:cubicBezTo>
                  <a:pt x="4190" y="19910"/>
                  <a:pt x="7534" y="22919"/>
                  <a:pt x="11637" y="22919"/>
                </a:cubicBezTo>
                <a:cubicBezTo>
                  <a:pt x="15741" y="22919"/>
                  <a:pt x="19084" y="19880"/>
                  <a:pt x="19662" y="15959"/>
                </a:cubicBezTo>
                <a:cubicBezTo>
                  <a:pt x="21364" y="15959"/>
                  <a:pt x="23218" y="12645"/>
                  <a:pt x="22033" y="11156"/>
                </a:cubicBezTo>
                <a:cubicBezTo>
                  <a:pt x="21647" y="10642"/>
                  <a:pt x="21214" y="10470"/>
                  <a:pt x="20814" y="10470"/>
                </a:cubicBezTo>
                <a:cubicBezTo>
                  <a:pt x="20362" y="10470"/>
                  <a:pt x="19950" y="10689"/>
                  <a:pt x="19692" y="10883"/>
                </a:cubicBezTo>
                <a:lnTo>
                  <a:pt x="19692" y="8086"/>
                </a:lnTo>
                <a:cubicBezTo>
                  <a:pt x="19692" y="3618"/>
                  <a:pt x="16075" y="1"/>
                  <a:pt x="11607" y="1"/>
                </a:cubicBezTo>
                <a:close/>
              </a:path>
            </a:pathLst>
          </a:custGeom>
          <a:solidFill>
            <a:srgbClr val="FFA731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5"/>
          <p:cNvSpPr/>
          <p:nvPr/>
        </p:nvSpPr>
        <p:spPr>
          <a:xfrm>
            <a:off x="6750014" y="1312140"/>
            <a:ext cx="55360" cy="20137"/>
          </a:xfrm>
          <a:custGeom>
            <a:avLst/>
            <a:gdLst/>
            <a:ahLst/>
            <a:cxnLst/>
            <a:rect l="l" t="t" r="r" b="b"/>
            <a:pathLst>
              <a:path w="3679" h="1498" extrusionOk="0">
                <a:moveTo>
                  <a:pt x="3679" y="0"/>
                </a:moveTo>
                <a:lnTo>
                  <a:pt x="3679" y="0"/>
                </a:lnTo>
                <a:cubicBezTo>
                  <a:pt x="3466" y="243"/>
                  <a:pt x="3223" y="517"/>
                  <a:pt x="2919" y="669"/>
                </a:cubicBezTo>
                <a:cubicBezTo>
                  <a:pt x="2615" y="821"/>
                  <a:pt x="2311" y="973"/>
                  <a:pt x="2007" y="1034"/>
                </a:cubicBezTo>
                <a:cubicBezTo>
                  <a:pt x="1368" y="1186"/>
                  <a:pt x="700" y="1277"/>
                  <a:pt x="1" y="1277"/>
                </a:cubicBezTo>
                <a:cubicBezTo>
                  <a:pt x="335" y="1368"/>
                  <a:pt x="700" y="1459"/>
                  <a:pt x="1065" y="1490"/>
                </a:cubicBezTo>
                <a:cubicBezTo>
                  <a:pt x="1124" y="1495"/>
                  <a:pt x="1185" y="1498"/>
                  <a:pt x="1247" y="1498"/>
                </a:cubicBezTo>
                <a:cubicBezTo>
                  <a:pt x="1537" y="1498"/>
                  <a:pt x="1853" y="1443"/>
                  <a:pt x="2128" y="1368"/>
                </a:cubicBezTo>
                <a:cubicBezTo>
                  <a:pt x="2463" y="1277"/>
                  <a:pt x="2827" y="1125"/>
                  <a:pt x="3071" y="882"/>
                </a:cubicBezTo>
                <a:cubicBezTo>
                  <a:pt x="3344" y="669"/>
                  <a:pt x="3587" y="365"/>
                  <a:pt x="3679" y="0"/>
                </a:cubicBezTo>
                <a:close/>
              </a:path>
            </a:pathLst>
          </a:custGeom>
          <a:solidFill>
            <a:srgbClr val="241F29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5"/>
          <p:cNvSpPr/>
          <p:nvPr/>
        </p:nvSpPr>
        <p:spPr>
          <a:xfrm>
            <a:off x="6746809" y="1235738"/>
            <a:ext cx="17395" cy="65089"/>
          </a:xfrm>
          <a:custGeom>
            <a:avLst/>
            <a:gdLst/>
            <a:ahLst/>
            <a:cxnLst/>
            <a:rect l="l" t="t" r="r" b="b"/>
            <a:pathLst>
              <a:path w="1156" h="4842" extrusionOk="0">
                <a:moveTo>
                  <a:pt x="943" y="0"/>
                </a:moveTo>
                <a:cubicBezTo>
                  <a:pt x="822" y="456"/>
                  <a:pt x="761" y="912"/>
                  <a:pt x="670" y="1368"/>
                </a:cubicBezTo>
                <a:cubicBezTo>
                  <a:pt x="609" y="1794"/>
                  <a:pt x="518" y="2189"/>
                  <a:pt x="366" y="2614"/>
                </a:cubicBezTo>
                <a:cubicBezTo>
                  <a:pt x="244" y="3040"/>
                  <a:pt x="1" y="3496"/>
                  <a:pt x="62" y="4043"/>
                </a:cubicBezTo>
                <a:cubicBezTo>
                  <a:pt x="92" y="4286"/>
                  <a:pt x="214" y="4560"/>
                  <a:pt x="457" y="4712"/>
                </a:cubicBezTo>
                <a:cubicBezTo>
                  <a:pt x="574" y="4795"/>
                  <a:pt x="718" y="4842"/>
                  <a:pt x="855" y="4842"/>
                </a:cubicBezTo>
                <a:cubicBezTo>
                  <a:pt x="967" y="4842"/>
                  <a:pt x="1074" y="4811"/>
                  <a:pt x="1156" y="4742"/>
                </a:cubicBezTo>
                <a:lnTo>
                  <a:pt x="1156" y="4742"/>
                </a:lnTo>
                <a:cubicBezTo>
                  <a:pt x="1118" y="4753"/>
                  <a:pt x="1080" y="4758"/>
                  <a:pt x="1044" y="4758"/>
                </a:cubicBezTo>
                <a:cubicBezTo>
                  <a:pt x="879" y="4758"/>
                  <a:pt x="739" y="4654"/>
                  <a:pt x="639" y="4529"/>
                </a:cubicBezTo>
                <a:cubicBezTo>
                  <a:pt x="518" y="4377"/>
                  <a:pt x="487" y="4195"/>
                  <a:pt x="487" y="3982"/>
                </a:cubicBezTo>
                <a:cubicBezTo>
                  <a:pt x="487" y="3617"/>
                  <a:pt x="700" y="3222"/>
                  <a:pt x="852" y="2766"/>
                </a:cubicBezTo>
                <a:cubicBezTo>
                  <a:pt x="1004" y="2310"/>
                  <a:pt x="1095" y="1824"/>
                  <a:pt x="1095" y="1368"/>
                </a:cubicBezTo>
                <a:cubicBezTo>
                  <a:pt x="1095" y="912"/>
                  <a:pt x="1065" y="456"/>
                  <a:pt x="943" y="0"/>
                </a:cubicBezTo>
                <a:close/>
              </a:path>
            </a:pathLst>
          </a:custGeom>
          <a:solidFill>
            <a:srgbClr val="241F29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5"/>
          <p:cNvSpPr/>
          <p:nvPr/>
        </p:nvSpPr>
        <p:spPr>
          <a:xfrm>
            <a:off x="6607767" y="1246773"/>
            <a:ext cx="33857" cy="41618"/>
          </a:xfrm>
          <a:custGeom>
            <a:avLst/>
            <a:gdLst/>
            <a:ahLst/>
            <a:cxnLst/>
            <a:rect l="l" t="t" r="r" b="b"/>
            <a:pathLst>
              <a:path w="2250" h="3096" extrusionOk="0">
                <a:moveTo>
                  <a:pt x="882" y="0"/>
                </a:moveTo>
                <a:cubicBezTo>
                  <a:pt x="669" y="0"/>
                  <a:pt x="487" y="61"/>
                  <a:pt x="365" y="152"/>
                </a:cubicBezTo>
                <a:cubicBezTo>
                  <a:pt x="122" y="365"/>
                  <a:pt x="1" y="699"/>
                  <a:pt x="1" y="973"/>
                </a:cubicBezTo>
                <a:cubicBezTo>
                  <a:pt x="122" y="730"/>
                  <a:pt x="274" y="456"/>
                  <a:pt x="487" y="395"/>
                </a:cubicBezTo>
                <a:cubicBezTo>
                  <a:pt x="563" y="357"/>
                  <a:pt x="634" y="340"/>
                  <a:pt x="699" y="340"/>
                </a:cubicBezTo>
                <a:cubicBezTo>
                  <a:pt x="842" y="340"/>
                  <a:pt x="960" y="422"/>
                  <a:pt x="1064" y="547"/>
                </a:cubicBezTo>
                <a:cubicBezTo>
                  <a:pt x="1210" y="692"/>
                  <a:pt x="1272" y="893"/>
                  <a:pt x="1383" y="1149"/>
                </a:cubicBezTo>
                <a:lnTo>
                  <a:pt x="1383" y="1149"/>
                </a:lnTo>
                <a:cubicBezTo>
                  <a:pt x="1328" y="1137"/>
                  <a:pt x="1272" y="1129"/>
                  <a:pt x="1216" y="1125"/>
                </a:cubicBezTo>
                <a:cubicBezTo>
                  <a:pt x="1169" y="1109"/>
                  <a:pt x="1118" y="1101"/>
                  <a:pt x="1065" y="1101"/>
                </a:cubicBezTo>
                <a:cubicBezTo>
                  <a:pt x="912" y="1101"/>
                  <a:pt x="744" y="1164"/>
                  <a:pt x="609" y="1277"/>
                </a:cubicBezTo>
                <a:cubicBezTo>
                  <a:pt x="426" y="1429"/>
                  <a:pt x="335" y="1611"/>
                  <a:pt x="305" y="1793"/>
                </a:cubicBezTo>
                <a:cubicBezTo>
                  <a:pt x="274" y="2219"/>
                  <a:pt x="487" y="2553"/>
                  <a:pt x="730" y="2796"/>
                </a:cubicBezTo>
                <a:cubicBezTo>
                  <a:pt x="888" y="2954"/>
                  <a:pt x="1147" y="3096"/>
                  <a:pt x="1394" y="3096"/>
                </a:cubicBezTo>
                <a:cubicBezTo>
                  <a:pt x="1479" y="3096"/>
                  <a:pt x="1564" y="3079"/>
                  <a:pt x="1642" y="3040"/>
                </a:cubicBezTo>
                <a:cubicBezTo>
                  <a:pt x="1338" y="3040"/>
                  <a:pt x="1064" y="2857"/>
                  <a:pt x="912" y="2644"/>
                </a:cubicBezTo>
                <a:cubicBezTo>
                  <a:pt x="760" y="2401"/>
                  <a:pt x="639" y="2097"/>
                  <a:pt x="730" y="1915"/>
                </a:cubicBezTo>
                <a:cubicBezTo>
                  <a:pt x="760" y="1824"/>
                  <a:pt x="821" y="1733"/>
                  <a:pt x="912" y="1672"/>
                </a:cubicBezTo>
                <a:cubicBezTo>
                  <a:pt x="973" y="1641"/>
                  <a:pt x="1064" y="1641"/>
                  <a:pt x="1186" y="1641"/>
                </a:cubicBezTo>
                <a:cubicBezTo>
                  <a:pt x="1354" y="1665"/>
                  <a:pt x="1542" y="1766"/>
                  <a:pt x="1688" y="1912"/>
                </a:cubicBezTo>
                <a:lnTo>
                  <a:pt x="1688" y="1912"/>
                </a:lnTo>
                <a:cubicBezTo>
                  <a:pt x="1693" y="1923"/>
                  <a:pt x="1698" y="1934"/>
                  <a:pt x="1703" y="1945"/>
                </a:cubicBezTo>
                <a:lnTo>
                  <a:pt x="1714" y="1939"/>
                </a:lnTo>
                <a:lnTo>
                  <a:pt x="1714" y="1939"/>
                </a:lnTo>
                <a:cubicBezTo>
                  <a:pt x="1743" y="1970"/>
                  <a:pt x="1769" y="2002"/>
                  <a:pt x="1794" y="2037"/>
                </a:cubicBezTo>
                <a:cubicBezTo>
                  <a:pt x="1838" y="2081"/>
                  <a:pt x="1916" y="2109"/>
                  <a:pt x="2001" y="2109"/>
                </a:cubicBezTo>
                <a:cubicBezTo>
                  <a:pt x="2033" y="2109"/>
                  <a:pt x="2065" y="2105"/>
                  <a:pt x="2098" y="2097"/>
                </a:cubicBezTo>
                <a:cubicBezTo>
                  <a:pt x="2189" y="2037"/>
                  <a:pt x="2250" y="1885"/>
                  <a:pt x="2189" y="1763"/>
                </a:cubicBezTo>
                <a:cubicBezTo>
                  <a:pt x="2178" y="1733"/>
                  <a:pt x="2166" y="1704"/>
                  <a:pt x="2155" y="1674"/>
                </a:cubicBezTo>
                <a:lnTo>
                  <a:pt x="2155" y="1674"/>
                </a:lnTo>
                <a:lnTo>
                  <a:pt x="2159" y="1672"/>
                </a:lnTo>
                <a:cubicBezTo>
                  <a:pt x="2154" y="1665"/>
                  <a:pt x="2150" y="1658"/>
                  <a:pt x="2145" y="1651"/>
                </a:cubicBezTo>
                <a:lnTo>
                  <a:pt x="2145" y="1651"/>
                </a:lnTo>
                <a:cubicBezTo>
                  <a:pt x="2061" y="1444"/>
                  <a:pt x="1958" y="1235"/>
                  <a:pt x="1855" y="1003"/>
                </a:cubicBezTo>
                <a:cubicBezTo>
                  <a:pt x="1703" y="730"/>
                  <a:pt x="1581" y="456"/>
                  <a:pt x="1338" y="243"/>
                </a:cubicBezTo>
                <a:cubicBezTo>
                  <a:pt x="1216" y="122"/>
                  <a:pt x="1064" y="0"/>
                  <a:pt x="882" y="0"/>
                </a:cubicBezTo>
                <a:close/>
              </a:path>
            </a:pathLst>
          </a:custGeom>
          <a:solidFill>
            <a:srgbClr val="241F29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5"/>
          <p:cNvSpPr/>
          <p:nvPr/>
        </p:nvSpPr>
        <p:spPr>
          <a:xfrm>
            <a:off x="6874880" y="1246249"/>
            <a:ext cx="33405" cy="41551"/>
          </a:xfrm>
          <a:custGeom>
            <a:avLst/>
            <a:gdLst/>
            <a:ahLst/>
            <a:cxnLst/>
            <a:rect l="l" t="t" r="r" b="b"/>
            <a:pathLst>
              <a:path w="2220" h="3091" extrusionOk="0">
                <a:moveTo>
                  <a:pt x="1462" y="1"/>
                </a:moveTo>
                <a:cubicBezTo>
                  <a:pt x="1431" y="1"/>
                  <a:pt x="1400" y="3"/>
                  <a:pt x="1368" y="9"/>
                </a:cubicBezTo>
                <a:cubicBezTo>
                  <a:pt x="1156" y="39"/>
                  <a:pt x="1004" y="130"/>
                  <a:pt x="913" y="252"/>
                </a:cubicBezTo>
                <a:cubicBezTo>
                  <a:pt x="639" y="465"/>
                  <a:pt x="487" y="738"/>
                  <a:pt x="365" y="1012"/>
                </a:cubicBezTo>
                <a:cubicBezTo>
                  <a:pt x="258" y="1226"/>
                  <a:pt x="151" y="1441"/>
                  <a:pt x="64" y="1677"/>
                </a:cubicBezTo>
                <a:lnTo>
                  <a:pt x="64" y="1677"/>
                </a:lnTo>
                <a:cubicBezTo>
                  <a:pt x="63" y="1678"/>
                  <a:pt x="62" y="1679"/>
                  <a:pt x="61" y="1680"/>
                </a:cubicBezTo>
                <a:lnTo>
                  <a:pt x="63" y="1681"/>
                </a:lnTo>
                <a:lnTo>
                  <a:pt x="63" y="1681"/>
                </a:lnTo>
                <a:cubicBezTo>
                  <a:pt x="52" y="1711"/>
                  <a:pt x="41" y="1741"/>
                  <a:pt x="31" y="1772"/>
                </a:cubicBezTo>
                <a:cubicBezTo>
                  <a:pt x="1" y="1863"/>
                  <a:pt x="31" y="1984"/>
                  <a:pt x="92" y="2076"/>
                </a:cubicBezTo>
                <a:cubicBezTo>
                  <a:pt x="142" y="2101"/>
                  <a:pt x="198" y="2115"/>
                  <a:pt x="252" y="2115"/>
                </a:cubicBezTo>
                <a:cubicBezTo>
                  <a:pt x="329" y="2115"/>
                  <a:pt x="403" y="2086"/>
                  <a:pt x="457" y="2015"/>
                </a:cubicBezTo>
                <a:cubicBezTo>
                  <a:pt x="472" y="1992"/>
                  <a:pt x="489" y="1970"/>
                  <a:pt x="508" y="1948"/>
                </a:cubicBezTo>
                <a:lnTo>
                  <a:pt x="508" y="1948"/>
                </a:lnTo>
                <a:lnTo>
                  <a:pt x="517" y="1954"/>
                </a:lnTo>
                <a:cubicBezTo>
                  <a:pt x="524" y="1942"/>
                  <a:pt x="530" y="1930"/>
                  <a:pt x="536" y="1917"/>
                </a:cubicBezTo>
                <a:lnTo>
                  <a:pt x="536" y="1917"/>
                </a:lnTo>
                <a:cubicBezTo>
                  <a:pt x="668" y="1780"/>
                  <a:pt x="866" y="1675"/>
                  <a:pt x="1065" y="1650"/>
                </a:cubicBezTo>
                <a:cubicBezTo>
                  <a:pt x="1156" y="1650"/>
                  <a:pt x="1247" y="1650"/>
                  <a:pt x="1308" y="1680"/>
                </a:cubicBezTo>
                <a:cubicBezTo>
                  <a:pt x="1399" y="1711"/>
                  <a:pt x="1460" y="1802"/>
                  <a:pt x="1520" y="1924"/>
                </a:cubicBezTo>
                <a:cubicBezTo>
                  <a:pt x="1581" y="2136"/>
                  <a:pt x="1460" y="2410"/>
                  <a:pt x="1308" y="2623"/>
                </a:cubicBezTo>
                <a:cubicBezTo>
                  <a:pt x="1156" y="2866"/>
                  <a:pt x="882" y="3048"/>
                  <a:pt x="578" y="3048"/>
                </a:cubicBezTo>
                <a:cubicBezTo>
                  <a:pt x="659" y="3078"/>
                  <a:pt x="742" y="3091"/>
                  <a:pt x="824" y="3091"/>
                </a:cubicBezTo>
                <a:cubicBezTo>
                  <a:pt x="1082" y="3091"/>
                  <a:pt x="1336" y="2959"/>
                  <a:pt x="1520" y="2775"/>
                </a:cubicBezTo>
                <a:cubicBezTo>
                  <a:pt x="1764" y="2562"/>
                  <a:pt x="2007" y="2228"/>
                  <a:pt x="1916" y="1802"/>
                </a:cubicBezTo>
                <a:cubicBezTo>
                  <a:pt x="1885" y="1620"/>
                  <a:pt x="1824" y="1407"/>
                  <a:pt x="1612" y="1255"/>
                </a:cubicBezTo>
                <a:cubicBezTo>
                  <a:pt x="1470" y="1137"/>
                  <a:pt x="1311" y="1092"/>
                  <a:pt x="1147" y="1092"/>
                </a:cubicBezTo>
                <a:cubicBezTo>
                  <a:pt x="1099" y="1092"/>
                  <a:pt x="1052" y="1096"/>
                  <a:pt x="1004" y="1103"/>
                </a:cubicBezTo>
                <a:cubicBezTo>
                  <a:pt x="947" y="1117"/>
                  <a:pt x="892" y="1133"/>
                  <a:pt x="837" y="1152"/>
                </a:cubicBezTo>
                <a:lnTo>
                  <a:pt x="837" y="1152"/>
                </a:lnTo>
                <a:cubicBezTo>
                  <a:pt x="923" y="926"/>
                  <a:pt x="1013" y="727"/>
                  <a:pt x="1156" y="556"/>
                </a:cubicBezTo>
                <a:cubicBezTo>
                  <a:pt x="1256" y="416"/>
                  <a:pt x="1382" y="342"/>
                  <a:pt x="1517" y="342"/>
                </a:cubicBezTo>
                <a:cubicBezTo>
                  <a:pt x="1587" y="342"/>
                  <a:pt x="1660" y="362"/>
                  <a:pt x="1733" y="404"/>
                </a:cubicBezTo>
                <a:cubicBezTo>
                  <a:pt x="1976" y="495"/>
                  <a:pt x="2128" y="738"/>
                  <a:pt x="2220" y="1012"/>
                </a:cubicBezTo>
                <a:cubicBezTo>
                  <a:pt x="2220" y="738"/>
                  <a:pt x="2128" y="434"/>
                  <a:pt x="1855" y="161"/>
                </a:cubicBezTo>
                <a:cubicBezTo>
                  <a:pt x="1754" y="60"/>
                  <a:pt x="1612" y="1"/>
                  <a:pt x="1462" y="1"/>
                </a:cubicBezTo>
                <a:close/>
              </a:path>
            </a:pathLst>
          </a:custGeom>
          <a:solidFill>
            <a:srgbClr val="241F29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5"/>
          <p:cNvSpPr/>
          <p:nvPr/>
        </p:nvSpPr>
        <p:spPr>
          <a:xfrm>
            <a:off x="6676836" y="1185331"/>
            <a:ext cx="66329" cy="22449"/>
          </a:xfrm>
          <a:custGeom>
            <a:avLst/>
            <a:gdLst/>
            <a:ahLst/>
            <a:cxnLst/>
            <a:rect l="l" t="t" r="r" b="b"/>
            <a:pathLst>
              <a:path w="4408" h="1670" extrusionOk="0">
                <a:moveTo>
                  <a:pt x="2708" y="1"/>
                </a:moveTo>
                <a:cubicBezTo>
                  <a:pt x="2423" y="1"/>
                  <a:pt x="2156" y="40"/>
                  <a:pt x="1854" y="133"/>
                </a:cubicBezTo>
                <a:cubicBezTo>
                  <a:pt x="1490" y="255"/>
                  <a:pt x="1125" y="407"/>
                  <a:pt x="821" y="589"/>
                </a:cubicBezTo>
                <a:cubicBezTo>
                  <a:pt x="547" y="772"/>
                  <a:pt x="274" y="1076"/>
                  <a:pt x="31" y="1349"/>
                </a:cubicBezTo>
                <a:cubicBezTo>
                  <a:pt x="0" y="1440"/>
                  <a:pt x="0" y="1501"/>
                  <a:pt x="31" y="1592"/>
                </a:cubicBezTo>
                <a:cubicBezTo>
                  <a:pt x="88" y="1631"/>
                  <a:pt x="158" y="1669"/>
                  <a:pt x="217" y="1669"/>
                </a:cubicBezTo>
                <a:cubicBezTo>
                  <a:pt x="251" y="1669"/>
                  <a:pt x="282" y="1656"/>
                  <a:pt x="304" y="1623"/>
                </a:cubicBezTo>
                <a:cubicBezTo>
                  <a:pt x="608" y="1440"/>
                  <a:pt x="851" y="1288"/>
                  <a:pt x="1155" y="1167"/>
                </a:cubicBezTo>
                <a:cubicBezTo>
                  <a:pt x="1399" y="1045"/>
                  <a:pt x="1703" y="984"/>
                  <a:pt x="2006" y="924"/>
                </a:cubicBezTo>
                <a:cubicBezTo>
                  <a:pt x="2158" y="908"/>
                  <a:pt x="2310" y="901"/>
                  <a:pt x="2462" y="901"/>
                </a:cubicBezTo>
                <a:cubicBezTo>
                  <a:pt x="2614" y="901"/>
                  <a:pt x="2766" y="908"/>
                  <a:pt x="2918" y="924"/>
                </a:cubicBezTo>
                <a:cubicBezTo>
                  <a:pt x="3222" y="984"/>
                  <a:pt x="3526" y="1045"/>
                  <a:pt x="3800" y="1076"/>
                </a:cubicBezTo>
                <a:lnTo>
                  <a:pt x="3830" y="1106"/>
                </a:lnTo>
                <a:cubicBezTo>
                  <a:pt x="3863" y="1115"/>
                  <a:pt x="3895" y="1120"/>
                  <a:pt x="3927" y="1120"/>
                </a:cubicBezTo>
                <a:cubicBezTo>
                  <a:pt x="4105" y="1120"/>
                  <a:pt x="4270" y="987"/>
                  <a:pt x="4347" y="832"/>
                </a:cubicBezTo>
                <a:cubicBezTo>
                  <a:pt x="4408" y="589"/>
                  <a:pt x="4286" y="346"/>
                  <a:pt x="4073" y="255"/>
                </a:cubicBezTo>
                <a:cubicBezTo>
                  <a:pt x="3678" y="103"/>
                  <a:pt x="3344" y="72"/>
                  <a:pt x="2979" y="12"/>
                </a:cubicBezTo>
                <a:cubicBezTo>
                  <a:pt x="2886" y="5"/>
                  <a:pt x="2796" y="1"/>
                  <a:pt x="2708" y="1"/>
                </a:cubicBezTo>
                <a:close/>
              </a:path>
            </a:pathLst>
          </a:custGeom>
          <a:solidFill>
            <a:srgbClr val="241F29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5"/>
          <p:cNvSpPr/>
          <p:nvPr/>
        </p:nvSpPr>
        <p:spPr>
          <a:xfrm>
            <a:off x="6775174" y="1185479"/>
            <a:ext cx="66329" cy="21978"/>
          </a:xfrm>
          <a:custGeom>
            <a:avLst/>
            <a:gdLst/>
            <a:ahLst/>
            <a:cxnLst/>
            <a:rect l="l" t="t" r="r" b="b"/>
            <a:pathLst>
              <a:path w="4408" h="1635" extrusionOk="0">
                <a:moveTo>
                  <a:pt x="1399" y="1"/>
                </a:moveTo>
                <a:cubicBezTo>
                  <a:pt x="1034" y="61"/>
                  <a:pt x="700" y="92"/>
                  <a:pt x="304" y="244"/>
                </a:cubicBezTo>
                <a:cubicBezTo>
                  <a:pt x="122" y="305"/>
                  <a:pt x="0" y="517"/>
                  <a:pt x="0" y="730"/>
                </a:cubicBezTo>
                <a:cubicBezTo>
                  <a:pt x="78" y="937"/>
                  <a:pt x="244" y="1078"/>
                  <a:pt x="441" y="1078"/>
                </a:cubicBezTo>
                <a:cubicBezTo>
                  <a:pt x="476" y="1078"/>
                  <a:pt x="511" y="1074"/>
                  <a:pt x="548" y="1065"/>
                </a:cubicBezTo>
                <a:lnTo>
                  <a:pt x="578" y="1065"/>
                </a:lnTo>
                <a:cubicBezTo>
                  <a:pt x="852" y="1004"/>
                  <a:pt x="1155" y="973"/>
                  <a:pt x="1459" y="913"/>
                </a:cubicBezTo>
                <a:cubicBezTo>
                  <a:pt x="1611" y="897"/>
                  <a:pt x="1763" y="890"/>
                  <a:pt x="1915" y="890"/>
                </a:cubicBezTo>
                <a:cubicBezTo>
                  <a:pt x="2067" y="890"/>
                  <a:pt x="2219" y="897"/>
                  <a:pt x="2371" y="913"/>
                </a:cubicBezTo>
                <a:cubicBezTo>
                  <a:pt x="2675" y="973"/>
                  <a:pt x="2918" y="1034"/>
                  <a:pt x="3222" y="1156"/>
                </a:cubicBezTo>
                <a:cubicBezTo>
                  <a:pt x="3526" y="1277"/>
                  <a:pt x="3800" y="1429"/>
                  <a:pt x="4073" y="1612"/>
                </a:cubicBezTo>
                <a:cubicBezTo>
                  <a:pt x="4104" y="1627"/>
                  <a:pt x="4142" y="1634"/>
                  <a:pt x="4180" y="1634"/>
                </a:cubicBezTo>
                <a:cubicBezTo>
                  <a:pt x="4218" y="1634"/>
                  <a:pt x="4256" y="1627"/>
                  <a:pt x="4286" y="1612"/>
                </a:cubicBezTo>
                <a:cubicBezTo>
                  <a:pt x="4377" y="1520"/>
                  <a:pt x="4408" y="1429"/>
                  <a:pt x="4347" y="1338"/>
                </a:cubicBezTo>
                <a:cubicBezTo>
                  <a:pt x="4104" y="1034"/>
                  <a:pt x="3830" y="761"/>
                  <a:pt x="3526" y="578"/>
                </a:cubicBezTo>
                <a:cubicBezTo>
                  <a:pt x="3222" y="365"/>
                  <a:pt x="2888" y="213"/>
                  <a:pt x="2523" y="122"/>
                </a:cubicBezTo>
                <a:cubicBezTo>
                  <a:pt x="2159" y="61"/>
                  <a:pt x="1794" y="1"/>
                  <a:pt x="1399" y="1"/>
                </a:cubicBezTo>
                <a:close/>
              </a:path>
            </a:pathLst>
          </a:custGeom>
          <a:solidFill>
            <a:srgbClr val="241F29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5"/>
          <p:cNvSpPr/>
          <p:nvPr/>
        </p:nvSpPr>
        <p:spPr>
          <a:xfrm>
            <a:off x="6783856" y="1252742"/>
            <a:ext cx="45308" cy="11198"/>
          </a:xfrm>
          <a:custGeom>
            <a:avLst/>
            <a:gdLst/>
            <a:ahLst/>
            <a:cxnLst/>
            <a:rect l="l" t="t" r="r" b="b"/>
            <a:pathLst>
              <a:path w="3011" h="833" extrusionOk="0">
                <a:moveTo>
                  <a:pt x="1342" y="1"/>
                </a:moveTo>
                <a:cubicBezTo>
                  <a:pt x="1129" y="1"/>
                  <a:pt x="913" y="35"/>
                  <a:pt x="730" y="103"/>
                </a:cubicBezTo>
                <a:cubicBezTo>
                  <a:pt x="457" y="164"/>
                  <a:pt x="214" y="286"/>
                  <a:pt x="1" y="468"/>
                </a:cubicBezTo>
                <a:cubicBezTo>
                  <a:pt x="398" y="421"/>
                  <a:pt x="812" y="357"/>
                  <a:pt x="1203" y="357"/>
                </a:cubicBezTo>
                <a:cubicBezTo>
                  <a:pt x="1322" y="357"/>
                  <a:pt x="1438" y="363"/>
                  <a:pt x="1551" y="377"/>
                </a:cubicBezTo>
                <a:cubicBezTo>
                  <a:pt x="1794" y="407"/>
                  <a:pt x="2037" y="438"/>
                  <a:pt x="2281" y="529"/>
                </a:cubicBezTo>
                <a:cubicBezTo>
                  <a:pt x="2493" y="589"/>
                  <a:pt x="2737" y="711"/>
                  <a:pt x="3010" y="833"/>
                </a:cubicBezTo>
                <a:cubicBezTo>
                  <a:pt x="2858" y="589"/>
                  <a:pt x="2645" y="377"/>
                  <a:pt x="2402" y="255"/>
                </a:cubicBezTo>
                <a:cubicBezTo>
                  <a:pt x="2129" y="134"/>
                  <a:pt x="1855" y="73"/>
                  <a:pt x="1551" y="12"/>
                </a:cubicBezTo>
                <a:cubicBezTo>
                  <a:pt x="1483" y="4"/>
                  <a:pt x="1412" y="1"/>
                  <a:pt x="1342" y="1"/>
                </a:cubicBezTo>
                <a:close/>
              </a:path>
            </a:pathLst>
          </a:custGeom>
          <a:solidFill>
            <a:srgbClr val="241F29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5"/>
          <p:cNvSpPr/>
          <p:nvPr/>
        </p:nvSpPr>
        <p:spPr>
          <a:xfrm>
            <a:off x="6691011" y="1252889"/>
            <a:ext cx="45293" cy="11050"/>
          </a:xfrm>
          <a:custGeom>
            <a:avLst/>
            <a:gdLst/>
            <a:ahLst/>
            <a:cxnLst/>
            <a:rect l="l" t="t" r="r" b="b"/>
            <a:pathLst>
              <a:path w="3010" h="822" extrusionOk="0">
                <a:moveTo>
                  <a:pt x="1460" y="1"/>
                </a:moveTo>
                <a:cubicBezTo>
                  <a:pt x="1156" y="1"/>
                  <a:pt x="882" y="92"/>
                  <a:pt x="609" y="244"/>
                </a:cubicBezTo>
                <a:cubicBezTo>
                  <a:pt x="365" y="366"/>
                  <a:pt x="153" y="578"/>
                  <a:pt x="1" y="822"/>
                </a:cubicBezTo>
                <a:cubicBezTo>
                  <a:pt x="274" y="700"/>
                  <a:pt x="517" y="578"/>
                  <a:pt x="730" y="518"/>
                </a:cubicBezTo>
                <a:cubicBezTo>
                  <a:pt x="973" y="427"/>
                  <a:pt x="1186" y="366"/>
                  <a:pt x="1460" y="366"/>
                </a:cubicBezTo>
                <a:cubicBezTo>
                  <a:pt x="1573" y="352"/>
                  <a:pt x="1689" y="346"/>
                  <a:pt x="1807" y="346"/>
                </a:cubicBezTo>
                <a:cubicBezTo>
                  <a:pt x="2199" y="346"/>
                  <a:pt x="2613" y="410"/>
                  <a:pt x="3010" y="457"/>
                </a:cubicBezTo>
                <a:cubicBezTo>
                  <a:pt x="2797" y="275"/>
                  <a:pt x="2523" y="153"/>
                  <a:pt x="2280" y="92"/>
                </a:cubicBezTo>
                <a:cubicBezTo>
                  <a:pt x="2037" y="1"/>
                  <a:pt x="1764" y="1"/>
                  <a:pt x="1460" y="1"/>
                </a:cubicBezTo>
                <a:close/>
              </a:path>
            </a:pathLst>
          </a:custGeom>
          <a:solidFill>
            <a:srgbClr val="241F29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5"/>
          <p:cNvSpPr/>
          <p:nvPr/>
        </p:nvSpPr>
        <p:spPr>
          <a:xfrm>
            <a:off x="6600905" y="1082462"/>
            <a:ext cx="317893" cy="158272"/>
          </a:xfrm>
          <a:custGeom>
            <a:avLst/>
            <a:gdLst/>
            <a:ahLst/>
            <a:cxnLst/>
            <a:rect l="l" t="t" r="r" b="b"/>
            <a:pathLst>
              <a:path w="21126" h="11774" extrusionOk="0">
                <a:moveTo>
                  <a:pt x="20670" y="11676"/>
                </a:moveTo>
                <a:cubicBezTo>
                  <a:pt x="20670" y="11677"/>
                  <a:pt x="20670" y="11677"/>
                  <a:pt x="20670" y="11677"/>
                </a:cubicBezTo>
                <a:cubicBezTo>
                  <a:pt x="20671" y="11678"/>
                  <a:pt x="20672" y="11678"/>
                  <a:pt x="20672" y="11678"/>
                </a:cubicBezTo>
                <a:cubicBezTo>
                  <a:pt x="20672" y="11678"/>
                  <a:pt x="20672" y="11677"/>
                  <a:pt x="20670" y="11676"/>
                </a:cubicBezTo>
                <a:close/>
                <a:moveTo>
                  <a:pt x="10334" y="1"/>
                </a:moveTo>
                <a:cubicBezTo>
                  <a:pt x="8311" y="1"/>
                  <a:pt x="6204" y="416"/>
                  <a:pt x="4469" y="1342"/>
                </a:cubicBezTo>
                <a:cubicBezTo>
                  <a:pt x="1" y="3713"/>
                  <a:pt x="426" y="11525"/>
                  <a:pt x="426" y="11525"/>
                </a:cubicBezTo>
                <a:cubicBezTo>
                  <a:pt x="652" y="11437"/>
                  <a:pt x="877" y="11404"/>
                  <a:pt x="1087" y="11404"/>
                </a:cubicBezTo>
                <a:cubicBezTo>
                  <a:pt x="1754" y="11404"/>
                  <a:pt x="2280" y="11738"/>
                  <a:pt x="2280" y="11738"/>
                </a:cubicBezTo>
                <a:cubicBezTo>
                  <a:pt x="2397" y="11762"/>
                  <a:pt x="2511" y="11774"/>
                  <a:pt x="2622" y="11774"/>
                </a:cubicBezTo>
                <a:cubicBezTo>
                  <a:pt x="4449" y="11774"/>
                  <a:pt x="5502" y="8668"/>
                  <a:pt x="5502" y="8668"/>
                </a:cubicBezTo>
                <a:cubicBezTo>
                  <a:pt x="5700" y="8676"/>
                  <a:pt x="5903" y="8680"/>
                  <a:pt x="6108" y="8680"/>
                </a:cubicBezTo>
                <a:cubicBezTo>
                  <a:pt x="10289" y="8680"/>
                  <a:pt x="15867" y="6996"/>
                  <a:pt x="15867" y="6996"/>
                </a:cubicBezTo>
                <a:cubicBezTo>
                  <a:pt x="16840" y="11374"/>
                  <a:pt x="18050" y="11719"/>
                  <a:pt x="18408" y="11719"/>
                </a:cubicBezTo>
                <a:cubicBezTo>
                  <a:pt x="18475" y="11719"/>
                  <a:pt x="18512" y="11707"/>
                  <a:pt x="18512" y="11707"/>
                </a:cubicBezTo>
                <a:cubicBezTo>
                  <a:pt x="18900" y="11503"/>
                  <a:pt x="19278" y="11436"/>
                  <a:pt x="19606" y="11436"/>
                </a:cubicBezTo>
                <a:cubicBezTo>
                  <a:pt x="20201" y="11436"/>
                  <a:pt x="20634" y="11656"/>
                  <a:pt x="20670" y="11676"/>
                </a:cubicBezTo>
                <a:lnTo>
                  <a:pt x="20670" y="11676"/>
                </a:lnTo>
                <a:cubicBezTo>
                  <a:pt x="21126" y="5385"/>
                  <a:pt x="17539" y="2771"/>
                  <a:pt x="17539" y="2771"/>
                </a:cubicBezTo>
                <a:cubicBezTo>
                  <a:pt x="16568" y="1053"/>
                  <a:pt x="13556" y="1"/>
                  <a:pt x="10334" y="1"/>
                </a:cubicBezTo>
                <a:close/>
              </a:path>
            </a:pathLst>
          </a:custGeom>
          <a:solidFill>
            <a:srgbClr val="241F29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5"/>
          <p:cNvSpPr/>
          <p:nvPr/>
        </p:nvSpPr>
        <p:spPr>
          <a:xfrm>
            <a:off x="6429842" y="1987909"/>
            <a:ext cx="649947" cy="326075"/>
          </a:xfrm>
          <a:custGeom>
            <a:avLst/>
            <a:gdLst/>
            <a:ahLst/>
            <a:cxnLst/>
            <a:rect l="l" t="t" r="r" b="b"/>
            <a:pathLst>
              <a:path w="43193" h="24257" extrusionOk="0">
                <a:moveTo>
                  <a:pt x="8177" y="1"/>
                </a:moveTo>
                <a:cubicBezTo>
                  <a:pt x="8177" y="1"/>
                  <a:pt x="882" y="13648"/>
                  <a:pt x="1" y="24256"/>
                </a:cubicBezTo>
                <a:lnTo>
                  <a:pt x="43193" y="24256"/>
                </a:lnTo>
                <a:cubicBezTo>
                  <a:pt x="42372" y="13648"/>
                  <a:pt x="34500" y="1"/>
                  <a:pt x="34500" y="1"/>
                </a:cubicBezTo>
                <a:lnTo>
                  <a:pt x="21612" y="1"/>
                </a:lnTo>
                <a:lnTo>
                  <a:pt x="21612" y="213"/>
                </a:lnTo>
                <a:lnTo>
                  <a:pt x="21612" y="335"/>
                </a:lnTo>
                <a:lnTo>
                  <a:pt x="21582" y="213"/>
                </a:lnTo>
                <a:lnTo>
                  <a:pt x="21582" y="1"/>
                </a:lnTo>
                <a:close/>
              </a:path>
            </a:pathLst>
          </a:custGeom>
          <a:solidFill>
            <a:srgbClr val="3B67E2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5"/>
          <p:cNvSpPr/>
          <p:nvPr/>
        </p:nvSpPr>
        <p:spPr>
          <a:xfrm>
            <a:off x="6706571" y="1379551"/>
            <a:ext cx="102925" cy="88680"/>
          </a:xfrm>
          <a:custGeom>
            <a:avLst/>
            <a:gdLst/>
            <a:ahLst/>
            <a:cxnLst/>
            <a:rect l="l" t="t" r="r" b="b"/>
            <a:pathLst>
              <a:path w="6840" h="6597" extrusionOk="0">
                <a:moveTo>
                  <a:pt x="0" y="1"/>
                </a:moveTo>
                <a:lnTo>
                  <a:pt x="0" y="6596"/>
                </a:lnTo>
                <a:lnTo>
                  <a:pt x="6839" y="6596"/>
                </a:lnTo>
                <a:lnTo>
                  <a:pt x="6839" y="1"/>
                </a:lnTo>
                <a:close/>
              </a:path>
            </a:pathLst>
          </a:custGeom>
          <a:solidFill>
            <a:srgbClr val="FFA731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5"/>
          <p:cNvSpPr/>
          <p:nvPr/>
        </p:nvSpPr>
        <p:spPr>
          <a:xfrm>
            <a:off x="6524974" y="1450241"/>
            <a:ext cx="449168" cy="572852"/>
          </a:xfrm>
          <a:custGeom>
            <a:avLst/>
            <a:gdLst/>
            <a:ahLst/>
            <a:cxnLst/>
            <a:rect l="l" t="t" r="r" b="b"/>
            <a:pathLst>
              <a:path w="29850" h="42615" extrusionOk="0">
                <a:moveTo>
                  <a:pt x="14621" y="0"/>
                </a:moveTo>
                <a:cubicBezTo>
                  <a:pt x="11460" y="486"/>
                  <a:pt x="3405" y="1763"/>
                  <a:pt x="1612" y="6413"/>
                </a:cubicBezTo>
                <a:cubicBezTo>
                  <a:pt x="1" y="10669"/>
                  <a:pt x="1399" y="38025"/>
                  <a:pt x="1399" y="38025"/>
                </a:cubicBezTo>
                <a:cubicBezTo>
                  <a:pt x="1399" y="38025"/>
                  <a:pt x="1338" y="40517"/>
                  <a:pt x="2463" y="41764"/>
                </a:cubicBezTo>
                <a:cubicBezTo>
                  <a:pt x="2980" y="42371"/>
                  <a:pt x="9636" y="42615"/>
                  <a:pt x="15868" y="42615"/>
                </a:cubicBezTo>
                <a:lnTo>
                  <a:pt x="16232" y="42615"/>
                </a:lnTo>
                <a:cubicBezTo>
                  <a:pt x="21521" y="42584"/>
                  <a:pt x="26476" y="42402"/>
                  <a:pt x="27053" y="42068"/>
                </a:cubicBezTo>
                <a:cubicBezTo>
                  <a:pt x="28421" y="41247"/>
                  <a:pt x="28907" y="37994"/>
                  <a:pt x="28907" y="37994"/>
                </a:cubicBezTo>
                <a:cubicBezTo>
                  <a:pt x="28907" y="37721"/>
                  <a:pt x="29059" y="35776"/>
                  <a:pt x="29181" y="33010"/>
                </a:cubicBezTo>
                <a:cubicBezTo>
                  <a:pt x="29485" y="26931"/>
                  <a:pt x="29850" y="16718"/>
                  <a:pt x="29515" y="10730"/>
                </a:cubicBezTo>
                <a:cubicBezTo>
                  <a:pt x="29515" y="10456"/>
                  <a:pt x="29515" y="10213"/>
                  <a:pt x="29485" y="9970"/>
                </a:cubicBezTo>
                <a:cubicBezTo>
                  <a:pt x="29363" y="8328"/>
                  <a:pt x="29211" y="7113"/>
                  <a:pt x="28938" y="6413"/>
                </a:cubicBezTo>
                <a:cubicBezTo>
                  <a:pt x="28208" y="4499"/>
                  <a:pt x="26384" y="3161"/>
                  <a:pt x="24318" y="2219"/>
                </a:cubicBezTo>
                <a:cubicBezTo>
                  <a:pt x="24074" y="2128"/>
                  <a:pt x="23892" y="2006"/>
                  <a:pt x="23649" y="1945"/>
                </a:cubicBezTo>
                <a:cubicBezTo>
                  <a:pt x="20792" y="760"/>
                  <a:pt x="17570" y="274"/>
                  <a:pt x="15868" y="0"/>
                </a:cubicBezTo>
                <a:lnTo>
                  <a:pt x="15199" y="912"/>
                </a:lnTo>
                <a:lnTo>
                  <a:pt x="1462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5"/>
          <p:cNvSpPr/>
          <p:nvPr/>
        </p:nvSpPr>
        <p:spPr>
          <a:xfrm>
            <a:off x="7043656" y="2501074"/>
            <a:ext cx="131289" cy="136509"/>
          </a:xfrm>
          <a:custGeom>
            <a:avLst/>
            <a:gdLst/>
            <a:ahLst/>
            <a:cxnLst/>
            <a:rect l="l" t="t" r="r" b="b"/>
            <a:pathLst>
              <a:path w="8725" h="10155" extrusionOk="0">
                <a:moveTo>
                  <a:pt x="2128" y="0"/>
                </a:moveTo>
                <a:cubicBezTo>
                  <a:pt x="2128" y="0"/>
                  <a:pt x="1" y="6049"/>
                  <a:pt x="244" y="6140"/>
                </a:cubicBezTo>
                <a:cubicBezTo>
                  <a:pt x="248" y="6142"/>
                  <a:pt x="252" y="6142"/>
                  <a:pt x="258" y="6142"/>
                </a:cubicBezTo>
                <a:cubicBezTo>
                  <a:pt x="524" y="6142"/>
                  <a:pt x="2250" y="4621"/>
                  <a:pt x="2250" y="4621"/>
                </a:cubicBezTo>
                <a:cubicBezTo>
                  <a:pt x="2250" y="4621"/>
                  <a:pt x="3722" y="9880"/>
                  <a:pt x="3948" y="9880"/>
                </a:cubicBezTo>
                <a:cubicBezTo>
                  <a:pt x="3950" y="9880"/>
                  <a:pt x="3951" y="9879"/>
                  <a:pt x="3952" y="9879"/>
                </a:cubicBezTo>
                <a:cubicBezTo>
                  <a:pt x="4195" y="9849"/>
                  <a:pt x="4530" y="6748"/>
                  <a:pt x="4530" y="6748"/>
                </a:cubicBezTo>
                <a:cubicBezTo>
                  <a:pt x="4530" y="6748"/>
                  <a:pt x="5418" y="10154"/>
                  <a:pt x="5733" y="10154"/>
                </a:cubicBezTo>
                <a:cubicBezTo>
                  <a:pt x="5738" y="10154"/>
                  <a:pt x="5742" y="10154"/>
                  <a:pt x="5745" y="10153"/>
                </a:cubicBezTo>
                <a:cubicBezTo>
                  <a:pt x="6049" y="10092"/>
                  <a:pt x="5928" y="6233"/>
                  <a:pt x="5928" y="6232"/>
                </a:cubicBezTo>
                <a:lnTo>
                  <a:pt x="5928" y="6232"/>
                </a:lnTo>
                <a:cubicBezTo>
                  <a:pt x="5928" y="6232"/>
                  <a:pt x="7145" y="9216"/>
                  <a:pt x="7429" y="9216"/>
                </a:cubicBezTo>
                <a:cubicBezTo>
                  <a:pt x="7436" y="9216"/>
                  <a:pt x="7442" y="9214"/>
                  <a:pt x="7448" y="9210"/>
                </a:cubicBezTo>
                <a:cubicBezTo>
                  <a:pt x="7782" y="9058"/>
                  <a:pt x="7053" y="5685"/>
                  <a:pt x="7053" y="5684"/>
                </a:cubicBezTo>
                <a:lnTo>
                  <a:pt x="7053" y="5684"/>
                </a:lnTo>
                <a:cubicBezTo>
                  <a:pt x="7053" y="5685"/>
                  <a:pt x="7820" y="7245"/>
                  <a:pt x="8228" y="7245"/>
                </a:cubicBezTo>
                <a:cubicBezTo>
                  <a:pt x="8265" y="7245"/>
                  <a:pt x="8299" y="7232"/>
                  <a:pt x="8329" y="7204"/>
                </a:cubicBezTo>
                <a:cubicBezTo>
                  <a:pt x="8724" y="6839"/>
                  <a:pt x="5442" y="61"/>
                  <a:pt x="5442" y="61"/>
                </a:cubicBezTo>
                <a:lnTo>
                  <a:pt x="2128" y="0"/>
                </a:lnTo>
                <a:close/>
              </a:path>
            </a:pathLst>
          </a:custGeom>
          <a:solidFill>
            <a:srgbClr val="FFA731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5"/>
          <p:cNvSpPr/>
          <p:nvPr/>
        </p:nvSpPr>
        <p:spPr>
          <a:xfrm>
            <a:off x="6860254" y="1486600"/>
            <a:ext cx="335725" cy="1033338"/>
          </a:xfrm>
          <a:custGeom>
            <a:avLst/>
            <a:gdLst/>
            <a:ahLst/>
            <a:cxnLst/>
            <a:rect l="l" t="t" r="r" b="b"/>
            <a:pathLst>
              <a:path w="22311" h="76871" extrusionOk="0">
                <a:moveTo>
                  <a:pt x="2979" y="0"/>
                </a:moveTo>
                <a:cubicBezTo>
                  <a:pt x="2796" y="0"/>
                  <a:pt x="2553" y="0"/>
                  <a:pt x="2401" y="31"/>
                </a:cubicBezTo>
                <a:cubicBezTo>
                  <a:pt x="2249" y="61"/>
                  <a:pt x="2128" y="91"/>
                  <a:pt x="2037" y="183"/>
                </a:cubicBezTo>
                <a:cubicBezTo>
                  <a:pt x="912" y="699"/>
                  <a:pt x="1216" y="2310"/>
                  <a:pt x="1216" y="2310"/>
                </a:cubicBezTo>
                <a:cubicBezTo>
                  <a:pt x="0" y="6444"/>
                  <a:pt x="10608" y="37539"/>
                  <a:pt x="10608" y="37539"/>
                </a:cubicBezTo>
                <a:cubicBezTo>
                  <a:pt x="11550" y="48633"/>
                  <a:pt x="13739" y="76871"/>
                  <a:pt x="13739" y="76871"/>
                </a:cubicBezTo>
                <a:lnTo>
                  <a:pt x="18329" y="76871"/>
                </a:lnTo>
                <a:cubicBezTo>
                  <a:pt x="19909" y="69272"/>
                  <a:pt x="21551" y="48633"/>
                  <a:pt x="22128" y="40670"/>
                </a:cubicBezTo>
                <a:cubicBezTo>
                  <a:pt x="22310" y="38359"/>
                  <a:pt x="22128" y="36080"/>
                  <a:pt x="21581" y="33891"/>
                </a:cubicBezTo>
                <a:cubicBezTo>
                  <a:pt x="16839" y="13070"/>
                  <a:pt x="5076" y="61"/>
                  <a:pt x="297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5"/>
          <p:cNvSpPr/>
          <p:nvPr/>
        </p:nvSpPr>
        <p:spPr>
          <a:xfrm>
            <a:off x="6341105" y="2503117"/>
            <a:ext cx="131289" cy="134465"/>
          </a:xfrm>
          <a:custGeom>
            <a:avLst/>
            <a:gdLst/>
            <a:ahLst/>
            <a:cxnLst/>
            <a:rect l="l" t="t" r="r" b="b"/>
            <a:pathLst>
              <a:path w="8725" h="10003" extrusionOk="0">
                <a:moveTo>
                  <a:pt x="6688" y="0"/>
                </a:moveTo>
                <a:lnTo>
                  <a:pt x="3132" y="152"/>
                </a:lnTo>
                <a:cubicBezTo>
                  <a:pt x="3132" y="152"/>
                  <a:pt x="1" y="6748"/>
                  <a:pt x="396" y="7052"/>
                </a:cubicBezTo>
                <a:cubicBezTo>
                  <a:pt x="426" y="7080"/>
                  <a:pt x="460" y="7093"/>
                  <a:pt x="497" y="7093"/>
                </a:cubicBezTo>
                <a:cubicBezTo>
                  <a:pt x="905" y="7093"/>
                  <a:pt x="1672" y="5533"/>
                  <a:pt x="1673" y="5532"/>
                </a:cubicBezTo>
                <a:lnTo>
                  <a:pt x="1673" y="5532"/>
                </a:lnTo>
                <a:cubicBezTo>
                  <a:pt x="1672" y="5533"/>
                  <a:pt x="974" y="8906"/>
                  <a:pt x="1278" y="9058"/>
                </a:cubicBezTo>
                <a:cubicBezTo>
                  <a:pt x="1283" y="9062"/>
                  <a:pt x="1290" y="9064"/>
                  <a:pt x="1297" y="9064"/>
                </a:cubicBezTo>
                <a:cubicBezTo>
                  <a:pt x="1580" y="9064"/>
                  <a:pt x="2797" y="6080"/>
                  <a:pt x="2797" y="6080"/>
                </a:cubicBezTo>
                <a:lnTo>
                  <a:pt x="2797" y="6080"/>
                </a:lnTo>
                <a:cubicBezTo>
                  <a:pt x="2797" y="6080"/>
                  <a:pt x="2676" y="9940"/>
                  <a:pt x="2980" y="10001"/>
                </a:cubicBezTo>
                <a:cubicBezTo>
                  <a:pt x="2984" y="10002"/>
                  <a:pt x="2988" y="10002"/>
                  <a:pt x="2992" y="10002"/>
                </a:cubicBezTo>
                <a:cubicBezTo>
                  <a:pt x="3307" y="10002"/>
                  <a:pt x="4196" y="6596"/>
                  <a:pt x="4196" y="6596"/>
                </a:cubicBezTo>
                <a:cubicBezTo>
                  <a:pt x="4196" y="6596"/>
                  <a:pt x="4530" y="9697"/>
                  <a:pt x="4773" y="9757"/>
                </a:cubicBezTo>
                <a:cubicBezTo>
                  <a:pt x="4774" y="9757"/>
                  <a:pt x="4774" y="9758"/>
                  <a:pt x="4775" y="9758"/>
                </a:cubicBezTo>
                <a:cubicBezTo>
                  <a:pt x="4994" y="9758"/>
                  <a:pt x="6475" y="4469"/>
                  <a:pt x="6475" y="4469"/>
                </a:cubicBezTo>
                <a:cubicBezTo>
                  <a:pt x="6475" y="4469"/>
                  <a:pt x="8201" y="5990"/>
                  <a:pt x="8468" y="5990"/>
                </a:cubicBezTo>
                <a:cubicBezTo>
                  <a:pt x="8473" y="5990"/>
                  <a:pt x="8477" y="5990"/>
                  <a:pt x="8481" y="5988"/>
                </a:cubicBezTo>
                <a:cubicBezTo>
                  <a:pt x="8724" y="5897"/>
                  <a:pt x="6688" y="0"/>
                  <a:pt x="6688" y="0"/>
                </a:cubicBezTo>
                <a:close/>
              </a:path>
            </a:pathLst>
          </a:custGeom>
          <a:solidFill>
            <a:srgbClr val="FFA731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5"/>
          <p:cNvSpPr/>
          <p:nvPr/>
        </p:nvSpPr>
        <p:spPr>
          <a:xfrm>
            <a:off x="6320068" y="1483724"/>
            <a:ext cx="326124" cy="1035812"/>
          </a:xfrm>
          <a:custGeom>
            <a:avLst/>
            <a:gdLst/>
            <a:ahLst/>
            <a:cxnLst/>
            <a:rect l="l" t="t" r="r" b="b"/>
            <a:pathLst>
              <a:path w="21673" h="77055" extrusionOk="0">
                <a:moveTo>
                  <a:pt x="19317" y="0"/>
                </a:moveTo>
                <a:cubicBezTo>
                  <a:pt x="19292" y="0"/>
                  <a:pt x="19267" y="1"/>
                  <a:pt x="19241" y="1"/>
                </a:cubicBezTo>
                <a:cubicBezTo>
                  <a:pt x="18998" y="1"/>
                  <a:pt x="18633" y="214"/>
                  <a:pt x="18177" y="549"/>
                </a:cubicBezTo>
                <a:cubicBezTo>
                  <a:pt x="17813" y="822"/>
                  <a:pt x="17448" y="1156"/>
                  <a:pt x="16992" y="1582"/>
                </a:cubicBezTo>
                <a:cubicBezTo>
                  <a:pt x="12767" y="5625"/>
                  <a:pt x="4499" y="17418"/>
                  <a:pt x="700" y="34105"/>
                </a:cubicBezTo>
                <a:cubicBezTo>
                  <a:pt x="183" y="36324"/>
                  <a:pt x="1" y="38604"/>
                  <a:pt x="153" y="40884"/>
                </a:cubicBezTo>
                <a:cubicBezTo>
                  <a:pt x="730" y="48786"/>
                  <a:pt x="2372" y="69455"/>
                  <a:pt x="3952" y="77054"/>
                </a:cubicBezTo>
                <a:lnTo>
                  <a:pt x="8542" y="77054"/>
                </a:lnTo>
                <a:cubicBezTo>
                  <a:pt x="8542" y="77054"/>
                  <a:pt x="10730" y="48847"/>
                  <a:pt x="11673" y="37753"/>
                </a:cubicBezTo>
                <a:cubicBezTo>
                  <a:pt x="11673" y="37753"/>
                  <a:pt x="13010" y="33832"/>
                  <a:pt x="14682" y="28573"/>
                </a:cubicBezTo>
                <a:cubicBezTo>
                  <a:pt x="15442" y="26263"/>
                  <a:pt x="16232" y="23649"/>
                  <a:pt x="17022" y="21035"/>
                </a:cubicBezTo>
                <a:cubicBezTo>
                  <a:pt x="19454" y="12920"/>
                  <a:pt x="21673" y="4530"/>
                  <a:pt x="21004" y="2494"/>
                </a:cubicBezTo>
                <a:cubicBezTo>
                  <a:pt x="21004" y="2494"/>
                  <a:pt x="21420" y="0"/>
                  <a:pt x="193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5"/>
          <p:cNvSpPr/>
          <p:nvPr/>
        </p:nvSpPr>
        <p:spPr>
          <a:xfrm>
            <a:off x="6562037" y="1462137"/>
            <a:ext cx="127618" cy="138942"/>
          </a:xfrm>
          <a:custGeom>
            <a:avLst/>
            <a:gdLst/>
            <a:ahLst/>
            <a:cxnLst/>
            <a:rect l="l" t="t" r="r" b="b"/>
            <a:pathLst>
              <a:path w="8481" h="10336" extrusionOk="0">
                <a:moveTo>
                  <a:pt x="4232" y="0"/>
                </a:moveTo>
                <a:cubicBezTo>
                  <a:pt x="3618" y="0"/>
                  <a:pt x="3015" y="152"/>
                  <a:pt x="2492" y="483"/>
                </a:cubicBezTo>
                <a:lnTo>
                  <a:pt x="1824" y="848"/>
                </a:lnTo>
                <a:cubicBezTo>
                  <a:pt x="669" y="1516"/>
                  <a:pt x="0" y="2671"/>
                  <a:pt x="0" y="4009"/>
                </a:cubicBezTo>
                <a:cubicBezTo>
                  <a:pt x="0" y="5924"/>
                  <a:pt x="122" y="8416"/>
                  <a:pt x="578" y="8659"/>
                </a:cubicBezTo>
                <a:cubicBezTo>
                  <a:pt x="640" y="8692"/>
                  <a:pt x="701" y="8707"/>
                  <a:pt x="761" y="8707"/>
                </a:cubicBezTo>
                <a:cubicBezTo>
                  <a:pt x="1365" y="8707"/>
                  <a:pt x="1793" y="7170"/>
                  <a:pt x="1793" y="7170"/>
                </a:cubicBezTo>
                <a:cubicBezTo>
                  <a:pt x="1793" y="7170"/>
                  <a:pt x="2553" y="10179"/>
                  <a:pt x="3040" y="10331"/>
                </a:cubicBezTo>
                <a:cubicBezTo>
                  <a:pt x="3050" y="10334"/>
                  <a:pt x="3060" y="10336"/>
                  <a:pt x="3069" y="10336"/>
                </a:cubicBezTo>
                <a:cubicBezTo>
                  <a:pt x="3515" y="10336"/>
                  <a:pt x="3252" y="6928"/>
                  <a:pt x="3252" y="6927"/>
                </a:cubicBezTo>
                <a:lnTo>
                  <a:pt x="3252" y="6927"/>
                </a:lnTo>
                <a:cubicBezTo>
                  <a:pt x="3253" y="6928"/>
                  <a:pt x="4407" y="9936"/>
                  <a:pt x="4833" y="10179"/>
                </a:cubicBezTo>
                <a:cubicBezTo>
                  <a:pt x="4843" y="10185"/>
                  <a:pt x="4853" y="10187"/>
                  <a:pt x="4862" y="10187"/>
                </a:cubicBezTo>
                <a:cubicBezTo>
                  <a:pt x="5205" y="10187"/>
                  <a:pt x="4772" y="6380"/>
                  <a:pt x="4772" y="6380"/>
                </a:cubicBezTo>
                <a:lnTo>
                  <a:pt x="4772" y="6380"/>
                </a:lnTo>
                <a:cubicBezTo>
                  <a:pt x="4773" y="6380"/>
                  <a:pt x="6337" y="9328"/>
                  <a:pt x="6832" y="9328"/>
                </a:cubicBezTo>
                <a:cubicBezTo>
                  <a:pt x="6834" y="9328"/>
                  <a:pt x="6837" y="9328"/>
                  <a:pt x="6839" y="9328"/>
                </a:cubicBezTo>
                <a:cubicBezTo>
                  <a:pt x="7325" y="9298"/>
                  <a:pt x="5441" y="2428"/>
                  <a:pt x="5441" y="2428"/>
                </a:cubicBezTo>
                <a:cubicBezTo>
                  <a:pt x="5441" y="2428"/>
                  <a:pt x="8480" y="2124"/>
                  <a:pt x="7721" y="1364"/>
                </a:cubicBezTo>
                <a:cubicBezTo>
                  <a:pt x="7325" y="969"/>
                  <a:pt x="6414" y="544"/>
                  <a:pt x="5593" y="240"/>
                </a:cubicBezTo>
                <a:cubicBezTo>
                  <a:pt x="5152" y="84"/>
                  <a:pt x="4689" y="0"/>
                  <a:pt x="4232" y="0"/>
                </a:cubicBezTo>
                <a:close/>
              </a:path>
            </a:pathLst>
          </a:custGeom>
          <a:solidFill>
            <a:srgbClr val="C66D58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5"/>
          <p:cNvSpPr/>
          <p:nvPr/>
        </p:nvSpPr>
        <p:spPr>
          <a:xfrm>
            <a:off x="6107383" y="724495"/>
            <a:ext cx="61710" cy="15661"/>
          </a:xfrm>
          <a:custGeom>
            <a:avLst/>
            <a:gdLst/>
            <a:ahLst/>
            <a:cxnLst/>
            <a:rect l="l" t="t" r="r" b="b"/>
            <a:pathLst>
              <a:path w="4101" h="1165" extrusionOk="0">
                <a:moveTo>
                  <a:pt x="4075" y="0"/>
                </a:moveTo>
                <a:cubicBezTo>
                  <a:pt x="4074" y="0"/>
                  <a:pt x="4074" y="3"/>
                  <a:pt x="4074" y="9"/>
                </a:cubicBezTo>
                <a:lnTo>
                  <a:pt x="1" y="678"/>
                </a:lnTo>
                <a:lnTo>
                  <a:pt x="92" y="1073"/>
                </a:lnTo>
                <a:cubicBezTo>
                  <a:pt x="122" y="1134"/>
                  <a:pt x="183" y="1165"/>
                  <a:pt x="274" y="1165"/>
                </a:cubicBezTo>
                <a:lnTo>
                  <a:pt x="4074" y="496"/>
                </a:lnTo>
                <a:cubicBezTo>
                  <a:pt x="4101" y="224"/>
                  <a:pt x="4079" y="0"/>
                  <a:pt x="4075" y="0"/>
                </a:cubicBezTo>
                <a:close/>
              </a:path>
            </a:pathLst>
          </a:custGeom>
          <a:solidFill>
            <a:srgbClr val="FFEBEB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5"/>
          <p:cNvSpPr/>
          <p:nvPr/>
        </p:nvSpPr>
        <p:spPr>
          <a:xfrm>
            <a:off x="6951729" y="1068657"/>
            <a:ext cx="502662" cy="412550"/>
          </a:xfrm>
          <a:custGeom>
            <a:avLst/>
            <a:gdLst/>
            <a:ahLst/>
            <a:cxnLst/>
            <a:rect l="l" t="t" r="r" b="b"/>
            <a:pathLst>
              <a:path w="33405" h="30690" extrusionOk="0">
                <a:moveTo>
                  <a:pt x="14939" y="1"/>
                </a:moveTo>
                <a:cubicBezTo>
                  <a:pt x="10313" y="1"/>
                  <a:pt x="5775" y="3957"/>
                  <a:pt x="5319" y="7385"/>
                </a:cubicBezTo>
                <a:cubicBezTo>
                  <a:pt x="4681" y="8540"/>
                  <a:pt x="0" y="17810"/>
                  <a:pt x="4104" y="21549"/>
                </a:cubicBezTo>
                <a:cubicBezTo>
                  <a:pt x="4104" y="21549"/>
                  <a:pt x="1429" y="25379"/>
                  <a:pt x="4012" y="28418"/>
                </a:cubicBezTo>
                <a:cubicBezTo>
                  <a:pt x="5378" y="30039"/>
                  <a:pt x="7101" y="30690"/>
                  <a:pt x="8756" y="30690"/>
                </a:cubicBezTo>
                <a:cubicBezTo>
                  <a:pt x="11448" y="30690"/>
                  <a:pt x="13960" y="28969"/>
                  <a:pt x="14469" y="26899"/>
                </a:cubicBezTo>
                <a:lnTo>
                  <a:pt x="13952" y="23221"/>
                </a:lnTo>
                <a:cubicBezTo>
                  <a:pt x="13952" y="23221"/>
                  <a:pt x="9514" y="22187"/>
                  <a:pt x="8207" y="17932"/>
                </a:cubicBezTo>
                <a:cubicBezTo>
                  <a:pt x="8207" y="17932"/>
                  <a:pt x="5015" y="17506"/>
                  <a:pt x="4833" y="14406"/>
                </a:cubicBezTo>
                <a:cubicBezTo>
                  <a:pt x="4833" y="14406"/>
                  <a:pt x="4882" y="12818"/>
                  <a:pt x="6425" y="12818"/>
                </a:cubicBezTo>
                <a:cubicBezTo>
                  <a:pt x="6603" y="12818"/>
                  <a:pt x="6801" y="12839"/>
                  <a:pt x="7022" y="12886"/>
                </a:cubicBezTo>
                <a:lnTo>
                  <a:pt x="7265" y="13008"/>
                </a:lnTo>
                <a:cubicBezTo>
                  <a:pt x="7404" y="13025"/>
                  <a:pt x="7535" y="13033"/>
                  <a:pt x="7659" y="13033"/>
                </a:cubicBezTo>
                <a:cubicBezTo>
                  <a:pt x="10236" y="13033"/>
                  <a:pt x="9544" y="9573"/>
                  <a:pt x="9544" y="9573"/>
                </a:cubicBezTo>
                <a:cubicBezTo>
                  <a:pt x="12797" y="8783"/>
                  <a:pt x="13496" y="5287"/>
                  <a:pt x="13496" y="5287"/>
                </a:cubicBezTo>
                <a:cubicBezTo>
                  <a:pt x="13496" y="5287"/>
                  <a:pt x="15073" y="6846"/>
                  <a:pt x="16996" y="6846"/>
                </a:cubicBezTo>
                <a:cubicBezTo>
                  <a:pt x="17534" y="6846"/>
                  <a:pt x="18098" y="6724"/>
                  <a:pt x="18663" y="6412"/>
                </a:cubicBezTo>
                <a:cubicBezTo>
                  <a:pt x="18663" y="6412"/>
                  <a:pt x="19909" y="9208"/>
                  <a:pt x="21581" y="10060"/>
                </a:cubicBezTo>
                <a:cubicBezTo>
                  <a:pt x="21808" y="10304"/>
                  <a:pt x="22076" y="10459"/>
                  <a:pt x="22396" y="10459"/>
                </a:cubicBezTo>
                <a:cubicBezTo>
                  <a:pt x="22631" y="10459"/>
                  <a:pt x="22895" y="10375"/>
                  <a:pt x="23192" y="10181"/>
                </a:cubicBezTo>
                <a:cubicBezTo>
                  <a:pt x="23704" y="9843"/>
                  <a:pt x="24139" y="9719"/>
                  <a:pt x="24502" y="9719"/>
                </a:cubicBezTo>
                <a:cubicBezTo>
                  <a:pt x="25476" y="9719"/>
                  <a:pt x="25928" y="10607"/>
                  <a:pt x="25928" y="10607"/>
                </a:cubicBezTo>
                <a:cubicBezTo>
                  <a:pt x="26779" y="13616"/>
                  <a:pt x="23952" y="15044"/>
                  <a:pt x="23952" y="15044"/>
                </a:cubicBezTo>
                <a:cubicBezTo>
                  <a:pt x="24165" y="19513"/>
                  <a:pt x="20608" y="22127"/>
                  <a:pt x="20608" y="22127"/>
                </a:cubicBezTo>
                <a:lnTo>
                  <a:pt x="21429" y="26868"/>
                </a:lnTo>
                <a:cubicBezTo>
                  <a:pt x="22069" y="27823"/>
                  <a:pt x="23473" y="28252"/>
                  <a:pt x="25084" y="28252"/>
                </a:cubicBezTo>
                <a:cubicBezTo>
                  <a:pt x="28292" y="28252"/>
                  <a:pt x="32322" y="26551"/>
                  <a:pt x="32767" y="23920"/>
                </a:cubicBezTo>
                <a:cubicBezTo>
                  <a:pt x="33405" y="20333"/>
                  <a:pt x="29089" y="16990"/>
                  <a:pt x="29089" y="16990"/>
                </a:cubicBezTo>
                <a:cubicBezTo>
                  <a:pt x="31703" y="12096"/>
                  <a:pt x="22159" y="3768"/>
                  <a:pt x="20973" y="2765"/>
                </a:cubicBezTo>
                <a:cubicBezTo>
                  <a:pt x="20365" y="2126"/>
                  <a:pt x="19575" y="1488"/>
                  <a:pt x="18602" y="941"/>
                </a:cubicBezTo>
                <a:cubicBezTo>
                  <a:pt x="17426" y="285"/>
                  <a:pt x="16179" y="1"/>
                  <a:pt x="14939" y="1"/>
                </a:cubicBezTo>
                <a:close/>
              </a:path>
            </a:pathLst>
          </a:custGeom>
          <a:solidFill>
            <a:srgbClr val="241F29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5"/>
          <p:cNvSpPr/>
          <p:nvPr/>
        </p:nvSpPr>
        <p:spPr>
          <a:xfrm>
            <a:off x="5707172" y="984875"/>
            <a:ext cx="164635" cy="118092"/>
          </a:xfrm>
          <a:custGeom>
            <a:avLst/>
            <a:gdLst/>
            <a:ahLst/>
            <a:cxnLst/>
            <a:rect l="l" t="t" r="r" b="b"/>
            <a:pathLst>
              <a:path w="10941" h="8785" extrusionOk="0">
                <a:moveTo>
                  <a:pt x="5543" y="0"/>
                </a:moveTo>
                <a:cubicBezTo>
                  <a:pt x="5519" y="0"/>
                  <a:pt x="5495" y="0"/>
                  <a:pt x="5472" y="0"/>
                </a:cubicBezTo>
                <a:cubicBezTo>
                  <a:pt x="2280" y="0"/>
                  <a:pt x="0" y="1976"/>
                  <a:pt x="304" y="4225"/>
                </a:cubicBezTo>
                <a:cubicBezTo>
                  <a:pt x="578" y="6201"/>
                  <a:pt x="2979" y="8785"/>
                  <a:pt x="5472" y="8785"/>
                </a:cubicBezTo>
                <a:cubicBezTo>
                  <a:pt x="7995" y="8785"/>
                  <a:pt x="10365" y="6201"/>
                  <a:pt x="10639" y="4225"/>
                </a:cubicBezTo>
                <a:cubicBezTo>
                  <a:pt x="10941" y="1993"/>
                  <a:pt x="8667" y="0"/>
                  <a:pt x="5543" y="0"/>
                </a:cubicBezTo>
                <a:close/>
              </a:path>
            </a:pathLst>
          </a:custGeom>
          <a:solidFill>
            <a:srgbClr val="793DD8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5"/>
          <p:cNvSpPr/>
          <p:nvPr/>
        </p:nvSpPr>
        <p:spPr>
          <a:xfrm>
            <a:off x="5650457" y="1071278"/>
            <a:ext cx="267575" cy="161283"/>
          </a:xfrm>
          <a:custGeom>
            <a:avLst/>
            <a:gdLst/>
            <a:ahLst/>
            <a:cxnLst/>
            <a:rect l="l" t="t" r="r" b="b"/>
            <a:pathLst>
              <a:path w="17782" h="11998" extrusionOk="0">
                <a:moveTo>
                  <a:pt x="8937" y="1"/>
                </a:moveTo>
                <a:cubicBezTo>
                  <a:pt x="6699" y="1"/>
                  <a:pt x="4502" y="501"/>
                  <a:pt x="3192" y="1749"/>
                </a:cubicBezTo>
                <a:cubicBezTo>
                  <a:pt x="0" y="4788"/>
                  <a:pt x="912" y="10351"/>
                  <a:pt x="1216" y="10959"/>
                </a:cubicBezTo>
                <a:cubicBezTo>
                  <a:pt x="1388" y="11303"/>
                  <a:pt x="1794" y="11676"/>
                  <a:pt x="2097" y="11676"/>
                </a:cubicBezTo>
                <a:cubicBezTo>
                  <a:pt x="2330" y="11676"/>
                  <a:pt x="2502" y="11457"/>
                  <a:pt x="2462" y="10837"/>
                </a:cubicBezTo>
                <a:cubicBezTo>
                  <a:pt x="2416" y="9770"/>
                  <a:pt x="2866" y="7338"/>
                  <a:pt x="3081" y="6247"/>
                </a:cubicBezTo>
                <a:lnTo>
                  <a:pt x="3081" y="6247"/>
                </a:lnTo>
                <a:cubicBezTo>
                  <a:pt x="2974" y="6884"/>
                  <a:pt x="2871" y="7925"/>
                  <a:pt x="3192" y="8527"/>
                </a:cubicBezTo>
                <a:cubicBezTo>
                  <a:pt x="3192" y="8527"/>
                  <a:pt x="6961" y="8946"/>
                  <a:pt x="10446" y="8946"/>
                </a:cubicBezTo>
                <a:cubicBezTo>
                  <a:pt x="12189" y="8946"/>
                  <a:pt x="13861" y="8841"/>
                  <a:pt x="14955" y="8527"/>
                </a:cubicBezTo>
                <a:cubicBezTo>
                  <a:pt x="14955" y="8527"/>
                  <a:pt x="15224" y="7789"/>
                  <a:pt x="15069" y="6599"/>
                </a:cubicBezTo>
                <a:lnTo>
                  <a:pt x="15069" y="6599"/>
                </a:lnTo>
                <a:cubicBezTo>
                  <a:pt x="15353" y="8130"/>
                  <a:pt x="16086" y="11944"/>
                  <a:pt x="16353" y="11992"/>
                </a:cubicBezTo>
                <a:cubicBezTo>
                  <a:pt x="16367" y="11996"/>
                  <a:pt x="16381" y="11998"/>
                  <a:pt x="16395" y="11998"/>
                </a:cubicBezTo>
                <a:cubicBezTo>
                  <a:pt x="16745" y="11998"/>
                  <a:pt x="17417" y="10989"/>
                  <a:pt x="17417" y="10989"/>
                </a:cubicBezTo>
                <a:cubicBezTo>
                  <a:pt x="17417" y="10989"/>
                  <a:pt x="17782" y="4636"/>
                  <a:pt x="16323" y="2357"/>
                </a:cubicBezTo>
                <a:cubicBezTo>
                  <a:pt x="15445" y="1031"/>
                  <a:pt x="12149" y="1"/>
                  <a:pt x="8937" y="1"/>
                </a:cubicBezTo>
                <a:close/>
              </a:path>
            </a:pathLst>
          </a:custGeom>
          <a:solidFill>
            <a:srgbClr val="793DD8"/>
          </a:solidFill>
          <a:ln>
            <a:noFill/>
          </a:ln>
        </p:spPr>
        <p:txBody>
          <a:bodyPr spcFirstLastPara="1" wrap="square" lIns="109175" tIns="109175" rIns="109175" bIns="109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9" name="Google Shape;19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7377" y="1216808"/>
            <a:ext cx="3548674" cy="3550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8344750" y="4256350"/>
            <a:ext cx="510900" cy="51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6"/>
          <p:cNvSpPr txBox="1">
            <a:spLocks noGrp="1"/>
          </p:cNvSpPr>
          <p:nvPr>
            <p:ph type="title"/>
          </p:nvPr>
        </p:nvSpPr>
        <p:spPr>
          <a:xfrm>
            <a:off x="238025" y="1182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Positionality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6" name="Google Shape;206;p16"/>
          <p:cNvSpPr txBox="1">
            <a:spLocks noGrp="1"/>
          </p:cNvSpPr>
          <p:nvPr>
            <p:ph type="body" idx="1"/>
          </p:nvPr>
        </p:nvSpPr>
        <p:spPr>
          <a:xfrm>
            <a:off x="238025" y="538575"/>
            <a:ext cx="8667950" cy="19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lang="en" sz="2000" dirty="0">
                <a:latin typeface="Roboto"/>
                <a:ea typeface="Roboto"/>
                <a:cs typeface="Roboto"/>
                <a:sym typeface="Roboto"/>
              </a:rPr>
              <a:t>Neurodivergent</a:t>
            </a:r>
            <a:endParaRPr sz="20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lang="en" sz="2000" dirty="0">
                <a:latin typeface="Roboto"/>
                <a:ea typeface="Roboto"/>
                <a:cs typeface="Roboto"/>
                <a:sym typeface="Roboto"/>
              </a:rPr>
              <a:t>Professional career</a:t>
            </a:r>
            <a:endParaRPr sz="2000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○"/>
            </a:pPr>
            <a:r>
              <a:rPr lang="en" sz="2000" dirty="0">
                <a:latin typeface="Roboto"/>
                <a:ea typeface="Roboto"/>
                <a:cs typeface="Roboto"/>
                <a:sym typeface="Roboto"/>
              </a:rPr>
              <a:t>Instructional Assistant</a:t>
            </a:r>
            <a:endParaRPr sz="2000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○"/>
            </a:pPr>
            <a:r>
              <a:rPr lang="en" sz="2000" dirty="0">
                <a:latin typeface="Roboto"/>
                <a:ea typeface="Roboto"/>
                <a:cs typeface="Roboto"/>
                <a:sym typeface="Roboto"/>
              </a:rPr>
              <a:t>Special Education Teacher and Case Manager</a:t>
            </a:r>
            <a:endParaRPr sz="2000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○"/>
            </a:pPr>
            <a:r>
              <a:rPr lang="en" sz="2000" dirty="0">
                <a:latin typeface="Roboto"/>
                <a:ea typeface="Roboto"/>
                <a:cs typeface="Roboto"/>
                <a:sym typeface="Roboto"/>
              </a:rPr>
              <a:t>504 Coordinator</a:t>
            </a:r>
            <a:endParaRPr sz="2000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○"/>
            </a:pPr>
            <a:r>
              <a:rPr lang="en" sz="2000" dirty="0">
                <a:latin typeface="Roboto"/>
                <a:ea typeface="Roboto"/>
                <a:cs typeface="Roboto"/>
                <a:sym typeface="Roboto"/>
              </a:rPr>
              <a:t>Special Education Region Resource Teacher</a:t>
            </a:r>
            <a:endParaRPr sz="2000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○"/>
            </a:pPr>
            <a:r>
              <a:rPr lang="en" sz="2000" dirty="0">
                <a:latin typeface="Roboto"/>
                <a:ea typeface="Roboto"/>
                <a:cs typeface="Roboto"/>
                <a:sym typeface="Roboto"/>
              </a:rPr>
              <a:t>Neurodiversity Specialist</a:t>
            </a:r>
            <a:endParaRPr sz="20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lang="en" sz="2000" dirty="0">
                <a:latin typeface="Roboto"/>
                <a:ea typeface="Roboto"/>
                <a:cs typeface="Roboto"/>
                <a:sym typeface="Roboto"/>
              </a:rPr>
              <a:t>Educational Career</a:t>
            </a:r>
            <a:endParaRPr sz="2000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○"/>
            </a:pPr>
            <a:r>
              <a:rPr lang="en" sz="2000" dirty="0">
                <a:latin typeface="Roboto"/>
                <a:ea typeface="Roboto"/>
                <a:cs typeface="Roboto"/>
                <a:sym typeface="Roboto"/>
              </a:rPr>
              <a:t>Biology, B.S.</a:t>
            </a:r>
            <a:endParaRPr sz="2000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○"/>
            </a:pPr>
            <a:r>
              <a:rPr lang="en" sz="2000" dirty="0">
                <a:latin typeface="Roboto"/>
                <a:ea typeface="Roboto"/>
                <a:cs typeface="Roboto"/>
                <a:sym typeface="Roboto"/>
              </a:rPr>
              <a:t>Special Education, M.Ed.</a:t>
            </a:r>
            <a:endParaRPr sz="2000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○"/>
            </a:pPr>
            <a:r>
              <a:rPr lang="en" sz="2000" dirty="0">
                <a:latin typeface="Roboto"/>
                <a:ea typeface="Roboto"/>
                <a:cs typeface="Roboto"/>
                <a:sym typeface="Roboto"/>
              </a:rPr>
              <a:t>Educational Leadership and Administration, PMC</a:t>
            </a:r>
            <a:endParaRPr sz="2000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○"/>
            </a:pPr>
            <a:r>
              <a:rPr lang="en" sz="2000" dirty="0">
                <a:latin typeface="Roboto"/>
                <a:ea typeface="Roboto"/>
                <a:cs typeface="Roboto"/>
                <a:sym typeface="Roboto"/>
              </a:rPr>
              <a:t>Education, PhD Candidate, International Inclusive Education/ND</a:t>
            </a:r>
            <a:endParaRPr sz="20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7" name="Google Shape;207;p16"/>
          <p:cNvSpPr txBox="1">
            <a:spLocks noGrp="1"/>
          </p:cNvSpPr>
          <p:nvPr>
            <p:ph type="sldNum" idx="12"/>
          </p:nvPr>
        </p:nvSpPr>
        <p:spPr>
          <a:xfrm>
            <a:off x="8548650" y="4836925"/>
            <a:ext cx="548700" cy="31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208" name="Google Shape;20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2562" y="1431074"/>
            <a:ext cx="2084399" cy="2085437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6"/>
          <p:cNvSpPr/>
          <p:nvPr/>
        </p:nvSpPr>
        <p:spPr>
          <a:xfrm>
            <a:off x="6515000" y="1365863"/>
            <a:ext cx="2299500" cy="2085300"/>
          </a:xfrm>
          <a:prstGeom prst="donut">
            <a:avLst>
              <a:gd name="adj" fmla="val 485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6"/>
          <p:cNvSpPr/>
          <p:nvPr/>
        </p:nvSpPr>
        <p:spPr>
          <a:xfrm rot="4224841">
            <a:off x="6914423" y="1376438"/>
            <a:ext cx="391980" cy="312269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6"/>
          <p:cNvSpPr/>
          <p:nvPr/>
        </p:nvSpPr>
        <p:spPr>
          <a:xfrm rot="-4224841" flipH="1">
            <a:off x="7123248" y="3188238"/>
            <a:ext cx="391980" cy="312269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111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6"/>
          <p:cNvSpPr/>
          <p:nvPr/>
        </p:nvSpPr>
        <p:spPr>
          <a:xfrm rot="-10652570">
            <a:off x="8559393" y="2252378"/>
            <a:ext cx="391860" cy="312305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34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6"/>
          <p:cNvSpPr/>
          <p:nvPr/>
        </p:nvSpPr>
        <p:spPr>
          <a:xfrm rot="-2104425">
            <a:off x="6910176" y="1597124"/>
            <a:ext cx="120599" cy="8255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6"/>
          <p:cNvSpPr/>
          <p:nvPr/>
        </p:nvSpPr>
        <p:spPr>
          <a:xfrm rot="-5880548">
            <a:off x="8695034" y="2251461"/>
            <a:ext cx="120576" cy="8264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6"/>
          <p:cNvSpPr/>
          <p:nvPr/>
        </p:nvSpPr>
        <p:spPr>
          <a:xfrm rot="1024905">
            <a:off x="7363034" y="3329333"/>
            <a:ext cx="120516" cy="8264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7"/>
          <p:cNvSpPr txBox="1">
            <a:spLocks noGrp="1"/>
          </p:cNvSpPr>
          <p:nvPr>
            <p:ph type="sldNum" idx="12"/>
          </p:nvPr>
        </p:nvSpPr>
        <p:spPr>
          <a:xfrm>
            <a:off x="8548650" y="4836925"/>
            <a:ext cx="548700" cy="31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221" name="Google Shape;22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6263" y="0"/>
            <a:ext cx="3623744" cy="4838701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22" name="Google Shape;222;p17"/>
          <p:cNvSpPr txBox="1"/>
          <p:nvPr/>
        </p:nvSpPr>
        <p:spPr>
          <a:xfrm>
            <a:off x="4940050" y="1218143"/>
            <a:ext cx="4110000" cy="9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241F29"/>
                </a:solidFill>
                <a:latin typeface="Roboto"/>
                <a:ea typeface="Roboto"/>
                <a:cs typeface="Roboto"/>
                <a:sym typeface="Roboto"/>
              </a:rPr>
              <a:t>Available digitally in:</a:t>
            </a:r>
            <a:endParaRPr sz="2200">
              <a:solidFill>
                <a:srgbClr val="241F2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241F29"/>
              </a:buClr>
              <a:buSzPts val="2200"/>
              <a:buFont typeface="Roboto"/>
              <a:buChar char="●"/>
            </a:pPr>
            <a:r>
              <a:rPr lang="en" sz="2200">
                <a:solidFill>
                  <a:srgbClr val="241F29"/>
                </a:solidFill>
                <a:latin typeface="Roboto"/>
                <a:ea typeface="Roboto"/>
                <a:cs typeface="Roboto"/>
                <a:sym typeface="Roboto"/>
              </a:rPr>
              <a:t>English</a:t>
            </a:r>
            <a:endParaRPr sz="2200">
              <a:solidFill>
                <a:srgbClr val="241F2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241F29"/>
              </a:buClr>
              <a:buSzPts val="2200"/>
              <a:buFont typeface="Roboto"/>
              <a:buChar char="●"/>
            </a:pPr>
            <a:r>
              <a:rPr lang="en" sz="2200">
                <a:solidFill>
                  <a:srgbClr val="241F29"/>
                </a:solidFill>
                <a:latin typeface="Roboto"/>
                <a:ea typeface="Roboto"/>
                <a:cs typeface="Roboto"/>
                <a:sym typeface="Roboto"/>
              </a:rPr>
              <a:t>Spanish</a:t>
            </a:r>
            <a:endParaRPr sz="2200">
              <a:solidFill>
                <a:srgbClr val="241F2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241F29"/>
              </a:buClr>
              <a:buSzPts val="2200"/>
              <a:buFont typeface="Roboto"/>
              <a:buChar char="●"/>
            </a:pPr>
            <a:r>
              <a:rPr lang="en" sz="2200">
                <a:solidFill>
                  <a:srgbClr val="241F29"/>
                </a:solidFill>
                <a:latin typeface="Roboto"/>
                <a:ea typeface="Roboto"/>
                <a:cs typeface="Roboto"/>
                <a:sym typeface="Roboto"/>
              </a:rPr>
              <a:t>Chinese</a:t>
            </a:r>
            <a:endParaRPr sz="2200">
              <a:solidFill>
                <a:srgbClr val="241F2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241F29"/>
              </a:buClr>
              <a:buSzPts val="2200"/>
              <a:buFont typeface="Roboto"/>
              <a:buChar char="●"/>
            </a:pPr>
            <a:r>
              <a:rPr lang="en" sz="2200">
                <a:solidFill>
                  <a:srgbClr val="241F29"/>
                </a:solidFill>
                <a:latin typeface="Roboto"/>
                <a:ea typeface="Roboto"/>
                <a:cs typeface="Roboto"/>
                <a:sym typeface="Roboto"/>
              </a:rPr>
              <a:t>Vietnamese </a:t>
            </a:r>
            <a:endParaRPr sz="2200">
              <a:solidFill>
                <a:srgbClr val="241F2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241F29"/>
              </a:buClr>
              <a:buSzPts val="2200"/>
              <a:buFont typeface="Roboto"/>
              <a:buChar char="●"/>
            </a:pPr>
            <a:r>
              <a:rPr lang="en" sz="2200">
                <a:solidFill>
                  <a:srgbClr val="241F29"/>
                </a:solidFill>
                <a:latin typeface="Roboto"/>
                <a:ea typeface="Roboto"/>
                <a:cs typeface="Roboto"/>
                <a:sym typeface="Roboto"/>
              </a:rPr>
              <a:t>Korean</a:t>
            </a:r>
            <a:endParaRPr sz="2200">
              <a:solidFill>
                <a:srgbClr val="241F2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41F2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241F2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" name="Google Shape;223;p17"/>
          <p:cNvSpPr txBox="1"/>
          <p:nvPr/>
        </p:nvSpPr>
        <p:spPr>
          <a:xfrm>
            <a:off x="4572000" y="760950"/>
            <a:ext cx="4249500" cy="9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241F29"/>
                </a:solidFill>
                <a:latin typeface="Roboto"/>
                <a:ea typeface="Roboto"/>
                <a:cs typeface="Roboto"/>
                <a:sym typeface="Roboto"/>
              </a:rPr>
              <a:t>FCPS Neurodiversity Poster</a:t>
            </a:r>
            <a:endParaRPr sz="2500" b="1">
              <a:solidFill>
                <a:srgbClr val="241F2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" name="Google Shape;224;p17"/>
          <p:cNvSpPr txBox="1"/>
          <p:nvPr/>
        </p:nvSpPr>
        <p:spPr>
          <a:xfrm>
            <a:off x="4940050" y="3393750"/>
            <a:ext cx="30000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latin typeface="Roboto"/>
                <a:ea typeface="Roboto"/>
                <a:cs typeface="Roboto"/>
                <a:sym typeface="Roboto"/>
              </a:rPr>
              <a:t>Website:</a:t>
            </a:r>
            <a:endParaRPr sz="21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Roboto"/>
                <a:ea typeface="Roboto"/>
                <a:cs typeface="Roboto"/>
                <a:sym typeface="Roboto"/>
              </a:rPr>
              <a:t>https://bit.ly/NDinFCPS</a:t>
            </a:r>
            <a:endParaRPr sz="21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5" name="Google Shape;22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53050" y="3962125"/>
            <a:ext cx="425350" cy="42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8"/>
          <p:cNvSpPr txBox="1">
            <a:spLocks noGrp="1"/>
          </p:cNvSpPr>
          <p:nvPr>
            <p:ph type="body" idx="1"/>
          </p:nvPr>
        </p:nvSpPr>
        <p:spPr>
          <a:xfrm>
            <a:off x="311700" y="875425"/>
            <a:ext cx="8028300" cy="37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Nearly 183,000 students PreK-12th grade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○"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199 schools and centers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1 Neurodiversity Specialist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○"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Advocacy and access for neurodivergent students with and without IEPs or 504s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○"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Advocacy and affinity for neurodivergent staff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○"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Creation due to school board member and parent/family advocacy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Strategic positioning of role in central office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1" name="Google Shape;231;p18"/>
          <p:cNvSpPr txBox="1">
            <a:spLocks noGrp="1"/>
          </p:cNvSpPr>
          <p:nvPr>
            <p:ph type="sldNum" idx="12"/>
          </p:nvPr>
        </p:nvSpPr>
        <p:spPr>
          <a:xfrm>
            <a:off x="8548650" y="4836925"/>
            <a:ext cx="548700" cy="31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32" name="Google Shape;232;p18"/>
          <p:cNvSpPr txBox="1">
            <a:spLocks noGrp="1"/>
          </p:cNvSpPr>
          <p:nvPr>
            <p:ph type="title"/>
          </p:nvPr>
        </p:nvSpPr>
        <p:spPr>
          <a:xfrm>
            <a:off x="238025" y="1944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Neurodiversity Role in FCPS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3" name="Google Shape;23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5434" y="3417111"/>
            <a:ext cx="2395850" cy="1679400"/>
          </a:xfrm>
          <a:prstGeom prst="rect">
            <a:avLst/>
          </a:prstGeom>
          <a:noFill/>
          <a:ln>
            <a:noFill/>
          </a:ln>
          <a:effectLst>
            <a:outerShdw blurRad="57150" dist="66675" dir="12960000" algn="bl" rotWithShape="0">
              <a:srgbClr val="4D4D4D">
                <a:alpha val="50000"/>
              </a:srgbClr>
            </a:outerShdw>
          </a:effectLst>
        </p:spPr>
      </p:pic>
      <p:sp>
        <p:nvSpPr>
          <p:cNvPr id="234" name="Google Shape;234;p18"/>
          <p:cNvSpPr/>
          <p:nvPr/>
        </p:nvSpPr>
        <p:spPr>
          <a:xfrm>
            <a:off x="6587525" y="2732496"/>
            <a:ext cx="410700" cy="3123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19050" cap="flat" cmpd="sng">
            <a:solidFill>
              <a:srgbClr val="241F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Roboto"/>
                <a:ea typeface="Roboto"/>
                <a:cs typeface="Roboto"/>
                <a:sym typeface="Roboto"/>
              </a:rPr>
              <a:t>2</a:t>
            </a:r>
            <a:endParaRPr sz="18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5" name="Google Shape;235;p18"/>
          <p:cNvSpPr/>
          <p:nvPr/>
        </p:nvSpPr>
        <p:spPr>
          <a:xfrm>
            <a:off x="8111525" y="2046696"/>
            <a:ext cx="410700" cy="3123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19050" cap="flat" cmpd="sng">
            <a:solidFill>
              <a:srgbClr val="241F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Roboto"/>
                <a:ea typeface="Roboto"/>
                <a:cs typeface="Roboto"/>
                <a:sym typeface="Roboto"/>
              </a:rPr>
              <a:t>1</a:t>
            </a:r>
            <a:endParaRPr sz="1800"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9"/>
          <p:cNvSpPr txBox="1">
            <a:spLocks noGrp="1"/>
          </p:cNvSpPr>
          <p:nvPr>
            <p:ph type="title"/>
          </p:nvPr>
        </p:nvSpPr>
        <p:spPr>
          <a:xfrm>
            <a:off x="238025" y="1944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Mission and Rationale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1" name="Google Shape;241;p19"/>
          <p:cNvSpPr txBox="1">
            <a:spLocks noGrp="1"/>
          </p:cNvSpPr>
          <p:nvPr>
            <p:ph type="body" idx="1"/>
          </p:nvPr>
        </p:nvSpPr>
        <p:spPr>
          <a:xfrm>
            <a:off x="238025" y="767175"/>
            <a:ext cx="8520600" cy="19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Aligned with the FCPS Strategic Plan 2023-2030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○"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Differentiated and Culturally Responsive Learning Environments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○"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Vibrant Home, School, and Community Partnerships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○"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Diverse, Adaptive, and Supported Workforce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○"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Culture of Equity, Excellence, and Accountability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2" name="Google Shape;242;p19"/>
          <p:cNvSpPr txBox="1">
            <a:spLocks noGrp="1"/>
          </p:cNvSpPr>
          <p:nvPr>
            <p:ph type="sldNum" idx="12"/>
          </p:nvPr>
        </p:nvSpPr>
        <p:spPr>
          <a:xfrm>
            <a:off x="8548650" y="4836925"/>
            <a:ext cx="548700" cy="31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43" name="Google Shape;243;p19"/>
          <p:cNvSpPr txBox="1"/>
          <p:nvPr/>
        </p:nvSpPr>
        <p:spPr>
          <a:xfrm>
            <a:off x="240343" y="2514600"/>
            <a:ext cx="8396400" cy="22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●"/>
            </a:pP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Original Job Description: Develop, disseminate, and implement professional development; provide coaching around neurodiversity; normalizing diverse cognitive and behavior; support inclusive practices, policies, decision-making, and instructional programming. Serve as a resource for region, school and departmental staffs.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○"/>
            </a:pP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‘Start-up’ approach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0"/>
          <p:cNvSpPr txBox="1">
            <a:spLocks noGrp="1"/>
          </p:cNvSpPr>
          <p:nvPr>
            <p:ph type="title"/>
          </p:nvPr>
        </p:nvSpPr>
        <p:spPr>
          <a:xfrm>
            <a:off x="238025" y="1944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Mission and Rationale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9" name="Google Shape;249;p20"/>
          <p:cNvSpPr txBox="1">
            <a:spLocks noGrp="1"/>
          </p:cNvSpPr>
          <p:nvPr>
            <p:ph type="body" idx="1"/>
          </p:nvPr>
        </p:nvSpPr>
        <p:spPr>
          <a:xfrm>
            <a:off x="238025" y="579546"/>
            <a:ext cx="8360400" cy="20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Operates from the Neurodiversity Model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○"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Educational, societal, cultural shift away from Medical Model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○"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Barriers exist in the environment: systems, spaces, attitudes, and discourse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○"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Flip the script, from linear to whole person conceptualization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" name="Google Shape;250;p20"/>
          <p:cNvSpPr txBox="1">
            <a:spLocks noGrp="1"/>
          </p:cNvSpPr>
          <p:nvPr>
            <p:ph type="sldNum" idx="12"/>
          </p:nvPr>
        </p:nvSpPr>
        <p:spPr>
          <a:xfrm>
            <a:off x="8548650" y="4842585"/>
            <a:ext cx="548700" cy="31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51" name="Google Shape;251;p20"/>
          <p:cNvSpPr/>
          <p:nvPr/>
        </p:nvSpPr>
        <p:spPr>
          <a:xfrm>
            <a:off x="8187725" y="979896"/>
            <a:ext cx="410700" cy="3123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19050" cap="flat" cmpd="sng">
            <a:solidFill>
              <a:srgbClr val="241F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Roboto"/>
                <a:ea typeface="Roboto"/>
                <a:cs typeface="Roboto"/>
                <a:sym typeface="Roboto"/>
              </a:rPr>
              <a:t>3</a:t>
            </a:r>
            <a:endParaRPr sz="18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2" name="Google Shape;252;p20"/>
          <p:cNvSpPr/>
          <p:nvPr/>
        </p:nvSpPr>
        <p:spPr>
          <a:xfrm>
            <a:off x="8266953" y="4429749"/>
            <a:ext cx="410700" cy="3123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19050" cap="flat" cmpd="sng">
            <a:solidFill>
              <a:srgbClr val="241F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Roboto"/>
                <a:ea typeface="Roboto"/>
                <a:cs typeface="Roboto"/>
                <a:sym typeface="Roboto"/>
              </a:rPr>
              <a:t>5</a:t>
            </a:r>
            <a:endParaRPr sz="18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3" name="Google Shape;253;p20"/>
          <p:cNvSpPr txBox="1"/>
          <p:nvPr/>
        </p:nvSpPr>
        <p:spPr>
          <a:xfrm>
            <a:off x="240343" y="2326971"/>
            <a:ext cx="8148107" cy="2662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●"/>
            </a:pP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High Cost of Misconceptions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○"/>
            </a:pP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Historical barriers to academic and socioemotional access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7160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■"/>
            </a:pP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Neuronormative instructional design and practices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7160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■"/>
            </a:pP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Educator mental models of neurodivergence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7160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■"/>
            </a:pP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Course-taking patterns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7160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■"/>
            </a:pP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Misinterpretations of behavior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7160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■"/>
            </a:pP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Negative impact on sense of belonging and mental health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4" name="Google Shape;254;p20"/>
          <p:cNvSpPr/>
          <p:nvPr/>
        </p:nvSpPr>
        <p:spPr>
          <a:xfrm>
            <a:off x="6892325" y="3494496"/>
            <a:ext cx="410700" cy="3123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19050" cap="flat" cmpd="sng">
            <a:solidFill>
              <a:srgbClr val="241F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Roboto"/>
                <a:ea typeface="Roboto"/>
                <a:cs typeface="Roboto"/>
                <a:sym typeface="Roboto"/>
              </a:rPr>
              <a:t>4</a:t>
            </a:r>
            <a:endParaRPr sz="1800" b="1" dirty="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" grpId="0" animBg="1"/>
      <p:bldP spid="2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1"/>
          <p:cNvSpPr txBox="1">
            <a:spLocks noGrp="1"/>
          </p:cNvSpPr>
          <p:nvPr>
            <p:ph type="sldNum" idx="12"/>
          </p:nvPr>
        </p:nvSpPr>
        <p:spPr>
          <a:xfrm>
            <a:off x="8548650" y="4836925"/>
            <a:ext cx="548700" cy="31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260" name="Google Shape;260;p21"/>
          <p:cNvSpPr txBox="1">
            <a:spLocks noGrp="1"/>
          </p:cNvSpPr>
          <p:nvPr>
            <p:ph type="title"/>
          </p:nvPr>
        </p:nvSpPr>
        <p:spPr>
          <a:xfrm>
            <a:off x="238025" y="1944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Core Functions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1" name="Google Shape;261;p21"/>
          <p:cNvSpPr txBox="1">
            <a:spLocks noGrp="1"/>
          </p:cNvSpPr>
          <p:nvPr>
            <p:ph type="body" idx="1"/>
          </p:nvPr>
        </p:nvSpPr>
        <p:spPr>
          <a:xfrm>
            <a:off x="238025" y="767175"/>
            <a:ext cx="8360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lang="en" sz="2000" dirty="0">
                <a:latin typeface="Roboto"/>
                <a:ea typeface="Roboto"/>
                <a:cs typeface="Roboto"/>
                <a:sym typeface="Roboto"/>
              </a:rPr>
              <a:t>Professional Development</a:t>
            </a:r>
            <a:endParaRPr sz="2000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○"/>
            </a:pPr>
            <a:r>
              <a:rPr lang="en" sz="2000" dirty="0">
                <a:latin typeface="Roboto"/>
                <a:ea typeface="Roboto"/>
                <a:cs typeface="Roboto"/>
                <a:sym typeface="Roboto"/>
              </a:rPr>
              <a:t>Research, development, and facilitation</a:t>
            </a:r>
            <a:endParaRPr sz="2000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○"/>
            </a:pPr>
            <a:r>
              <a:rPr lang="en" sz="2000" dirty="0">
                <a:latin typeface="Roboto"/>
                <a:ea typeface="Roboto"/>
                <a:cs typeface="Roboto"/>
                <a:sym typeface="Roboto"/>
              </a:rPr>
              <a:t>Audiences: Division-wide, school staff, central instructional departments (e.g. World Languages, Health and PE, etc.) and  operational departments (Transportation, Family and School Partnerships, etc.)</a:t>
            </a:r>
            <a:endParaRPr sz="20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lang="en" sz="2000" dirty="0">
                <a:latin typeface="Roboto"/>
                <a:ea typeface="Roboto"/>
                <a:cs typeface="Roboto"/>
                <a:sym typeface="Roboto"/>
              </a:rPr>
              <a:t>Embedding content and practices in systems</a:t>
            </a:r>
            <a:endParaRPr sz="2000" dirty="0">
              <a:latin typeface="Roboto"/>
              <a:ea typeface="Roboto"/>
              <a:cs typeface="Roboto"/>
              <a:sym typeface="Roboto"/>
            </a:endParaRPr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■"/>
            </a:pPr>
            <a:r>
              <a:rPr lang="en" sz="2000" dirty="0">
                <a:latin typeface="Roboto"/>
                <a:ea typeface="Roboto"/>
                <a:cs typeface="Roboto"/>
                <a:sym typeface="Roboto"/>
              </a:rPr>
              <a:t>Curriculum design, Tier 1 disciplines, Restorative Justice, Reducing Discipline Disproportionality, SEL, etc.</a:t>
            </a:r>
            <a:endParaRPr sz="20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2" name="Google Shape;262;p21"/>
          <p:cNvSpPr/>
          <p:nvPr/>
        </p:nvSpPr>
        <p:spPr>
          <a:xfrm>
            <a:off x="8198325" y="1860100"/>
            <a:ext cx="410700" cy="3123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19050" cap="flat" cmpd="sng">
            <a:solidFill>
              <a:srgbClr val="241F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Roboto"/>
                <a:ea typeface="Roboto"/>
                <a:cs typeface="Roboto"/>
                <a:sym typeface="Roboto"/>
              </a:rPr>
              <a:t>6</a:t>
            </a:r>
            <a:endParaRPr sz="1800"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2"/>
          <p:cNvSpPr txBox="1">
            <a:spLocks noGrp="1"/>
          </p:cNvSpPr>
          <p:nvPr>
            <p:ph type="sldNum" idx="12"/>
          </p:nvPr>
        </p:nvSpPr>
        <p:spPr>
          <a:xfrm>
            <a:off x="8548650" y="4836925"/>
            <a:ext cx="548700" cy="31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68" name="Google Shape;268;p22"/>
          <p:cNvSpPr txBox="1">
            <a:spLocks noGrp="1"/>
          </p:cNvSpPr>
          <p:nvPr>
            <p:ph type="title"/>
          </p:nvPr>
        </p:nvSpPr>
        <p:spPr>
          <a:xfrm>
            <a:off x="238025" y="1944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Core Functions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9" name="Google Shape;269;p22"/>
          <p:cNvSpPr txBox="1">
            <a:spLocks noGrp="1"/>
          </p:cNvSpPr>
          <p:nvPr>
            <p:ph type="body" idx="1"/>
          </p:nvPr>
        </p:nvSpPr>
        <p:spPr>
          <a:xfrm>
            <a:off x="238025" y="767175"/>
            <a:ext cx="8360400" cy="22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Coaching and Consultation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○"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Audiences: School administrators, grade-level teams, central office leaders, etc.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○"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Tier 1 systems and practices (e.g. UDL, Instructional Framework, Behavior Matrix)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○"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Language/discourse analysis of resources, communication, etc.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0" name="Google Shape;270;p22"/>
          <p:cNvSpPr/>
          <p:nvPr/>
        </p:nvSpPr>
        <p:spPr>
          <a:xfrm>
            <a:off x="3940157" y="2935757"/>
            <a:ext cx="410700" cy="3123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19050" cap="flat" cmpd="sng">
            <a:solidFill>
              <a:srgbClr val="241F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Roboto"/>
                <a:ea typeface="Roboto"/>
                <a:cs typeface="Roboto"/>
                <a:sym typeface="Roboto"/>
              </a:rPr>
              <a:t>8</a:t>
            </a:r>
            <a:endParaRPr sz="18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1" name="Google Shape;271;p22"/>
          <p:cNvSpPr txBox="1"/>
          <p:nvPr/>
        </p:nvSpPr>
        <p:spPr>
          <a:xfrm>
            <a:off x="238025" y="2862007"/>
            <a:ext cx="8520600" cy="15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●"/>
            </a:pPr>
            <a:r>
              <a:rPr lang="en" sz="2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Cross-Collaboration Teams</a:t>
            </a:r>
            <a:endParaRPr sz="20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○"/>
            </a:pPr>
            <a:r>
              <a:rPr lang="en" sz="2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Advocate, participate, embed work</a:t>
            </a:r>
            <a:endParaRPr sz="20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○"/>
            </a:pPr>
            <a:r>
              <a:rPr lang="en" sz="2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Inclusion work, UDL Initiative, 2e Committees </a:t>
            </a:r>
            <a:endParaRPr sz="20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●"/>
            </a:pPr>
            <a:r>
              <a:rPr lang="en" sz="2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Elevating lived experiences of students, staff, and families</a:t>
            </a:r>
            <a:endParaRPr sz="20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2" name="Google Shape;272;p22"/>
          <p:cNvSpPr/>
          <p:nvPr/>
        </p:nvSpPr>
        <p:spPr>
          <a:xfrm>
            <a:off x="3254357" y="2249957"/>
            <a:ext cx="410700" cy="3123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19050" cap="flat" cmpd="sng">
            <a:solidFill>
              <a:srgbClr val="241F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Roboto"/>
                <a:ea typeface="Roboto"/>
                <a:cs typeface="Roboto"/>
                <a:sym typeface="Roboto"/>
              </a:rPr>
              <a:t>7</a:t>
            </a:r>
            <a:endParaRPr sz="1800" b="1" dirty="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" grpId="0" animBg="1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588</Words>
  <Application>Microsoft Office PowerPoint</Application>
  <PresentationFormat>On-screen Show (16:9)</PresentationFormat>
  <Paragraphs>106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Roboto Condensed</vt:lpstr>
      <vt:lpstr>Roboto</vt:lpstr>
      <vt:lpstr>Simple Light</vt:lpstr>
      <vt:lpstr>FCPS Educational Specialist: Neurodiversity</vt:lpstr>
      <vt:lpstr>Overview</vt:lpstr>
      <vt:lpstr>Positionality</vt:lpstr>
      <vt:lpstr>PowerPoint Presentation</vt:lpstr>
      <vt:lpstr>Neurodiversity Role in FCPS</vt:lpstr>
      <vt:lpstr>Mission and Rationale</vt:lpstr>
      <vt:lpstr>Mission and Rationale</vt:lpstr>
      <vt:lpstr>Core Functions</vt:lpstr>
      <vt:lpstr>Core Functions</vt:lpstr>
      <vt:lpstr>Recommendations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Haynor, Kristen</dc:creator>
  <cp:lastModifiedBy>Haynor, Kristen</cp:lastModifiedBy>
  <cp:revision>2</cp:revision>
  <dcterms:modified xsi:type="dcterms:W3CDTF">2025-10-20T01:01:30Z</dcterms:modified>
</cp:coreProperties>
</file>