
<file path=[Content_Types].xml><?xml version="1.0" encoding="utf-8"?>
<Types xmlns="http://schemas.openxmlformats.org/package/2006/content-types">
  <Default Extension="bin" ContentType="image/unknown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tags/tag1.xml" ContentType="application/vnd.openxmlformats-officedocument.presentationml.tags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3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9"/>
  </p:notesMasterIdLst>
  <p:sldIdLst>
    <p:sldId id="369" r:id="rId2"/>
    <p:sldId id="387" r:id="rId3"/>
    <p:sldId id="380" r:id="rId4"/>
    <p:sldId id="381" r:id="rId5"/>
    <p:sldId id="386" r:id="rId6"/>
    <p:sldId id="267" r:id="rId7"/>
    <p:sldId id="268" r:id="rId8"/>
    <p:sldId id="290" r:id="rId9"/>
    <p:sldId id="383" r:id="rId10"/>
    <p:sldId id="257" r:id="rId11"/>
    <p:sldId id="346" r:id="rId12"/>
    <p:sldId id="384" r:id="rId13"/>
    <p:sldId id="388" r:id="rId14"/>
    <p:sldId id="258" r:id="rId15"/>
    <p:sldId id="401" r:id="rId16"/>
    <p:sldId id="399" r:id="rId17"/>
    <p:sldId id="368" r:id="rId18"/>
    <p:sldId id="359" r:id="rId19"/>
    <p:sldId id="276" r:id="rId20"/>
    <p:sldId id="277" r:id="rId21"/>
    <p:sldId id="389" r:id="rId22"/>
    <p:sldId id="293" r:id="rId23"/>
    <p:sldId id="348" r:id="rId24"/>
    <p:sldId id="278" r:id="rId25"/>
    <p:sldId id="279" r:id="rId26"/>
    <p:sldId id="280" r:id="rId27"/>
    <p:sldId id="295" r:id="rId28"/>
    <p:sldId id="292" r:id="rId29"/>
    <p:sldId id="370" r:id="rId30"/>
    <p:sldId id="294" r:id="rId31"/>
    <p:sldId id="393" r:id="rId32"/>
    <p:sldId id="283" r:id="rId33"/>
    <p:sldId id="282" r:id="rId34"/>
    <p:sldId id="291" r:id="rId35"/>
    <p:sldId id="392" r:id="rId36"/>
    <p:sldId id="377" r:id="rId37"/>
    <p:sldId id="262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DCC79E00-3477-7FB5-5FF3-9CB2D38824E9}" name="Andrews, Colby (GOV)" initials="AC" userId="S::colby.andrews@governor.virginia.gov::3f6d580c-ed85-4b90-bedd-9ce3259fc779" providerId="AD"/>
  <p188:author id="{275C026B-2356-915E-ED37-B336C3367239}" name="Lawless, Rachel (ELECT)" initials="LR" userId="S::rachel.lawless@elections.virginia.gov::09271abb-ddb1-4302-861c-e81c21d5cb2b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83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microsoft.com/office/2018/10/relationships/authors" Target="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9BAFE1C-D735-4B57-8A9A-58137CBE191C}" type="doc">
      <dgm:prSet loTypeId="urn:microsoft.com/office/officeart/2005/8/layout/default" loCatId="list" qsTypeId="urn:microsoft.com/office/officeart/2005/8/quickstyle/3d3" qsCatId="3D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8737CB33-8848-4D6E-8BD9-6EFC009CBD1B}">
      <dgm:prSet/>
      <dgm:spPr>
        <a:solidFill>
          <a:srgbClr val="C00000"/>
        </a:solidFill>
      </dgm:spPr>
      <dgm:t>
        <a:bodyPr/>
        <a:lstStyle/>
        <a:p>
          <a:r>
            <a:rPr lang="en-US" b="1" u="sng" dirty="0"/>
            <a:t>Registration Confirmation  </a:t>
          </a:r>
        </a:p>
        <a:p>
          <a:r>
            <a:rPr lang="en-US" dirty="0"/>
            <a:t> new or updated registration</a:t>
          </a:r>
        </a:p>
      </dgm:t>
    </dgm:pt>
    <dgm:pt modelId="{EB8FE9AC-B55C-4935-B829-8093DF8684E2}" type="parTrans" cxnId="{91ABA244-E551-45B5-8B6F-859379436BB4}">
      <dgm:prSet/>
      <dgm:spPr/>
      <dgm:t>
        <a:bodyPr/>
        <a:lstStyle/>
        <a:p>
          <a:endParaRPr lang="en-US"/>
        </a:p>
      </dgm:t>
    </dgm:pt>
    <dgm:pt modelId="{B907F8F4-C503-48C5-8A97-5CA4D534CB39}" type="sibTrans" cxnId="{91ABA244-E551-45B5-8B6F-859379436BB4}">
      <dgm:prSet/>
      <dgm:spPr/>
      <dgm:t>
        <a:bodyPr/>
        <a:lstStyle/>
        <a:p>
          <a:endParaRPr lang="en-US"/>
        </a:p>
      </dgm:t>
    </dgm:pt>
    <dgm:pt modelId="{4EDF793B-FA41-44FA-ABF2-6226D5024387}">
      <dgm:prSet/>
      <dgm:spPr>
        <a:solidFill>
          <a:srgbClr val="C00000"/>
        </a:solidFill>
      </dgm:spPr>
      <dgm:t>
        <a:bodyPr/>
        <a:lstStyle/>
        <a:p>
          <a:r>
            <a:rPr lang="en-US" b="1" u="sng" dirty="0"/>
            <a:t>Precinct or Polling Place Changes</a:t>
          </a:r>
        </a:p>
        <a:p>
          <a:r>
            <a:rPr lang="en-US" dirty="0"/>
            <a:t> changes to polling location or district</a:t>
          </a:r>
        </a:p>
      </dgm:t>
    </dgm:pt>
    <dgm:pt modelId="{499A8DF8-FBC1-4952-BB71-67FC292FE704}" type="parTrans" cxnId="{2A124B65-2411-40C8-81A9-3176FA7B74E8}">
      <dgm:prSet/>
      <dgm:spPr/>
      <dgm:t>
        <a:bodyPr/>
        <a:lstStyle/>
        <a:p>
          <a:endParaRPr lang="en-US"/>
        </a:p>
      </dgm:t>
    </dgm:pt>
    <dgm:pt modelId="{269754DF-62DE-434C-ADD3-9F0234AD6B83}" type="sibTrans" cxnId="{2A124B65-2411-40C8-81A9-3176FA7B74E8}">
      <dgm:prSet/>
      <dgm:spPr/>
      <dgm:t>
        <a:bodyPr/>
        <a:lstStyle/>
        <a:p>
          <a:endParaRPr lang="en-US"/>
        </a:p>
      </dgm:t>
    </dgm:pt>
    <dgm:pt modelId="{F4C41EBB-2B57-451C-9CC6-60C129134787}">
      <dgm:prSet/>
      <dgm:spPr>
        <a:solidFill>
          <a:srgbClr val="C00000"/>
        </a:solidFill>
      </dgm:spPr>
      <dgm:t>
        <a:bodyPr/>
        <a:lstStyle/>
        <a:p>
          <a:r>
            <a:rPr lang="en-US" b="1" u="sng" dirty="0"/>
            <a:t>Supplemental Questions </a:t>
          </a:r>
        </a:p>
        <a:p>
          <a:r>
            <a:rPr lang="en-US" dirty="0"/>
            <a:t> information missing from registration application</a:t>
          </a:r>
        </a:p>
      </dgm:t>
    </dgm:pt>
    <dgm:pt modelId="{E416CCBB-F4A2-4EF2-ADE7-6CECC62DEA03}" type="parTrans" cxnId="{63531A28-B1BD-4BEE-9971-8D886DB60D49}">
      <dgm:prSet/>
      <dgm:spPr/>
      <dgm:t>
        <a:bodyPr/>
        <a:lstStyle/>
        <a:p>
          <a:endParaRPr lang="en-US"/>
        </a:p>
      </dgm:t>
    </dgm:pt>
    <dgm:pt modelId="{742B2A1E-675F-4905-AD9B-36CEF8C81113}" type="sibTrans" cxnId="{63531A28-B1BD-4BEE-9971-8D886DB60D49}">
      <dgm:prSet/>
      <dgm:spPr/>
      <dgm:t>
        <a:bodyPr/>
        <a:lstStyle/>
        <a:p>
          <a:endParaRPr lang="en-US"/>
        </a:p>
      </dgm:t>
    </dgm:pt>
    <dgm:pt modelId="{4694D0A5-E3E0-44A2-8075-26B4CF0C285A}">
      <dgm:prSet/>
      <dgm:spPr>
        <a:solidFill>
          <a:srgbClr val="C00000"/>
        </a:solidFill>
      </dgm:spPr>
      <dgm:t>
        <a:bodyPr/>
        <a:lstStyle/>
        <a:p>
          <a:r>
            <a:rPr lang="en-US" b="1" u="sng" dirty="0"/>
            <a:t>Cure</a:t>
          </a:r>
          <a:r>
            <a:rPr lang="en-US" u="sng" dirty="0"/>
            <a:t> </a:t>
          </a:r>
        </a:p>
        <a:p>
          <a:r>
            <a:rPr lang="en-US" dirty="0"/>
            <a:t>absentee ballot envelope missing information</a:t>
          </a:r>
        </a:p>
      </dgm:t>
    </dgm:pt>
    <dgm:pt modelId="{CBD4B371-DAC0-41EC-9CB3-AAAC41A4E224}" type="parTrans" cxnId="{57209CF2-EF7F-414A-AF5E-17C2D66456ED}">
      <dgm:prSet/>
      <dgm:spPr/>
      <dgm:t>
        <a:bodyPr/>
        <a:lstStyle/>
        <a:p>
          <a:endParaRPr lang="en-US"/>
        </a:p>
      </dgm:t>
    </dgm:pt>
    <dgm:pt modelId="{678E4DF1-8571-4A50-904A-EBA0A798C2EF}" type="sibTrans" cxnId="{57209CF2-EF7F-414A-AF5E-17C2D66456ED}">
      <dgm:prSet/>
      <dgm:spPr/>
      <dgm:t>
        <a:bodyPr/>
        <a:lstStyle/>
        <a:p>
          <a:endParaRPr lang="en-US"/>
        </a:p>
      </dgm:t>
    </dgm:pt>
    <dgm:pt modelId="{6F216632-50A9-4084-AA50-078BF761C432}">
      <dgm:prSet/>
      <dgm:spPr>
        <a:solidFill>
          <a:srgbClr val="C00000"/>
        </a:solidFill>
      </dgm:spPr>
      <dgm:t>
        <a:bodyPr/>
        <a:lstStyle/>
        <a:p>
          <a:r>
            <a:rPr lang="en-US" b="1" u="sng" dirty="0"/>
            <a:t>NVRA Confirmation Mailing </a:t>
          </a:r>
        </a:p>
        <a:p>
          <a:r>
            <a:rPr lang="en-US" dirty="0"/>
            <a:t>for voters who may have moved</a:t>
          </a:r>
        </a:p>
      </dgm:t>
    </dgm:pt>
    <dgm:pt modelId="{02FBD7D9-20A1-43C6-A2BE-CEA7EE8C5F2F}" type="parTrans" cxnId="{0604DBF1-A556-4610-B976-0CC526D13BD7}">
      <dgm:prSet/>
      <dgm:spPr/>
      <dgm:t>
        <a:bodyPr/>
        <a:lstStyle/>
        <a:p>
          <a:endParaRPr lang="en-US"/>
        </a:p>
      </dgm:t>
    </dgm:pt>
    <dgm:pt modelId="{39C47B16-83EA-44E8-8E5F-FEC3FADF2990}" type="sibTrans" cxnId="{0604DBF1-A556-4610-B976-0CC526D13BD7}">
      <dgm:prSet/>
      <dgm:spPr/>
      <dgm:t>
        <a:bodyPr/>
        <a:lstStyle/>
        <a:p>
          <a:endParaRPr lang="en-US"/>
        </a:p>
      </dgm:t>
    </dgm:pt>
    <dgm:pt modelId="{AC1DFB50-EFA7-48E7-92E5-D036CFA08206}">
      <dgm:prSet/>
      <dgm:spPr>
        <a:solidFill>
          <a:srgbClr val="C00000"/>
        </a:solidFill>
      </dgm:spPr>
      <dgm:t>
        <a:bodyPr/>
        <a:lstStyle/>
        <a:p>
          <a:r>
            <a:rPr lang="en-US" b="1" u="sng" dirty="0"/>
            <a:t>Affirmation of Eligibility</a:t>
          </a:r>
        </a:p>
        <a:p>
          <a:endParaRPr lang="en-US" b="1" dirty="0"/>
        </a:p>
        <a:p>
          <a:r>
            <a:rPr lang="en-US" dirty="0"/>
            <a:t> to confirm citizenship</a:t>
          </a:r>
        </a:p>
      </dgm:t>
    </dgm:pt>
    <dgm:pt modelId="{663E5F65-DDE9-4FB0-AE20-00379A65A0A2}" type="parTrans" cxnId="{E853C8E2-EB51-45C0-9D15-500294BF460C}">
      <dgm:prSet/>
      <dgm:spPr/>
      <dgm:t>
        <a:bodyPr/>
        <a:lstStyle/>
        <a:p>
          <a:endParaRPr lang="en-US"/>
        </a:p>
      </dgm:t>
    </dgm:pt>
    <dgm:pt modelId="{D718C181-9BAD-4A72-97FF-B75D3C71A7CC}" type="sibTrans" cxnId="{E853C8E2-EB51-45C0-9D15-500294BF460C}">
      <dgm:prSet/>
      <dgm:spPr/>
      <dgm:t>
        <a:bodyPr/>
        <a:lstStyle/>
        <a:p>
          <a:endParaRPr lang="en-US"/>
        </a:p>
      </dgm:t>
    </dgm:pt>
    <dgm:pt modelId="{B914A83F-13B1-4BC8-BFBB-0E4DEE8EEA05}">
      <dgm:prSet/>
      <dgm:spPr>
        <a:solidFill>
          <a:srgbClr val="C00000"/>
        </a:solidFill>
      </dgm:spPr>
      <dgm:t>
        <a:bodyPr/>
        <a:lstStyle/>
        <a:p>
          <a:r>
            <a:rPr lang="en-US" b="1" u="sng" dirty="0"/>
            <a:t>Denial or Cancellation</a:t>
          </a:r>
        </a:p>
        <a:p>
          <a:r>
            <a:rPr lang="en-US" dirty="0"/>
            <a:t> ineligible to be registered</a:t>
          </a:r>
        </a:p>
      </dgm:t>
    </dgm:pt>
    <dgm:pt modelId="{28136FCA-E83D-4DEB-A397-FCB8B3FBF805}" type="parTrans" cxnId="{B8A20E7F-A1CE-4D99-ABF7-619B3E335060}">
      <dgm:prSet/>
      <dgm:spPr/>
      <dgm:t>
        <a:bodyPr/>
        <a:lstStyle/>
        <a:p>
          <a:endParaRPr lang="en-US"/>
        </a:p>
      </dgm:t>
    </dgm:pt>
    <dgm:pt modelId="{26E19F8C-48E9-446A-849B-0C47DE8DFDD5}" type="sibTrans" cxnId="{B8A20E7F-A1CE-4D99-ABF7-619B3E335060}">
      <dgm:prSet/>
      <dgm:spPr/>
      <dgm:t>
        <a:bodyPr/>
        <a:lstStyle/>
        <a:p>
          <a:endParaRPr lang="en-US"/>
        </a:p>
      </dgm:t>
    </dgm:pt>
    <dgm:pt modelId="{40079213-9472-417F-9BFF-3943C9A0BEB1}" type="pres">
      <dgm:prSet presAssocID="{59BAFE1C-D735-4B57-8A9A-58137CBE191C}" presName="diagram" presStyleCnt="0">
        <dgm:presLayoutVars>
          <dgm:dir/>
          <dgm:resizeHandles val="exact"/>
        </dgm:presLayoutVars>
      </dgm:prSet>
      <dgm:spPr/>
    </dgm:pt>
    <dgm:pt modelId="{6F14B73D-917D-48D4-BC8B-A44E4EF4FF20}" type="pres">
      <dgm:prSet presAssocID="{8737CB33-8848-4D6E-8BD9-6EFC009CBD1B}" presName="node" presStyleLbl="node1" presStyleIdx="0" presStyleCnt="7">
        <dgm:presLayoutVars>
          <dgm:bulletEnabled val="1"/>
        </dgm:presLayoutVars>
      </dgm:prSet>
      <dgm:spPr/>
    </dgm:pt>
    <dgm:pt modelId="{813ED470-5F67-4C37-B2B9-30B6BF77EFEE}" type="pres">
      <dgm:prSet presAssocID="{B907F8F4-C503-48C5-8A97-5CA4D534CB39}" presName="sibTrans" presStyleCnt="0"/>
      <dgm:spPr/>
    </dgm:pt>
    <dgm:pt modelId="{53378A5D-CF3B-4B37-8123-6D81618094D3}" type="pres">
      <dgm:prSet presAssocID="{4EDF793B-FA41-44FA-ABF2-6226D5024387}" presName="node" presStyleLbl="node1" presStyleIdx="1" presStyleCnt="7">
        <dgm:presLayoutVars>
          <dgm:bulletEnabled val="1"/>
        </dgm:presLayoutVars>
      </dgm:prSet>
      <dgm:spPr/>
    </dgm:pt>
    <dgm:pt modelId="{1E5E7043-3AB2-4837-B983-8F376D456545}" type="pres">
      <dgm:prSet presAssocID="{269754DF-62DE-434C-ADD3-9F0234AD6B83}" presName="sibTrans" presStyleCnt="0"/>
      <dgm:spPr/>
    </dgm:pt>
    <dgm:pt modelId="{7DC0F01E-A3EC-4033-A051-88791C970D57}" type="pres">
      <dgm:prSet presAssocID="{F4C41EBB-2B57-451C-9CC6-60C129134787}" presName="node" presStyleLbl="node1" presStyleIdx="2" presStyleCnt="7">
        <dgm:presLayoutVars>
          <dgm:bulletEnabled val="1"/>
        </dgm:presLayoutVars>
      </dgm:prSet>
      <dgm:spPr/>
    </dgm:pt>
    <dgm:pt modelId="{CB5C8399-8200-44A6-95C4-E0BD6448EDB7}" type="pres">
      <dgm:prSet presAssocID="{742B2A1E-675F-4905-AD9B-36CEF8C81113}" presName="sibTrans" presStyleCnt="0"/>
      <dgm:spPr/>
    </dgm:pt>
    <dgm:pt modelId="{F92952EE-83C2-4434-ABD7-32344D965D5F}" type="pres">
      <dgm:prSet presAssocID="{4694D0A5-E3E0-44A2-8075-26B4CF0C285A}" presName="node" presStyleLbl="node1" presStyleIdx="3" presStyleCnt="7">
        <dgm:presLayoutVars>
          <dgm:bulletEnabled val="1"/>
        </dgm:presLayoutVars>
      </dgm:prSet>
      <dgm:spPr/>
    </dgm:pt>
    <dgm:pt modelId="{945D70C3-2CEB-449B-B2DF-67631192EE09}" type="pres">
      <dgm:prSet presAssocID="{678E4DF1-8571-4A50-904A-EBA0A798C2EF}" presName="sibTrans" presStyleCnt="0"/>
      <dgm:spPr/>
    </dgm:pt>
    <dgm:pt modelId="{3C281D29-A161-4A80-928A-A551700B1C56}" type="pres">
      <dgm:prSet presAssocID="{6F216632-50A9-4084-AA50-078BF761C432}" presName="node" presStyleLbl="node1" presStyleIdx="4" presStyleCnt="7">
        <dgm:presLayoutVars>
          <dgm:bulletEnabled val="1"/>
        </dgm:presLayoutVars>
      </dgm:prSet>
      <dgm:spPr/>
    </dgm:pt>
    <dgm:pt modelId="{76D4EE96-876D-43A1-A28C-D3DCE49FC282}" type="pres">
      <dgm:prSet presAssocID="{39C47B16-83EA-44E8-8E5F-FEC3FADF2990}" presName="sibTrans" presStyleCnt="0"/>
      <dgm:spPr/>
    </dgm:pt>
    <dgm:pt modelId="{E6C26442-3CF5-4629-BC2D-CD6E89D55501}" type="pres">
      <dgm:prSet presAssocID="{AC1DFB50-EFA7-48E7-92E5-D036CFA08206}" presName="node" presStyleLbl="node1" presStyleIdx="5" presStyleCnt="7">
        <dgm:presLayoutVars>
          <dgm:bulletEnabled val="1"/>
        </dgm:presLayoutVars>
      </dgm:prSet>
      <dgm:spPr/>
    </dgm:pt>
    <dgm:pt modelId="{E1D7A3F3-E8E5-4147-8E0B-D8B7009BD00E}" type="pres">
      <dgm:prSet presAssocID="{D718C181-9BAD-4A72-97FF-B75D3C71A7CC}" presName="sibTrans" presStyleCnt="0"/>
      <dgm:spPr/>
    </dgm:pt>
    <dgm:pt modelId="{B1F8138D-42D6-4A1B-BFD9-3E5FB66193D6}" type="pres">
      <dgm:prSet presAssocID="{B914A83F-13B1-4BC8-BFBB-0E4DEE8EEA05}" presName="node" presStyleLbl="node1" presStyleIdx="6" presStyleCnt="7">
        <dgm:presLayoutVars>
          <dgm:bulletEnabled val="1"/>
        </dgm:presLayoutVars>
      </dgm:prSet>
      <dgm:spPr/>
    </dgm:pt>
  </dgm:ptLst>
  <dgm:cxnLst>
    <dgm:cxn modelId="{4FAC0F07-6F1E-4891-94E6-D691CA4A12C9}" type="presOf" srcId="{AC1DFB50-EFA7-48E7-92E5-D036CFA08206}" destId="{E6C26442-3CF5-4629-BC2D-CD6E89D55501}" srcOrd="0" destOrd="0" presId="urn:microsoft.com/office/officeart/2005/8/layout/default"/>
    <dgm:cxn modelId="{7FA8EA0D-41C6-4134-90C7-88044023DE52}" type="presOf" srcId="{F4C41EBB-2B57-451C-9CC6-60C129134787}" destId="{7DC0F01E-A3EC-4033-A051-88791C970D57}" srcOrd="0" destOrd="0" presId="urn:microsoft.com/office/officeart/2005/8/layout/default"/>
    <dgm:cxn modelId="{63531A28-B1BD-4BEE-9971-8D886DB60D49}" srcId="{59BAFE1C-D735-4B57-8A9A-58137CBE191C}" destId="{F4C41EBB-2B57-451C-9CC6-60C129134787}" srcOrd="2" destOrd="0" parTransId="{E416CCBB-F4A2-4EF2-ADE7-6CECC62DEA03}" sibTransId="{742B2A1E-675F-4905-AD9B-36CEF8C81113}"/>
    <dgm:cxn modelId="{91ABA244-E551-45B5-8B6F-859379436BB4}" srcId="{59BAFE1C-D735-4B57-8A9A-58137CBE191C}" destId="{8737CB33-8848-4D6E-8BD9-6EFC009CBD1B}" srcOrd="0" destOrd="0" parTransId="{EB8FE9AC-B55C-4935-B829-8093DF8684E2}" sibTransId="{B907F8F4-C503-48C5-8A97-5CA4D534CB39}"/>
    <dgm:cxn modelId="{2A124B65-2411-40C8-81A9-3176FA7B74E8}" srcId="{59BAFE1C-D735-4B57-8A9A-58137CBE191C}" destId="{4EDF793B-FA41-44FA-ABF2-6226D5024387}" srcOrd="1" destOrd="0" parTransId="{499A8DF8-FBC1-4952-BB71-67FC292FE704}" sibTransId="{269754DF-62DE-434C-ADD3-9F0234AD6B83}"/>
    <dgm:cxn modelId="{927B8F52-F95D-4186-B1C0-D9B03A270051}" type="presOf" srcId="{B914A83F-13B1-4BC8-BFBB-0E4DEE8EEA05}" destId="{B1F8138D-42D6-4A1B-BFD9-3E5FB66193D6}" srcOrd="0" destOrd="0" presId="urn:microsoft.com/office/officeart/2005/8/layout/default"/>
    <dgm:cxn modelId="{7E65E959-E47E-42CB-B45C-5EFF8D8A2C26}" type="presOf" srcId="{59BAFE1C-D735-4B57-8A9A-58137CBE191C}" destId="{40079213-9472-417F-9BFF-3943C9A0BEB1}" srcOrd="0" destOrd="0" presId="urn:microsoft.com/office/officeart/2005/8/layout/default"/>
    <dgm:cxn modelId="{B8A20E7F-A1CE-4D99-ABF7-619B3E335060}" srcId="{59BAFE1C-D735-4B57-8A9A-58137CBE191C}" destId="{B914A83F-13B1-4BC8-BFBB-0E4DEE8EEA05}" srcOrd="6" destOrd="0" parTransId="{28136FCA-E83D-4DEB-A397-FCB8B3FBF805}" sibTransId="{26E19F8C-48E9-446A-849B-0C47DE8DFDD5}"/>
    <dgm:cxn modelId="{4D494586-2622-465F-B812-DA551363C24A}" type="presOf" srcId="{6F216632-50A9-4084-AA50-078BF761C432}" destId="{3C281D29-A161-4A80-928A-A551700B1C56}" srcOrd="0" destOrd="0" presId="urn:microsoft.com/office/officeart/2005/8/layout/default"/>
    <dgm:cxn modelId="{C1A733B0-8C51-4C4F-9D0A-FBDD75986F58}" type="presOf" srcId="{4694D0A5-E3E0-44A2-8075-26B4CF0C285A}" destId="{F92952EE-83C2-4434-ABD7-32344D965D5F}" srcOrd="0" destOrd="0" presId="urn:microsoft.com/office/officeart/2005/8/layout/default"/>
    <dgm:cxn modelId="{E853C8E2-EB51-45C0-9D15-500294BF460C}" srcId="{59BAFE1C-D735-4B57-8A9A-58137CBE191C}" destId="{AC1DFB50-EFA7-48E7-92E5-D036CFA08206}" srcOrd="5" destOrd="0" parTransId="{663E5F65-DDE9-4FB0-AE20-00379A65A0A2}" sibTransId="{D718C181-9BAD-4A72-97FF-B75D3C71A7CC}"/>
    <dgm:cxn modelId="{79566FE8-7813-4423-B6B2-AE293A50AE41}" type="presOf" srcId="{4EDF793B-FA41-44FA-ABF2-6226D5024387}" destId="{53378A5D-CF3B-4B37-8123-6D81618094D3}" srcOrd="0" destOrd="0" presId="urn:microsoft.com/office/officeart/2005/8/layout/default"/>
    <dgm:cxn modelId="{0604DBF1-A556-4610-B976-0CC526D13BD7}" srcId="{59BAFE1C-D735-4B57-8A9A-58137CBE191C}" destId="{6F216632-50A9-4084-AA50-078BF761C432}" srcOrd="4" destOrd="0" parTransId="{02FBD7D9-20A1-43C6-A2BE-CEA7EE8C5F2F}" sibTransId="{39C47B16-83EA-44E8-8E5F-FEC3FADF2990}"/>
    <dgm:cxn modelId="{57209CF2-EF7F-414A-AF5E-17C2D66456ED}" srcId="{59BAFE1C-D735-4B57-8A9A-58137CBE191C}" destId="{4694D0A5-E3E0-44A2-8075-26B4CF0C285A}" srcOrd="3" destOrd="0" parTransId="{CBD4B371-DAC0-41EC-9CB3-AAAC41A4E224}" sibTransId="{678E4DF1-8571-4A50-904A-EBA0A798C2EF}"/>
    <dgm:cxn modelId="{CBD210FC-BC33-4608-A785-D3599E4F92E4}" type="presOf" srcId="{8737CB33-8848-4D6E-8BD9-6EFC009CBD1B}" destId="{6F14B73D-917D-48D4-BC8B-A44E4EF4FF20}" srcOrd="0" destOrd="0" presId="urn:microsoft.com/office/officeart/2005/8/layout/default"/>
    <dgm:cxn modelId="{7A12AF8F-5E98-49DA-AF17-E467F4BCE7FE}" type="presParOf" srcId="{40079213-9472-417F-9BFF-3943C9A0BEB1}" destId="{6F14B73D-917D-48D4-BC8B-A44E4EF4FF20}" srcOrd="0" destOrd="0" presId="urn:microsoft.com/office/officeart/2005/8/layout/default"/>
    <dgm:cxn modelId="{02CD407A-880F-47E2-AE89-2203C73C751D}" type="presParOf" srcId="{40079213-9472-417F-9BFF-3943C9A0BEB1}" destId="{813ED470-5F67-4C37-B2B9-30B6BF77EFEE}" srcOrd="1" destOrd="0" presId="urn:microsoft.com/office/officeart/2005/8/layout/default"/>
    <dgm:cxn modelId="{14B3A156-084A-4A1C-8143-B4C5456D934F}" type="presParOf" srcId="{40079213-9472-417F-9BFF-3943C9A0BEB1}" destId="{53378A5D-CF3B-4B37-8123-6D81618094D3}" srcOrd="2" destOrd="0" presId="urn:microsoft.com/office/officeart/2005/8/layout/default"/>
    <dgm:cxn modelId="{49187A8C-568F-41CB-B793-0BE31859CE7A}" type="presParOf" srcId="{40079213-9472-417F-9BFF-3943C9A0BEB1}" destId="{1E5E7043-3AB2-4837-B983-8F376D456545}" srcOrd="3" destOrd="0" presId="urn:microsoft.com/office/officeart/2005/8/layout/default"/>
    <dgm:cxn modelId="{8B67C83F-A46D-4BBE-8A24-CCB78A36A1B6}" type="presParOf" srcId="{40079213-9472-417F-9BFF-3943C9A0BEB1}" destId="{7DC0F01E-A3EC-4033-A051-88791C970D57}" srcOrd="4" destOrd="0" presId="urn:microsoft.com/office/officeart/2005/8/layout/default"/>
    <dgm:cxn modelId="{BE1E103F-F01D-4902-817F-1A6AB6851AC2}" type="presParOf" srcId="{40079213-9472-417F-9BFF-3943C9A0BEB1}" destId="{CB5C8399-8200-44A6-95C4-E0BD6448EDB7}" srcOrd="5" destOrd="0" presId="urn:microsoft.com/office/officeart/2005/8/layout/default"/>
    <dgm:cxn modelId="{13EFA367-B714-4A80-B542-D80F8EE3156E}" type="presParOf" srcId="{40079213-9472-417F-9BFF-3943C9A0BEB1}" destId="{F92952EE-83C2-4434-ABD7-32344D965D5F}" srcOrd="6" destOrd="0" presId="urn:microsoft.com/office/officeart/2005/8/layout/default"/>
    <dgm:cxn modelId="{80FFFEBF-BF4E-4683-A53D-C5940A7AD9F4}" type="presParOf" srcId="{40079213-9472-417F-9BFF-3943C9A0BEB1}" destId="{945D70C3-2CEB-449B-B2DF-67631192EE09}" srcOrd="7" destOrd="0" presId="urn:microsoft.com/office/officeart/2005/8/layout/default"/>
    <dgm:cxn modelId="{B1D9CC67-F21D-461E-8543-AE836374E38B}" type="presParOf" srcId="{40079213-9472-417F-9BFF-3943C9A0BEB1}" destId="{3C281D29-A161-4A80-928A-A551700B1C56}" srcOrd="8" destOrd="0" presId="urn:microsoft.com/office/officeart/2005/8/layout/default"/>
    <dgm:cxn modelId="{66FDCB64-06A7-4553-989D-9F0643050C4D}" type="presParOf" srcId="{40079213-9472-417F-9BFF-3943C9A0BEB1}" destId="{76D4EE96-876D-43A1-A28C-D3DCE49FC282}" srcOrd="9" destOrd="0" presId="urn:microsoft.com/office/officeart/2005/8/layout/default"/>
    <dgm:cxn modelId="{08ACEC66-0BC9-4F0A-B5CD-00B8BEE823E8}" type="presParOf" srcId="{40079213-9472-417F-9BFF-3943C9A0BEB1}" destId="{E6C26442-3CF5-4629-BC2D-CD6E89D55501}" srcOrd="10" destOrd="0" presId="urn:microsoft.com/office/officeart/2005/8/layout/default"/>
    <dgm:cxn modelId="{22BD8C61-5BCB-4246-AF5F-E43B267CDCC5}" type="presParOf" srcId="{40079213-9472-417F-9BFF-3943C9A0BEB1}" destId="{E1D7A3F3-E8E5-4147-8E0B-D8B7009BD00E}" srcOrd="11" destOrd="0" presId="urn:microsoft.com/office/officeart/2005/8/layout/default"/>
    <dgm:cxn modelId="{13794F46-6CAF-4128-AB45-8E3AC0B3BFB9}" type="presParOf" srcId="{40079213-9472-417F-9BFF-3943C9A0BEB1}" destId="{B1F8138D-42D6-4A1B-BFD9-3E5FB66193D6}" srcOrd="12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111961F-BDEC-4722-9D5B-54488640A448}" type="doc">
      <dgm:prSet loTypeId="urn:microsoft.com/office/officeart/2005/8/layout/bProcess3" loCatId="process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91A11CAE-11DB-4778-AEDB-AFC07EA9BBA4}">
      <dgm:prSet phldrT="[Text]" custT="1"/>
      <dgm:spPr>
        <a:solidFill>
          <a:srgbClr val="FFC000"/>
        </a:solidFill>
      </dgm:spPr>
      <dgm:t>
        <a:bodyPr/>
        <a:lstStyle/>
        <a:p>
          <a:endParaRPr lang="en-US" sz="2000" dirty="0"/>
        </a:p>
        <a:p>
          <a:r>
            <a:rPr lang="en-US" sz="2000" dirty="0">
              <a:solidFill>
                <a:schemeClr val="tx1"/>
              </a:solidFill>
            </a:rPr>
            <a:t>Eligible Voter requests a ballot</a:t>
          </a:r>
        </a:p>
        <a:p>
          <a:r>
            <a:rPr lang="en-US" sz="2000" dirty="0">
              <a:solidFill>
                <a:schemeClr val="tx1"/>
              </a:solidFill>
            </a:rPr>
            <a:t>(Ballots only sent when requested)</a:t>
          </a:r>
        </a:p>
      </dgm:t>
    </dgm:pt>
    <dgm:pt modelId="{B226F2FF-C322-4292-89F9-7DB98D4644C7}" type="parTrans" cxnId="{061E3618-3B4A-459D-A2F7-207971A88E54}">
      <dgm:prSet/>
      <dgm:spPr/>
      <dgm:t>
        <a:bodyPr/>
        <a:lstStyle/>
        <a:p>
          <a:endParaRPr lang="en-US"/>
        </a:p>
      </dgm:t>
    </dgm:pt>
    <dgm:pt modelId="{73DEEDF5-6E90-4407-A041-FF2656DB4EAD}" type="sibTrans" cxnId="{061E3618-3B4A-459D-A2F7-207971A88E54}">
      <dgm:prSet/>
      <dgm:spPr/>
      <dgm:t>
        <a:bodyPr/>
        <a:lstStyle/>
        <a:p>
          <a:endParaRPr lang="en-US" dirty="0"/>
        </a:p>
      </dgm:t>
    </dgm:pt>
    <dgm:pt modelId="{EF916A66-A60C-4777-B996-7F487AF7F608}">
      <dgm:prSet phldrT="[Text]" custT="1"/>
      <dgm:spPr>
        <a:solidFill>
          <a:srgbClr val="FFC000"/>
        </a:solidFill>
      </dgm:spPr>
      <dgm:t>
        <a:bodyPr/>
        <a:lstStyle/>
        <a:p>
          <a:endParaRPr lang="en-US" sz="2000" dirty="0"/>
        </a:p>
        <a:p>
          <a:r>
            <a:rPr lang="en-US" sz="2000" dirty="0">
              <a:solidFill>
                <a:schemeClr val="tx1"/>
              </a:solidFill>
            </a:rPr>
            <a:t>Voter completes the ballot and delivers it back quickly</a:t>
          </a:r>
        </a:p>
      </dgm:t>
    </dgm:pt>
    <dgm:pt modelId="{3D78BA70-4E7D-45BC-A520-29C6AC7E0427}" type="parTrans" cxnId="{D106CEB5-CA4D-4842-AF0A-6079BE7A76DF}">
      <dgm:prSet/>
      <dgm:spPr/>
      <dgm:t>
        <a:bodyPr/>
        <a:lstStyle/>
        <a:p>
          <a:endParaRPr lang="en-US"/>
        </a:p>
      </dgm:t>
    </dgm:pt>
    <dgm:pt modelId="{0BEBDE64-1632-4FA2-A9BD-5E54C514579B}" type="sibTrans" cxnId="{D106CEB5-CA4D-4842-AF0A-6079BE7A76DF}">
      <dgm:prSet/>
      <dgm:spPr/>
      <dgm:t>
        <a:bodyPr/>
        <a:lstStyle/>
        <a:p>
          <a:endParaRPr lang="en-US" dirty="0"/>
        </a:p>
      </dgm:t>
    </dgm:pt>
    <dgm:pt modelId="{DAA02AF7-EA5C-44C8-B212-2A00D974AEF3}">
      <dgm:prSet phldrT="[Text]" custT="1"/>
      <dgm:spPr>
        <a:solidFill>
          <a:srgbClr val="FFC000"/>
        </a:solidFill>
      </dgm:spPr>
      <dgm:t>
        <a:bodyPr/>
        <a:lstStyle/>
        <a:p>
          <a:endParaRPr lang="en-US" sz="2000" dirty="0"/>
        </a:p>
        <a:p>
          <a:r>
            <a:rPr lang="en-US" sz="2000" dirty="0">
              <a:solidFill>
                <a:schemeClr val="tx1"/>
              </a:solidFill>
            </a:rPr>
            <a:t>Elections office receives ballot and checks SSN, YOB, address and signature</a:t>
          </a:r>
        </a:p>
      </dgm:t>
    </dgm:pt>
    <dgm:pt modelId="{73BF9E26-193C-4CE4-8E7B-E2FE78601909}" type="parTrans" cxnId="{523DC533-B90B-4822-A606-EE558ED94EEA}">
      <dgm:prSet/>
      <dgm:spPr/>
      <dgm:t>
        <a:bodyPr/>
        <a:lstStyle/>
        <a:p>
          <a:endParaRPr lang="en-US"/>
        </a:p>
      </dgm:t>
    </dgm:pt>
    <dgm:pt modelId="{21E6F718-117A-4116-936C-D77EBFEBAA43}" type="sibTrans" cxnId="{523DC533-B90B-4822-A606-EE558ED94EEA}">
      <dgm:prSet/>
      <dgm:spPr/>
      <dgm:t>
        <a:bodyPr/>
        <a:lstStyle/>
        <a:p>
          <a:endParaRPr lang="en-US" dirty="0"/>
        </a:p>
      </dgm:t>
    </dgm:pt>
    <dgm:pt modelId="{8D8B57D9-3227-42BB-A159-18E44B001DD6}">
      <dgm:prSet phldrT="[Text]" custT="1"/>
      <dgm:spPr>
        <a:solidFill>
          <a:srgbClr val="FFC000"/>
        </a:solidFill>
      </dgm:spPr>
      <dgm:t>
        <a:bodyPr/>
        <a:lstStyle/>
        <a:p>
          <a:endParaRPr lang="en-US" sz="2000" dirty="0"/>
        </a:p>
        <a:p>
          <a:r>
            <a:rPr lang="en-US" sz="2000" dirty="0">
              <a:solidFill>
                <a:schemeClr val="tx1"/>
              </a:solidFill>
            </a:rPr>
            <a:t>Central Absentee Precinct checks voter into pollbook and scans ballot into machine</a:t>
          </a:r>
        </a:p>
      </dgm:t>
    </dgm:pt>
    <dgm:pt modelId="{B62DB012-E503-41EC-AB0C-39700FC8063F}" type="parTrans" cxnId="{3B2E4EB6-F216-4CEA-AB5C-4AAFE8FF49AE}">
      <dgm:prSet/>
      <dgm:spPr/>
      <dgm:t>
        <a:bodyPr/>
        <a:lstStyle/>
        <a:p>
          <a:endParaRPr lang="en-US"/>
        </a:p>
      </dgm:t>
    </dgm:pt>
    <dgm:pt modelId="{E670A67F-B260-4038-99DB-990B2071AC93}" type="sibTrans" cxnId="{3B2E4EB6-F216-4CEA-AB5C-4AAFE8FF49AE}">
      <dgm:prSet/>
      <dgm:spPr/>
      <dgm:t>
        <a:bodyPr/>
        <a:lstStyle/>
        <a:p>
          <a:endParaRPr lang="en-US" dirty="0"/>
        </a:p>
      </dgm:t>
    </dgm:pt>
    <dgm:pt modelId="{3BFB4DDA-D95C-49F8-A03D-F8854909F3CD}">
      <dgm:prSet phldrT="[Text]" custT="1"/>
      <dgm:spPr>
        <a:solidFill>
          <a:srgbClr val="FFC000"/>
        </a:solidFill>
      </dgm:spPr>
      <dgm:t>
        <a:bodyPr/>
        <a:lstStyle/>
        <a:p>
          <a:endParaRPr lang="en-US" sz="2000" dirty="0"/>
        </a:p>
        <a:p>
          <a:r>
            <a:rPr lang="en-US" sz="2000" dirty="0">
              <a:solidFill>
                <a:schemeClr val="tx1"/>
              </a:solidFill>
            </a:rPr>
            <a:t>At 7 p.m. on Election Night, an officer of election hits the button to run a results tape</a:t>
          </a:r>
        </a:p>
      </dgm:t>
    </dgm:pt>
    <dgm:pt modelId="{99E566E7-F6E8-4EFB-B52C-D19F17086004}" type="parTrans" cxnId="{57D9918C-3F05-4985-802D-0E7BC8A4E9DF}">
      <dgm:prSet/>
      <dgm:spPr/>
      <dgm:t>
        <a:bodyPr/>
        <a:lstStyle/>
        <a:p>
          <a:endParaRPr lang="en-US"/>
        </a:p>
      </dgm:t>
    </dgm:pt>
    <dgm:pt modelId="{5477C100-AA5D-46A4-918D-0FE8557848F9}" type="sibTrans" cxnId="{57D9918C-3F05-4985-802D-0E7BC8A4E9DF}">
      <dgm:prSet/>
      <dgm:spPr/>
      <dgm:t>
        <a:bodyPr/>
        <a:lstStyle/>
        <a:p>
          <a:endParaRPr lang="en-US" dirty="0"/>
        </a:p>
      </dgm:t>
    </dgm:pt>
    <dgm:pt modelId="{A1C12E90-28E4-48C7-9F79-3CBA2AA38312}">
      <dgm:prSet phldrT="[Text]" custT="1"/>
      <dgm:spPr>
        <a:solidFill>
          <a:srgbClr val="FFC000"/>
        </a:solidFill>
      </dgm:spPr>
      <dgm:t>
        <a:bodyPr/>
        <a:lstStyle/>
        <a:p>
          <a:endParaRPr lang="en-US" sz="2000" dirty="0"/>
        </a:p>
        <a:p>
          <a:r>
            <a:rPr lang="en-US" sz="2000" dirty="0">
              <a:solidFill>
                <a:schemeClr val="tx1"/>
              </a:solidFill>
            </a:rPr>
            <a:t>General Registrar enters results into election night results system</a:t>
          </a:r>
        </a:p>
      </dgm:t>
    </dgm:pt>
    <dgm:pt modelId="{8FBF0B83-2CF7-43B0-ADDA-56D4E2E97FE0}" type="parTrans" cxnId="{24E86153-6067-400B-8CC8-683BB968CF55}">
      <dgm:prSet/>
      <dgm:spPr/>
      <dgm:t>
        <a:bodyPr/>
        <a:lstStyle/>
        <a:p>
          <a:endParaRPr lang="en-US"/>
        </a:p>
      </dgm:t>
    </dgm:pt>
    <dgm:pt modelId="{D57F005E-0ED3-4272-8C68-A7EA1A00BA1B}" type="sibTrans" cxnId="{24E86153-6067-400B-8CC8-683BB968CF55}">
      <dgm:prSet/>
      <dgm:spPr/>
      <dgm:t>
        <a:bodyPr/>
        <a:lstStyle/>
        <a:p>
          <a:endParaRPr lang="en-US"/>
        </a:p>
      </dgm:t>
    </dgm:pt>
    <dgm:pt modelId="{A141E432-D5C8-426C-980F-59EC549ABD3A}" type="pres">
      <dgm:prSet presAssocID="{B111961F-BDEC-4722-9D5B-54488640A448}" presName="Name0" presStyleCnt="0">
        <dgm:presLayoutVars>
          <dgm:dir/>
          <dgm:resizeHandles val="exact"/>
        </dgm:presLayoutVars>
      </dgm:prSet>
      <dgm:spPr/>
    </dgm:pt>
    <dgm:pt modelId="{E19ACD00-4C66-45DF-97A7-878D80A0DB8A}" type="pres">
      <dgm:prSet presAssocID="{91A11CAE-11DB-4778-AEDB-AFC07EA9BBA4}" presName="node" presStyleLbl="node1" presStyleIdx="0" presStyleCnt="6">
        <dgm:presLayoutVars>
          <dgm:bulletEnabled val="1"/>
        </dgm:presLayoutVars>
      </dgm:prSet>
      <dgm:spPr/>
    </dgm:pt>
    <dgm:pt modelId="{46FB6CD2-63C6-4B16-8DE0-5546F02C63E5}" type="pres">
      <dgm:prSet presAssocID="{73DEEDF5-6E90-4407-A041-FF2656DB4EAD}" presName="sibTrans" presStyleLbl="sibTrans1D1" presStyleIdx="0" presStyleCnt="5"/>
      <dgm:spPr/>
    </dgm:pt>
    <dgm:pt modelId="{5F6F8A66-7984-4EE4-9FF0-1ECA83D97397}" type="pres">
      <dgm:prSet presAssocID="{73DEEDF5-6E90-4407-A041-FF2656DB4EAD}" presName="connectorText" presStyleLbl="sibTrans1D1" presStyleIdx="0" presStyleCnt="5"/>
      <dgm:spPr/>
    </dgm:pt>
    <dgm:pt modelId="{F1A9F403-EB83-4E6D-87D5-57B16715E2AB}" type="pres">
      <dgm:prSet presAssocID="{EF916A66-A60C-4777-B996-7F487AF7F608}" presName="node" presStyleLbl="node1" presStyleIdx="1" presStyleCnt="6" custLinFactNeighborY="78">
        <dgm:presLayoutVars>
          <dgm:bulletEnabled val="1"/>
        </dgm:presLayoutVars>
      </dgm:prSet>
      <dgm:spPr/>
    </dgm:pt>
    <dgm:pt modelId="{8D588D1A-8BAD-4C63-98CF-0BCF977264AE}" type="pres">
      <dgm:prSet presAssocID="{0BEBDE64-1632-4FA2-A9BD-5E54C514579B}" presName="sibTrans" presStyleLbl="sibTrans1D1" presStyleIdx="1" presStyleCnt="5"/>
      <dgm:spPr/>
    </dgm:pt>
    <dgm:pt modelId="{8760B328-50B9-488E-8A61-E7A981E809AC}" type="pres">
      <dgm:prSet presAssocID="{0BEBDE64-1632-4FA2-A9BD-5E54C514579B}" presName="connectorText" presStyleLbl="sibTrans1D1" presStyleIdx="1" presStyleCnt="5"/>
      <dgm:spPr/>
    </dgm:pt>
    <dgm:pt modelId="{3590A3D5-7DAE-4121-A276-56FAB655756D}" type="pres">
      <dgm:prSet presAssocID="{DAA02AF7-EA5C-44C8-B212-2A00D974AEF3}" presName="node" presStyleLbl="node1" presStyleIdx="2" presStyleCnt="6">
        <dgm:presLayoutVars>
          <dgm:bulletEnabled val="1"/>
        </dgm:presLayoutVars>
      </dgm:prSet>
      <dgm:spPr/>
    </dgm:pt>
    <dgm:pt modelId="{4B7D4C84-C111-4325-9294-EF40E2229376}" type="pres">
      <dgm:prSet presAssocID="{21E6F718-117A-4116-936C-D77EBFEBAA43}" presName="sibTrans" presStyleLbl="sibTrans1D1" presStyleIdx="2" presStyleCnt="5"/>
      <dgm:spPr/>
    </dgm:pt>
    <dgm:pt modelId="{40E0261D-BCC9-4AE9-9A91-1F3D0CB2733F}" type="pres">
      <dgm:prSet presAssocID="{21E6F718-117A-4116-936C-D77EBFEBAA43}" presName="connectorText" presStyleLbl="sibTrans1D1" presStyleIdx="2" presStyleCnt="5"/>
      <dgm:spPr/>
    </dgm:pt>
    <dgm:pt modelId="{13E4C8DA-BE15-4498-ABB4-F9270E9EB4A9}" type="pres">
      <dgm:prSet presAssocID="{8D8B57D9-3227-42BB-A159-18E44B001DD6}" presName="node" presStyleLbl="node1" presStyleIdx="3" presStyleCnt="6">
        <dgm:presLayoutVars>
          <dgm:bulletEnabled val="1"/>
        </dgm:presLayoutVars>
      </dgm:prSet>
      <dgm:spPr/>
    </dgm:pt>
    <dgm:pt modelId="{FDF21885-A93E-4DBC-AA81-FF08D7500140}" type="pres">
      <dgm:prSet presAssocID="{E670A67F-B260-4038-99DB-990B2071AC93}" presName="sibTrans" presStyleLbl="sibTrans1D1" presStyleIdx="3" presStyleCnt="5"/>
      <dgm:spPr/>
    </dgm:pt>
    <dgm:pt modelId="{FE146B20-6EAC-4F41-8A26-34CDAA4B2B0A}" type="pres">
      <dgm:prSet presAssocID="{E670A67F-B260-4038-99DB-990B2071AC93}" presName="connectorText" presStyleLbl="sibTrans1D1" presStyleIdx="3" presStyleCnt="5"/>
      <dgm:spPr/>
    </dgm:pt>
    <dgm:pt modelId="{C65BD84E-1122-476A-8F07-512A3DCA82A9}" type="pres">
      <dgm:prSet presAssocID="{3BFB4DDA-D95C-49F8-A03D-F8854909F3CD}" presName="node" presStyleLbl="node1" presStyleIdx="4" presStyleCnt="6">
        <dgm:presLayoutVars>
          <dgm:bulletEnabled val="1"/>
        </dgm:presLayoutVars>
      </dgm:prSet>
      <dgm:spPr/>
    </dgm:pt>
    <dgm:pt modelId="{FAFA25A6-DB21-44AA-B558-EF8788580908}" type="pres">
      <dgm:prSet presAssocID="{5477C100-AA5D-46A4-918D-0FE8557848F9}" presName="sibTrans" presStyleLbl="sibTrans1D1" presStyleIdx="4" presStyleCnt="5"/>
      <dgm:spPr/>
    </dgm:pt>
    <dgm:pt modelId="{320E9817-8531-43D0-B4B0-62446AF934FF}" type="pres">
      <dgm:prSet presAssocID="{5477C100-AA5D-46A4-918D-0FE8557848F9}" presName="connectorText" presStyleLbl="sibTrans1D1" presStyleIdx="4" presStyleCnt="5"/>
      <dgm:spPr/>
    </dgm:pt>
    <dgm:pt modelId="{18074631-7DA9-4ADF-96CA-09E31EC78903}" type="pres">
      <dgm:prSet presAssocID="{A1C12E90-28E4-48C7-9F79-3CBA2AA38312}" presName="node" presStyleLbl="node1" presStyleIdx="5" presStyleCnt="6">
        <dgm:presLayoutVars>
          <dgm:bulletEnabled val="1"/>
        </dgm:presLayoutVars>
      </dgm:prSet>
      <dgm:spPr/>
    </dgm:pt>
  </dgm:ptLst>
  <dgm:cxnLst>
    <dgm:cxn modelId="{A868B804-346F-409A-9605-D0640181D4D0}" type="presOf" srcId="{5477C100-AA5D-46A4-918D-0FE8557848F9}" destId="{320E9817-8531-43D0-B4B0-62446AF934FF}" srcOrd="1" destOrd="0" presId="urn:microsoft.com/office/officeart/2005/8/layout/bProcess3"/>
    <dgm:cxn modelId="{061E3618-3B4A-459D-A2F7-207971A88E54}" srcId="{B111961F-BDEC-4722-9D5B-54488640A448}" destId="{91A11CAE-11DB-4778-AEDB-AFC07EA9BBA4}" srcOrd="0" destOrd="0" parTransId="{B226F2FF-C322-4292-89F9-7DB98D4644C7}" sibTransId="{73DEEDF5-6E90-4407-A041-FF2656DB4EAD}"/>
    <dgm:cxn modelId="{3388C419-9423-490C-808A-DF240BE15228}" type="presOf" srcId="{E670A67F-B260-4038-99DB-990B2071AC93}" destId="{FE146B20-6EAC-4F41-8A26-34CDAA4B2B0A}" srcOrd="1" destOrd="0" presId="urn:microsoft.com/office/officeart/2005/8/layout/bProcess3"/>
    <dgm:cxn modelId="{51D5DB1F-05E6-4555-AAEF-334B861D1DCA}" type="presOf" srcId="{21E6F718-117A-4116-936C-D77EBFEBAA43}" destId="{40E0261D-BCC9-4AE9-9A91-1F3D0CB2733F}" srcOrd="1" destOrd="0" presId="urn:microsoft.com/office/officeart/2005/8/layout/bProcess3"/>
    <dgm:cxn modelId="{78DC3D20-3C65-41B5-AC10-2F8DB403CD30}" type="presOf" srcId="{8D8B57D9-3227-42BB-A159-18E44B001DD6}" destId="{13E4C8DA-BE15-4498-ABB4-F9270E9EB4A9}" srcOrd="0" destOrd="0" presId="urn:microsoft.com/office/officeart/2005/8/layout/bProcess3"/>
    <dgm:cxn modelId="{523DC533-B90B-4822-A606-EE558ED94EEA}" srcId="{B111961F-BDEC-4722-9D5B-54488640A448}" destId="{DAA02AF7-EA5C-44C8-B212-2A00D974AEF3}" srcOrd="2" destOrd="0" parTransId="{73BF9E26-193C-4CE4-8E7B-E2FE78601909}" sibTransId="{21E6F718-117A-4116-936C-D77EBFEBAA43}"/>
    <dgm:cxn modelId="{55A6133C-E12C-4A84-8E49-403492D01244}" type="presOf" srcId="{0BEBDE64-1632-4FA2-A9BD-5E54C514579B}" destId="{8760B328-50B9-488E-8A61-E7A981E809AC}" srcOrd="1" destOrd="0" presId="urn:microsoft.com/office/officeart/2005/8/layout/bProcess3"/>
    <dgm:cxn modelId="{84B7165E-9FE4-44AC-814D-ADC78912B26F}" type="presOf" srcId="{EF916A66-A60C-4777-B996-7F487AF7F608}" destId="{F1A9F403-EB83-4E6D-87D5-57B16715E2AB}" srcOrd="0" destOrd="0" presId="urn:microsoft.com/office/officeart/2005/8/layout/bProcess3"/>
    <dgm:cxn modelId="{66C5D962-5570-4859-A13D-F2A0FF751C99}" type="presOf" srcId="{0BEBDE64-1632-4FA2-A9BD-5E54C514579B}" destId="{8D588D1A-8BAD-4C63-98CF-0BCF977264AE}" srcOrd="0" destOrd="0" presId="urn:microsoft.com/office/officeart/2005/8/layout/bProcess3"/>
    <dgm:cxn modelId="{6082AB43-2928-49EE-B6FA-14521CCC8379}" type="presOf" srcId="{A1C12E90-28E4-48C7-9F79-3CBA2AA38312}" destId="{18074631-7DA9-4ADF-96CA-09E31EC78903}" srcOrd="0" destOrd="0" presId="urn:microsoft.com/office/officeart/2005/8/layout/bProcess3"/>
    <dgm:cxn modelId="{CBCC2A44-971D-4893-BB78-B0257451D054}" type="presOf" srcId="{B111961F-BDEC-4722-9D5B-54488640A448}" destId="{A141E432-D5C8-426C-980F-59EC549ABD3A}" srcOrd="0" destOrd="0" presId="urn:microsoft.com/office/officeart/2005/8/layout/bProcess3"/>
    <dgm:cxn modelId="{42013366-7141-4237-B3BD-52AB9C75751B}" type="presOf" srcId="{5477C100-AA5D-46A4-918D-0FE8557848F9}" destId="{FAFA25A6-DB21-44AA-B558-EF8788580908}" srcOrd="0" destOrd="0" presId="urn:microsoft.com/office/officeart/2005/8/layout/bProcess3"/>
    <dgm:cxn modelId="{AB83586A-2C0C-437D-B539-B16974E27288}" type="presOf" srcId="{91A11CAE-11DB-4778-AEDB-AFC07EA9BBA4}" destId="{E19ACD00-4C66-45DF-97A7-878D80A0DB8A}" srcOrd="0" destOrd="0" presId="urn:microsoft.com/office/officeart/2005/8/layout/bProcess3"/>
    <dgm:cxn modelId="{24E86153-6067-400B-8CC8-683BB968CF55}" srcId="{B111961F-BDEC-4722-9D5B-54488640A448}" destId="{A1C12E90-28E4-48C7-9F79-3CBA2AA38312}" srcOrd="5" destOrd="0" parTransId="{8FBF0B83-2CF7-43B0-ADDA-56D4E2E97FE0}" sibTransId="{D57F005E-0ED3-4272-8C68-A7EA1A00BA1B}"/>
    <dgm:cxn modelId="{35A4E374-E4B9-4D85-8531-FCFA85B4B6EF}" type="presOf" srcId="{73DEEDF5-6E90-4407-A041-FF2656DB4EAD}" destId="{5F6F8A66-7984-4EE4-9FF0-1ECA83D97397}" srcOrd="1" destOrd="0" presId="urn:microsoft.com/office/officeart/2005/8/layout/bProcess3"/>
    <dgm:cxn modelId="{57D9918C-3F05-4985-802D-0E7BC8A4E9DF}" srcId="{B111961F-BDEC-4722-9D5B-54488640A448}" destId="{3BFB4DDA-D95C-49F8-A03D-F8854909F3CD}" srcOrd="4" destOrd="0" parTransId="{99E566E7-F6E8-4EFB-B52C-D19F17086004}" sibTransId="{5477C100-AA5D-46A4-918D-0FE8557848F9}"/>
    <dgm:cxn modelId="{C67DB1A3-F951-4D7C-8DAC-D4F21BAF31F4}" type="presOf" srcId="{3BFB4DDA-D95C-49F8-A03D-F8854909F3CD}" destId="{C65BD84E-1122-476A-8F07-512A3DCA82A9}" srcOrd="0" destOrd="0" presId="urn:microsoft.com/office/officeart/2005/8/layout/bProcess3"/>
    <dgm:cxn modelId="{117EAEA5-9CAF-4447-910B-A5318EC8C11A}" type="presOf" srcId="{E670A67F-B260-4038-99DB-990B2071AC93}" destId="{FDF21885-A93E-4DBC-AA81-FF08D7500140}" srcOrd="0" destOrd="0" presId="urn:microsoft.com/office/officeart/2005/8/layout/bProcess3"/>
    <dgm:cxn modelId="{15A2B8B5-E8E8-4EAF-BE54-0490A0E6731B}" type="presOf" srcId="{DAA02AF7-EA5C-44C8-B212-2A00D974AEF3}" destId="{3590A3D5-7DAE-4121-A276-56FAB655756D}" srcOrd="0" destOrd="0" presId="urn:microsoft.com/office/officeart/2005/8/layout/bProcess3"/>
    <dgm:cxn modelId="{D106CEB5-CA4D-4842-AF0A-6079BE7A76DF}" srcId="{B111961F-BDEC-4722-9D5B-54488640A448}" destId="{EF916A66-A60C-4777-B996-7F487AF7F608}" srcOrd="1" destOrd="0" parTransId="{3D78BA70-4E7D-45BC-A520-29C6AC7E0427}" sibTransId="{0BEBDE64-1632-4FA2-A9BD-5E54C514579B}"/>
    <dgm:cxn modelId="{3B2E4EB6-F216-4CEA-AB5C-4AAFE8FF49AE}" srcId="{B111961F-BDEC-4722-9D5B-54488640A448}" destId="{8D8B57D9-3227-42BB-A159-18E44B001DD6}" srcOrd="3" destOrd="0" parTransId="{B62DB012-E503-41EC-AB0C-39700FC8063F}" sibTransId="{E670A67F-B260-4038-99DB-990B2071AC93}"/>
    <dgm:cxn modelId="{7CB0EBC5-DE01-4F8E-8541-7ED841C9C287}" type="presOf" srcId="{21E6F718-117A-4116-936C-D77EBFEBAA43}" destId="{4B7D4C84-C111-4325-9294-EF40E2229376}" srcOrd="0" destOrd="0" presId="urn:microsoft.com/office/officeart/2005/8/layout/bProcess3"/>
    <dgm:cxn modelId="{08705ADD-C1B2-4514-AE1B-C8FC52A3C265}" type="presOf" srcId="{73DEEDF5-6E90-4407-A041-FF2656DB4EAD}" destId="{46FB6CD2-63C6-4B16-8DE0-5546F02C63E5}" srcOrd="0" destOrd="0" presId="urn:microsoft.com/office/officeart/2005/8/layout/bProcess3"/>
    <dgm:cxn modelId="{8AEEB640-2BA9-4AD3-9954-7A8CEC5374DD}" type="presParOf" srcId="{A141E432-D5C8-426C-980F-59EC549ABD3A}" destId="{E19ACD00-4C66-45DF-97A7-878D80A0DB8A}" srcOrd="0" destOrd="0" presId="urn:microsoft.com/office/officeart/2005/8/layout/bProcess3"/>
    <dgm:cxn modelId="{22B0D430-7E96-41B3-9CC4-F0947CFFA3E0}" type="presParOf" srcId="{A141E432-D5C8-426C-980F-59EC549ABD3A}" destId="{46FB6CD2-63C6-4B16-8DE0-5546F02C63E5}" srcOrd="1" destOrd="0" presId="urn:microsoft.com/office/officeart/2005/8/layout/bProcess3"/>
    <dgm:cxn modelId="{A70AA7A9-A597-4C37-B769-0B39CAE232A1}" type="presParOf" srcId="{46FB6CD2-63C6-4B16-8DE0-5546F02C63E5}" destId="{5F6F8A66-7984-4EE4-9FF0-1ECA83D97397}" srcOrd="0" destOrd="0" presId="urn:microsoft.com/office/officeart/2005/8/layout/bProcess3"/>
    <dgm:cxn modelId="{F6C8C79E-826F-4ED0-9A5E-7F0DB0FD2BC1}" type="presParOf" srcId="{A141E432-D5C8-426C-980F-59EC549ABD3A}" destId="{F1A9F403-EB83-4E6D-87D5-57B16715E2AB}" srcOrd="2" destOrd="0" presId="urn:microsoft.com/office/officeart/2005/8/layout/bProcess3"/>
    <dgm:cxn modelId="{10B69154-817F-42F8-96C4-097ACD3D9C26}" type="presParOf" srcId="{A141E432-D5C8-426C-980F-59EC549ABD3A}" destId="{8D588D1A-8BAD-4C63-98CF-0BCF977264AE}" srcOrd="3" destOrd="0" presId="urn:microsoft.com/office/officeart/2005/8/layout/bProcess3"/>
    <dgm:cxn modelId="{CC672396-F1D1-420A-9C61-D4FC9D31428D}" type="presParOf" srcId="{8D588D1A-8BAD-4C63-98CF-0BCF977264AE}" destId="{8760B328-50B9-488E-8A61-E7A981E809AC}" srcOrd="0" destOrd="0" presId="urn:microsoft.com/office/officeart/2005/8/layout/bProcess3"/>
    <dgm:cxn modelId="{C7C46589-20DD-40A2-9C1A-A0B4065F7CC0}" type="presParOf" srcId="{A141E432-D5C8-426C-980F-59EC549ABD3A}" destId="{3590A3D5-7DAE-4121-A276-56FAB655756D}" srcOrd="4" destOrd="0" presId="urn:microsoft.com/office/officeart/2005/8/layout/bProcess3"/>
    <dgm:cxn modelId="{2DD9AA64-7835-4964-9BBB-68918B98D86D}" type="presParOf" srcId="{A141E432-D5C8-426C-980F-59EC549ABD3A}" destId="{4B7D4C84-C111-4325-9294-EF40E2229376}" srcOrd="5" destOrd="0" presId="urn:microsoft.com/office/officeart/2005/8/layout/bProcess3"/>
    <dgm:cxn modelId="{5F105C2D-853C-41B9-848F-8C3937281A10}" type="presParOf" srcId="{4B7D4C84-C111-4325-9294-EF40E2229376}" destId="{40E0261D-BCC9-4AE9-9A91-1F3D0CB2733F}" srcOrd="0" destOrd="0" presId="urn:microsoft.com/office/officeart/2005/8/layout/bProcess3"/>
    <dgm:cxn modelId="{242FDD18-F0DD-4A50-A71B-257B93077EDA}" type="presParOf" srcId="{A141E432-D5C8-426C-980F-59EC549ABD3A}" destId="{13E4C8DA-BE15-4498-ABB4-F9270E9EB4A9}" srcOrd="6" destOrd="0" presId="urn:microsoft.com/office/officeart/2005/8/layout/bProcess3"/>
    <dgm:cxn modelId="{722BDA6F-2973-43AF-972C-E2DE4215E8AB}" type="presParOf" srcId="{A141E432-D5C8-426C-980F-59EC549ABD3A}" destId="{FDF21885-A93E-4DBC-AA81-FF08D7500140}" srcOrd="7" destOrd="0" presId="urn:microsoft.com/office/officeart/2005/8/layout/bProcess3"/>
    <dgm:cxn modelId="{A5BD064F-2382-42BC-997D-EB0BF9568727}" type="presParOf" srcId="{FDF21885-A93E-4DBC-AA81-FF08D7500140}" destId="{FE146B20-6EAC-4F41-8A26-34CDAA4B2B0A}" srcOrd="0" destOrd="0" presId="urn:microsoft.com/office/officeart/2005/8/layout/bProcess3"/>
    <dgm:cxn modelId="{D742339E-A4CA-48BB-8219-84EC50B79310}" type="presParOf" srcId="{A141E432-D5C8-426C-980F-59EC549ABD3A}" destId="{C65BD84E-1122-476A-8F07-512A3DCA82A9}" srcOrd="8" destOrd="0" presId="urn:microsoft.com/office/officeart/2005/8/layout/bProcess3"/>
    <dgm:cxn modelId="{EAFB42B1-427B-4FE6-A753-BB6F53B38785}" type="presParOf" srcId="{A141E432-D5C8-426C-980F-59EC549ABD3A}" destId="{FAFA25A6-DB21-44AA-B558-EF8788580908}" srcOrd="9" destOrd="0" presId="urn:microsoft.com/office/officeart/2005/8/layout/bProcess3"/>
    <dgm:cxn modelId="{63CEAA32-765B-4F81-91C1-2EAA466D14EB}" type="presParOf" srcId="{FAFA25A6-DB21-44AA-B558-EF8788580908}" destId="{320E9817-8531-43D0-B4B0-62446AF934FF}" srcOrd="0" destOrd="0" presId="urn:microsoft.com/office/officeart/2005/8/layout/bProcess3"/>
    <dgm:cxn modelId="{0BF09806-EE37-4843-B5A9-F9AD874CE0AA}" type="presParOf" srcId="{A141E432-D5C8-426C-980F-59EC549ABD3A}" destId="{18074631-7DA9-4ADF-96CA-09E31EC78903}" srcOrd="10" destOrd="0" presId="urn:microsoft.com/office/officeart/2005/8/layout/bProcess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111961F-BDEC-4722-9D5B-54488640A448}" type="doc">
      <dgm:prSet loTypeId="urn:microsoft.com/office/officeart/2005/8/layout/bProcess3" loCatId="process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91A11CAE-11DB-4778-AEDB-AFC07EA9BBA4}">
      <dgm:prSet phldrT="[Text]" custT="1"/>
      <dgm:spPr/>
      <dgm:t>
        <a:bodyPr/>
        <a:lstStyle/>
        <a:p>
          <a:pPr rtl="0"/>
          <a:endParaRPr lang="en-US" sz="2000" dirty="0">
            <a:latin typeface="Aptos Display" panose="02110004020202020204"/>
          </a:endParaRPr>
        </a:p>
        <a:p>
          <a:pPr rtl="0"/>
          <a:r>
            <a:rPr lang="en-US" sz="2000" dirty="0">
              <a:latin typeface="+mj-lt"/>
            </a:rPr>
            <a:t>7:00 PM on Election Day </a:t>
          </a:r>
          <a:r>
            <a:rPr lang="en-US" sz="2000" dirty="0">
              <a:latin typeface="+mj-lt"/>
              <a:ea typeface="Calibri"/>
              <a:cs typeface="Calibri"/>
            </a:rPr>
            <a:t> </a:t>
          </a:r>
        </a:p>
        <a:p>
          <a:pPr rtl="0"/>
          <a:r>
            <a:rPr lang="en-US" sz="2000" dirty="0">
              <a:latin typeface="+mj-lt"/>
              <a:ea typeface="Calibri"/>
              <a:cs typeface="Calibri"/>
            </a:rPr>
            <a:t>Officers close polls, tabulate and complete Statement of Results. </a:t>
          </a:r>
          <a:endParaRPr lang="en-US" sz="2000" dirty="0">
            <a:latin typeface="+mj-lt"/>
          </a:endParaRPr>
        </a:p>
      </dgm:t>
    </dgm:pt>
    <dgm:pt modelId="{B226F2FF-C322-4292-89F9-7DB98D4644C7}" type="parTrans" cxnId="{061E3618-3B4A-459D-A2F7-207971A88E54}">
      <dgm:prSet/>
      <dgm:spPr/>
      <dgm:t>
        <a:bodyPr/>
        <a:lstStyle/>
        <a:p>
          <a:endParaRPr lang="en-US"/>
        </a:p>
      </dgm:t>
    </dgm:pt>
    <dgm:pt modelId="{73DEEDF5-6E90-4407-A041-FF2656DB4EAD}" type="sibTrans" cxnId="{061E3618-3B4A-459D-A2F7-207971A88E54}">
      <dgm:prSet/>
      <dgm:spPr/>
      <dgm:t>
        <a:bodyPr/>
        <a:lstStyle/>
        <a:p>
          <a:endParaRPr lang="en-US" dirty="0"/>
        </a:p>
      </dgm:t>
    </dgm:pt>
    <dgm:pt modelId="{0D191257-DE97-41DA-B3AA-1B8D27CAFEA8}">
      <dgm:prSet phldr="0"/>
      <dgm:spPr/>
      <dgm:t>
        <a:bodyPr/>
        <a:lstStyle/>
        <a:p>
          <a:pPr rtl="0"/>
          <a:endParaRPr lang="en-US" dirty="0">
            <a:latin typeface="Aptos Display" panose="02110004020202020204"/>
            <a:ea typeface="Calibri"/>
            <a:cs typeface="Calibri"/>
          </a:endParaRPr>
        </a:p>
        <a:p>
          <a:pPr rtl="0"/>
          <a:r>
            <a:rPr lang="en-US" dirty="0">
              <a:latin typeface="Aptos Display" panose="02110004020202020204"/>
              <a:ea typeface="Calibri"/>
              <a:cs typeface="Calibri"/>
            </a:rPr>
            <a:t>The day after the election, the Local</a:t>
          </a:r>
          <a:r>
            <a:rPr lang="en-US" dirty="0">
              <a:latin typeface="Aptos Display" panose="02110004020202020204"/>
            </a:rPr>
            <a:t> Electoral Board convenes to ascertain results. </a:t>
          </a:r>
        </a:p>
      </dgm:t>
    </dgm:pt>
    <dgm:pt modelId="{1B7E280F-5D5E-4AD0-932E-16DE4027E363}" type="parTrans" cxnId="{0FC23AC1-07B3-4F06-A1DC-4AF09D4F0118}">
      <dgm:prSet/>
      <dgm:spPr/>
      <dgm:t>
        <a:bodyPr/>
        <a:lstStyle/>
        <a:p>
          <a:endParaRPr lang="en-US"/>
        </a:p>
      </dgm:t>
    </dgm:pt>
    <dgm:pt modelId="{FB0C1D0F-104B-483B-988E-B953FE409298}" type="sibTrans" cxnId="{0FC23AC1-07B3-4F06-A1DC-4AF09D4F0118}">
      <dgm:prSet/>
      <dgm:spPr/>
      <dgm:t>
        <a:bodyPr/>
        <a:lstStyle/>
        <a:p>
          <a:endParaRPr lang="en-US" dirty="0"/>
        </a:p>
      </dgm:t>
    </dgm:pt>
    <dgm:pt modelId="{3883F4A5-8F7E-46C5-B1FA-34B42EB6AD85}">
      <dgm:prSet phldr="0"/>
      <dgm:spPr/>
      <dgm:t>
        <a:bodyPr/>
        <a:lstStyle/>
        <a:p>
          <a:pPr rtl="0"/>
          <a:endParaRPr lang="en-US" dirty="0">
            <a:latin typeface="Aptos Display" panose="02110004020202020204"/>
          </a:endParaRPr>
        </a:p>
        <a:p>
          <a:pPr rtl="0"/>
          <a:r>
            <a:rPr lang="en-US" dirty="0">
              <a:latin typeface="Aptos Display" panose="02110004020202020204"/>
            </a:rPr>
            <a:t>SBE reviews Abstracts of Votes Cast a third time and votes to certify the Election in a public meeting.</a:t>
          </a:r>
        </a:p>
      </dgm:t>
    </dgm:pt>
    <dgm:pt modelId="{86CC9904-A8C4-4AA2-A023-37A867272C9F}" type="parTrans" cxnId="{75592A76-0BE1-4D14-BC38-4553E93FC4E6}">
      <dgm:prSet/>
      <dgm:spPr/>
      <dgm:t>
        <a:bodyPr/>
        <a:lstStyle/>
        <a:p>
          <a:endParaRPr lang="en-US"/>
        </a:p>
      </dgm:t>
    </dgm:pt>
    <dgm:pt modelId="{C513A246-9278-4627-9C19-9B60558680B5}" type="sibTrans" cxnId="{75592A76-0BE1-4D14-BC38-4553E93FC4E6}">
      <dgm:prSet/>
      <dgm:spPr/>
      <dgm:t>
        <a:bodyPr/>
        <a:lstStyle/>
        <a:p>
          <a:endParaRPr lang="en-US"/>
        </a:p>
      </dgm:t>
    </dgm:pt>
    <dgm:pt modelId="{95DBAB5B-54D3-4162-9CA5-D1822BFCE0C2}">
      <dgm:prSet phldr="0"/>
      <dgm:spPr/>
      <dgm:t>
        <a:bodyPr/>
        <a:lstStyle/>
        <a:p>
          <a:pPr rtl="0"/>
          <a:endParaRPr lang="en-US" dirty="0">
            <a:latin typeface="Aptos Display" panose="02110004020202020204"/>
          </a:endParaRPr>
        </a:p>
        <a:p>
          <a:pPr rtl="0"/>
          <a:r>
            <a:rPr lang="en-US" dirty="0">
              <a:latin typeface="Aptos Display" panose="02110004020202020204"/>
            </a:rPr>
            <a:t>Risk-Limiting Audits are conducted pre-certification to verify machines accurately reported election results.</a:t>
          </a:r>
        </a:p>
      </dgm:t>
    </dgm:pt>
    <dgm:pt modelId="{5BA0C7B2-4048-4A57-AECE-6AADE957B078}" type="parTrans" cxnId="{A5EF382B-D71B-484B-A1CE-AAC3B791E688}">
      <dgm:prSet/>
      <dgm:spPr/>
      <dgm:t>
        <a:bodyPr/>
        <a:lstStyle/>
        <a:p>
          <a:endParaRPr lang="en-US"/>
        </a:p>
      </dgm:t>
    </dgm:pt>
    <dgm:pt modelId="{A76354A9-4D12-4A91-A846-629A88F9E473}" type="sibTrans" cxnId="{A5EF382B-D71B-484B-A1CE-AAC3B791E688}">
      <dgm:prSet/>
      <dgm:spPr/>
      <dgm:t>
        <a:bodyPr/>
        <a:lstStyle/>
        <a:p>
          <a:endParaRPr lang="en-US" dirty="0"/>
        </a:p>
      </dgm:t>
    </dgm:pt>
    <dgm:pt modelId="{02932193-059E-4129-8552-84441A0C159D}">
      <dgm:prSet phldr="0"/>
      <dgm:spPr/>
      <dgm:t>
        <a:bodyPr/>
        <a:lstStyle/>
        <a:p>
          <a:pPr rtl="0"/>
          <a:endParaRPr lang="en-US" dirty="0"/>
        </a:p>
        <a:p>
          <a:pPr rtl="0"/>
          <a:r>
            <a:rPr lang="en-US" dirty="0"/>
            <a:t>Local Electoral Boards </a:t>
          </a:r>
          <a:r>
            <a:rPr lang="en-US" dirty="0">
              <a:latin typeface="Aptos Display" panose="02110004020202020204"/>
            </a:rPr>
            <a:t>must conduct provisional ballot meetings and finalize election results within 10 days. </a:t>
          </a:r>
        </a:p>
      </dgm:t>
    </dgm:pt>
    <dgm:pt modelId="{407B0536-67AC-47DA-B9BB-8ADAC8649714}" type="parTrans" cxnId="{47C2CC9D-BC85-483D-8C13-451FECD00C31}">
      <dgm:prSet/>
      <dgm:spPr/>
      <dgm:t>
        <a:bodyPr/>
        <a:lstStyle/>
        <a:p>
          <a:endParaRPr lang="en-US"/>
        </a:p>
      </dgm:t>
    </dgm:pt>
    <dgm:pt modelId="{00606812-F4D5-457D-8F61-E5A473E21211}" type="sibTrans" cxnId="{47C2CC9D-BC85-483D-8C13-451FECD00C31}">
      <dgm:prSet/>
      <dgm:spPr/>
      <dgm:t>
        <a:bodyPr/>
        <a:lstStyle/>
        <a:p>
          <a:endParaRPr lang="en-US" dirty="0"/>
        </a:p>
      </dgm:t>
    </dgm:pt>
    <dgm:pt modelId="{58F64BEF-F383-4B94-B511-CA9E93B19B8A}">
      <dgm:prSet phldr="0"/>
      <dgm:spPr/>
      <dgm:t>
        <a:bodyPr/>
        <a:lstStyle/>
        <a:p>
          <a:pPr rtl="0"/>
          <a:r>
            <a:rPr lang="en-US" dirty="0">
              <a:latin typeface="Aptos Display" panose="02110004020202020204"/>
            </a:rPr>
            <a:t>ELECT staff reviews  abstracts of votes to check results for accuracy.</a:t>
          </a:r>
          <a:endParaRPr lang="en-US" dirty="0"/>
        </a:p>
      </dgm:t>
    </dgm:pt>
    <dgm:pt modelId="{FD6098F2-3D9E-4CC8-9714-289909058F7F}" type="parTrans" cxnId="{6F4680C3-0EBD-4FE4-94A9-E7F65E8DC3CA}">
      <dgm:prSet/>
      <dgm:spPr/>
      <dgm:t>
        <a:bodyPr/>
        <a:lstStyle/>
        <a:p>
          <a:endParaRPr lang="en-US"/>
        </a:p>
      </dgm:t>
    </dgm:pt>
    <dgm:pt modelId="{14B83BEE-EF76-4846-B58F-7D6413CD443E}" type="sibTrans" cxnId="{6F4680C3-0EBD-4FE4-94A9-E7F65E8DC3CA}">
      <dgm:prSet/>
      <dgm:spPr/>
      <dgm:t>
        <a:bodyPr/>
        <a:lstStyle/>
        <a:p>
          <a:endParaRPr lang="en-US" dirty="0"/>
        </a:p>
      </dgm:t>
    </dgm:pt>
    <dgm:pt modelId="{A141E432-D5C8-426C-980F-59EC549ABD3A}" type="pres">
      <dgm:prSet presAssocID="{B111961F-BDEC-4722-9D5B-54488640A448}" presName="Name0" presStyleCnt="0">
        <dgm:presLayoutVars>
          <dgm:dir/>
          <dgm:resizeHandles val="exact"/>
        </dgm:presLayoutVars>
      </dgm:prSet>
      <dgm:spPr/>
    </dgm:pt>
    <dgm:pt modelId="{E19ACD00-4C66-45DF-97A7-878D80A0DB8A}" type="pres">
      <dgm:prSet presAssocID="{91A11CAE-11DB-4778-AEDB-AFC07EA9BBA4}" presName="node" presStyleLbl="node1" presStyleIdx="0" presStyleCnt="6">
        <dgm:presLayoutVars>
          <dgm:bulletEnabled val="1"/>
        </dgm:presLayoutVars>
      </dgm:prSet>
      <dgm:spPr/>
    </dgm:pt>
    <dgm:pt modelId="{46FB6CD2-63C6-4B16-8DE0-5546F02C63E5}" type="pres">
      <dgm:prSet presAssocID="{73DEEDF5-6E90-4407-A041-FF2656DB4EAD}" presName="sibTrans" presStyleLbl="sibTrans1D1" presStyleIdx="0" presStyleCnt="5"/>
      <dgm:spPr/>
    </dgm:pt>
    <dgm:pt modelId="{5F6F8A66-7984-4EE4-9FF0-1ECA83D97397}" type="pres">
      <dgm:prSet presAssocID="{73DEEDF5-6E90-4407-A041-FF2656DB4EAD}" presName="connectorText" presStyleLbl="sibTrans1D1" presStyleIdx="0" presStyleCnt="5"/>
      <dgm:spPr/>
    </dgm:pt>
    <dgm:pt modelId="{642295ED-EB26-4A35-BA5F-31BA518DA543}" type="pres">
      <dgm:prSet presAssocID="{0D191257-DE97-41DA-B3AA-1B8D27CAFEA8}" presName="node" presStyleLbl="node1" presStyleIdx="1" presStyleCnt="6">
        <dgm:presLayoutVars>
          <dgm:bulletEnabled val="1"/>
        </dgm:presLayoutVars>
      </dgm:prSet>
      <dgm:spPr/>
    </dgm:pt>
    <dgm:pt modelId="{17EED845-AF24-4B07-81EB-E59484944276}" type="pres">
      <dgm:prSet presAssocID="{FB0C1D0F-104B-483B-988E-B953FE409298}" presName="sibTrans" presStyleLbl="sibTrans1D1" presStyleIdx="1" presStyleCnt="5"/>
      <dgm:spPr/>
    </dgm:pt>
    <dgm:pt modelId="{7EC489BE-4BA3-452F-88E9-C9A2B37DD372}" type="pres">
      <dgm:prSet presAssocID="{FB0C1D0F-104B-483B-988E-B953FE409298}" presName="connectorText" presStyleLbl="sibTrans1D1" presStyleIdx="1" presStyleCnt="5"/>
      <dgm:spPr/>
    </dgm:pt>
    <dgm:pt modelId="{D1779AEF-505C-4EA8-AB5D-E12C3D0B4734}" type="pres">
      <dgm:prSet presAssocID="{02932193-059E-4129-8552-84441A0C159D}" presName="node" presStyleLbl="node1" presStyleIdx="2" presStyleCnt="6">
        <dgm:presLayoutVars>
          <dgm:bulletEnabled val="1"/>
        </dgm:presLayoutVars>
      </dgm:prSet>
      <dgm:spPr/>
    </dgm:pt>
    <dgm:pt modelId="{D42337A3-88CF-4D6B-BEC5-B4F64FF30B7E}" type="pres">
      <dgm:prSet presAssocID="{00606812-F4D5-457D-8F61-E5A473E21211}" presName="sibTrans" presStyleLbl="sibTrans1D1" presStyleIdx="2" presStyleCnt="5"/>
      <dgm:spPr/>
    </dgm:pt>
    <dgm:pt modelId="{BCDEB42A-39AA-4B22-96BA-0900415CBA00}" type="pres">
      <dgm:prSet presAssocID="{00606812-F4D5-457D-8F61-E5A473E21211}" presName="connectorText" presStyleLbl="sibTrans1D1" presStyleIdx="2" presStyleCnt="5"/>
      <dgm:spPr/>
    </dgm:pt>
    <dgm:pt modelId="{738468FD-FE00-44F1-ACC8-E5E4158E96ED}" type="pres">
      <dgm:prSet presAssocID="{58F64BEF-F383-4B94-B511-CA9E93B19B8A}" presName="node" presStyleLbl="node1" presStyleIdx="3" presStyleCnt="6">
        <dgm:presLayoutVars>
          <dgm:bulletEnabled val="1"/>
        </dgm:presLayoutVars>
      </dgm:prSet>
      <dgm:spPr/>
    </dgm:pt>
    <dgm:pt modelId="{08A48B45-E065-479F-8EA0-FB349B35F6D3}" type="pres">
      <dgm:prSet presAssocID="{14B83BEE-EF76-4846-B58F-7D6413CD443E}" presName="sibTrans" presStyleLbl="sibTrans1D1" presStyleIdx="3" presStyleCnt="5"/>
      <dgm:spPr/>
    </dgm:pt>
    <dgm:pt modelId="{54DF0385-25CE-4B00-9996-EC3232C5D782}" type="pres">
      <dgm:prSet presAssocID="{14B83BEE-EF76-4846-B58F-7D6413CD443E}" presName="connectorText" presStyleLbl="sibTrans1D1" presStyleIdx="3" presStyleCnt="5"/>
      <dgm:spPr/>
    </dgm:pt>
    <dgm:pt modelId="{7FAB2D6B-AB64-4FCA-B230-259CD0AFB056}" type="pres">
      <dgm:prSet presAssocID="{95DBAB5B-54D3-4162-9CA5-D1822BFCE0C2}" presName="node" presStyleLbl="node1" presStyleIdx="4" presStyleCnt="6">
        <dgm:presLayoutVars>
          <dgm:bulletEnabled val="1"/>
        </dgm:presLayoutVars>
      </dgm:prSet>
      <dgm:spPr/>
    </dgm:pt>
    <dgm:pt modelId="{5AC0CE30-BC9B-4071-9CA0-0A25BC2C9A19}" type="pres">
      <dgm:prSet presAssocID="{A76354A9-4D12-4A91-A846-629A88F9E473}" presName="sibTrans" presStyleLbl="sibTrans1D1" presStyleIdx="4" presStyleCnt="5"/>
      <dgm:spPr/>
    </dgm:pt>
    <dgm:pt modelId="{EBE2AFC6-2A01-4FA5-BA1A-EB9B1A5C9F26}" type="pres">
      <dgm:prSet presAssocID="{A76354A9-4D12-4A91-A846-629A88F9E473}" presName="connectorText" presStyleLbl="sibTrans1D1" presStyleIdx="4" presStyleCnt="5"/>
      <dgm:spPr/>
    </dgm:pt>
    <dgm:pt modelId="{03803396-A241-43CC-AFBD-73F4140CD9A2}" type="pres">
      <dgm:prSet presAssocID="{3883F4A5-8F7E-46C5-B1FA-34B42EB6AD85}" presName="node" presStyleLbl="node1" presStyleIdx="5" presStyleCnt="6">
        <dgm:presLayoutVars>
          <dgm:bulletEnabled val="1"/>
        </dgm:presLayoutVars>
      </dgm:prSet>
      <dgm:spPr/>
    </dgm:pt>
  </dgm:ptLst>
  <dgm:cxnLst>
    <dgm:cxn modelId="{EE735416-B94F-40E6-844C-9CA595E5D4D7}" type="presOf" srcId="{0D191257-DE97-41DA-B3AA-1B8D27CAFEA8}" destId="{642295ED-EB26-4A35-BA5F-31BA518DA543}" srcOrd="0" destOrd="0" presId="urn:microsoft.com/office/officeart/2005/8/layout/bProcess3"/>
    <dgm:cxn modelId="{061E3618-3B4A-459D-A2F7-207971A88E54}" srcId="{B111961F-BDEC-4722-9D5B-54488640A448}" destId="{91A11CAE-11DB-4778-AEDB-AFC07EA9BBA4}" srcOrd="0" destOrd="0" parTransId="{B226F2FF-C322-4292-89F9-7DB98D4644C7}" sibTransId="{73DEEDF5-6E90-4407-A041-FF2656DB4EAD}"/>
    <dgm:cxn modelId="{A5EF382B-D71B-484B-A1CE-AAC3B791E688}" srcId="{B111961F-BDEC-4722-9D5B-54488640A448}" destId="{95DBAB5B-54D3-4162-9CA5-D1822BFCE0C2}" srcOrd="4" destOrd="0" parTransId="{5BA0C7B2-4048-4A57-AECE-6AADE957B078}" sibTransId="{A76354A9-4D12-4A91-A846-629A88F9E473}"/>
    <dgm:cxn modelId="{CDD68F2B-E590-4260-9134-45C4EDFE5367}" type="presOf" srcId="{00606812-F4D5-457D-8F61-E5A473E21211}" destId="{D42337A3-88CF-4D6B-BEC5-B4F64FF30B7E}" srcOrd="0" destOrd="0" presId="urn:microsoft.com/office/officeart/2005/8/layout/bProcess3"/>
    <dgm:cxn modelId="{8422703A-E97B-4660-BAE3-EC6FD4FA17B5}" type="presOf" srcId="{02932193-059E-4129-8552-84441A0C159D}" destId="{D1779AEF-505C-4EA8-AB5D-E12C3D0B4734}" srcOrd="0" destOrd="0" presId="urn:microsoft.com/office/officeart/2005/8/layout/bProcess3"/>
    <dgm:cxn modelId="{CBCC2A44-971D-4893-BB78-B0257451D054}" type="presOf" srcId="{B111961F-BDEC-4722-9D5B-54488640A448}" destId="{A141E432-D5C8-426C-980F-59EC549ABD3A}" srcOrd="0" destOrd="0" presId="urn:microsoft.com/office/officeart/2005/8/layout/bProcess3"/>
    <dgm:cxn modelId="{06035964-AA1D-48C1-B800-44CBE5471391}" type="presOf" srcId="{58F64BEF-F383-4B94-B511-CA9E93B19B8A}" destId="{738468FD-FE00-44F1-ACC8-E5E4158E96ED}" srcOrd="0" destOrd="0" presId="urn:microsoft.com/office/officeart/2005/8/layout/bProcess3"/>
    <dgm:cxn modelId="{F0F6A068-8ED5-410F-9B96-B5256E6138AA}" type="presOf" srcId="{14B83BEE-EF76-4846-B58F-7D6413CD443E}" destId="{08A48B45-E065-479F-8EA0-FB349B35F6D3}" srcOrd="0" destOrd="0" presId="urn:microsoft.com/office/officeart/2005/8/layout/bProcess3"/>
    <dgm:cxn modelId="{0F57C56A-24E4-405B-BC5F-9E673E6F1A0A}" type="presOf" srcId="{A76354A9-4D12-4A91-A846-629A88F9E473}" destId="{EBE2AFC6-2A01-4FA5-BA1A-EB9B1A5C9F26}" srcOrd="1" destOrd="0" presId="urn:microsoft.com/office/officeart/2005/8/layout/bProcess3"/>
    <dgm:cxn modelId="{C86DC46E-3D76-47AA-9443-F93D189E8D58}" type="presOf" srcId="{14B83BEE-EF76-4846-B58F-7D6413CD443E}" destId="{54DF0385-25CE-4B00-9996-EC3232C5D782}" srcOrd="1" destOrd="0" presId="urn:microsoft.com/office/officeart/2005/8/layout/bProcess3"/>
    <dgm:cxn modelId="{64B49E55-2E29-4AE3-992D-ACB65DF3B343}" type="presOf" srcId="{95DBAB5B-54D3-4162-9CA5-D1822BFCE0C2}" destId="{7FAB2D6B-AB64-4FCA-B230-259CD0AFB056}" srcOrd="0" destOrd="0" presId="urn:microsoft.com/office/officeart/2005/8/layout/bProcess3"/>
    <dgm:cxn modelId="{75592A76-0BE1-4D14-BC38-4553E93FC4E6}" srcId="{B111961F-BDEC-4722-9D5B-54488640A448}" destId="{3883F4A5-8F7E-46C5-B1FA-34B42EB6AD85}" srcOrd="5" destOrd="0" parTransId="{86CC9904-A8C4-4AA2-A023-37A867272C9F}" sibTransId="{C513A246-9278-4627-9C19-9B60558680B5}"/>
    <dgm:cxn modelId="{EF44A056-FB85-4208-B5BE-65F1D2D14C9A}" type="presOf" srcId="{FB0C1D0F-104B-483B-988E-B953FE409298}" destId="{7EC489BE-4BA3-452F-88E9-C9A2B37DD372}" srcOrd="1" destOrd="0" presId="urn:microsoft.com/office/officeart/2005/8/layout/bProcess3"/>
    <dgm:cxn modelId="{ACAEC659-9515-4E66-9F24-AD23E82C3A15}" type="presOf" srcId="{A76354A9-4D12-4A91-A846-629A88F9E473}" destId="{5AC0CE30-BC9B-4071-9CA0-0A25BC2C9A19}" srcOrd="0" destOrd="0" presId="urn:microsoft.com/office/officeart/2005/8/layout/bProcess3"/>
    <dgm:cxn modelId="{47C2CC9D-BC85-483D-8C13-451FECD00C31}" srcId="{B111961F-BDEC-4722-9D5B-54488640A448}" destId="{02932193-059E-4129-8552-84441A0C159D}" srcOrd="2" destOrd="0" parTransId="{407B0536-67AC-47DA-B9BB-8ADAC8649714}" sibTransId="{00606812-F4D5-457D-8F61-E5A473E21211}"/>
    <dgm:cxn modelId="{2A3114A0-35E3-43E9-AD44-87A4EC6E2A78}" type="presOf" srcId="{3883F4A5-8F7E-46C5-B1FA-34B42EB6AD85}" destId="{03803396-A241-43CC-AFBD-73F4140CD9A2}" srcOrd="0" destOrd="0" presId="urn:microsoft.com/office/officeart/2005/8/layout/bProcess3"/>
    <dgm:cxn modelId="{D50BFCAD-3326-410C-96BB-D459CC9A239D}" type="presOf" srcId="{73DEEDF5-6E90-4407-A041-FF2656DB4EAD}" destId="{46FB6CD2-63C6-4B16-8DE0-5546F02C63E5}" srcOrd="0" destOrd="0" presId="urn:microsoft.com/office/officeart/2005/8/layout/bProcess3"/>
    <dgm:cxn modelId="{98AA08B0-29E4-430F-BD99-FB443BD0E079}" type="presOf" srcId="{73DEEDF5-6E90-4407-A041-FF2656DB4EAD}" destId="{5F6F8A66-7984-4EE4-9FF0-1ECA83D97397}" srcOrd="1" destOrd="0" presId="urn:microsoft.com/office/officeart/2005/8/layout/bProcess3"/>
    <dgm:cxn modelId="{0FC23AC1-07B3-4F06-A1DC-4AF09D4F0118}" srcId="{B111961F-BDEC-4722-9D5B-54488640A448}" destId="{0D191257-DE97-41DA-B3AA-1B8D27CAFEA8}" srcOrd="1" destOrd="0" parTransId="{1B7E280F-5D5E-4AD0-932E-16DE4027E363}" sibTransId="{FB0C1D0F-104B-483B-988E-B953FE409298}"/>
    <dgm:cxn modelId="{6F4680C3-0EBD-4FE4-94A9-E7F65E8DC3CA}" srcId="{B111961F-BDEC-4722-9D5B-54488640A448}" destId="{58F64BEF-F383-4B94-B511-CA9E93B19B8A}" srcOrd="3" destOrd="0" parTransId="{FD6098F2-3D9E-4CC8-9714-289909058F7F}" sibTransId="{14B83BEE-EF76-4846-B58F-7D6413CD443E}"/>
    <dgm:cxn modelId="{25B887C5-E456-4C75-9248-CB8F1D8D63F1}" type="presOf" srcId="{91A11CAE-11DB-4778-AEDB-AFC07EA9BBA4}" destId="{E19ACD00-4C66-45DF-97A7-878D80A0DB8A}" srcOrd="0" destOrd="0" presId="urn:microsoft.com/office/officeart/2005/8/layout/bProcess3"/>
    <dgm:cxn modelId="{C08B26E3-590C-4302-8D19-F11AF0F6B2C4}" type="presOf" srcId="{FB0C1D0F-104B-483B-988E-B953FE409298}" destId="{17EED845-AF24-4B07-81EB-E59484944276}" srcOrd="0" destOrd="0" presId="urn:microsoft.com/office/officeart/2005/8/layout/bProcess3"/>
    <dgm:cxn modelId="{20643EEA-4727-4BF2-A685-0F27BD215FC6}" type="presOf" srcId="{00606812-F4D5-457D-8F61-E5A473E21211}" destId="{BCDEB42A-39AA-4B22-96BA-0900415CBA00}" srcOrd="1" destOrd="0" presId="urn:microsoft.com/office/officeart/2005/8/layout/bProcess3"/>
    <dgm:cxn modelId="{6D62638B-45BA-411F-94DC-6D09F248A1E5}" type="presParOf" srcId="{A141E432-D5C8-426C-980F-59EC549ABD3A}" destId="{E19ACD00-4C66-45DF-97A7-878D80A0DB8A}" srcOrd="0" destOrd="0" presId="urn:microsoft.com/office/officeart/2005/8/layout/bProcess3"/>
    <dgm:cxn modelId="{5C3A298D-3366-4EFF-9ACD-3B16E7EF5155}" type="presParOf" srcId="{A141E432-D5C8-426C-980F-59EC549ABD3A}" destId="{46FB6CD2-63C6-4B16-8DE0-5546F02C63E5}" srcOrd="1" destOrd="0" presId="urn:microsoft.com/office/officeart/2005/8/layout/bProcess3"/>
    <dgm:cxn modelId="{0B1DFE45-ED13-46C9-9FFC-6F910F03FDA0}" type="presParOf" srcId="{46FB6CD2-63C6-4B16-8DE0-5546F02C63E5}" destId="{5F6F8A66-7984-4EE4-9FF0-1ECA83D97397}" srcOrd="0" destOrd="0" presId="urn:microsoft.com/office/officeart/2005/8/layout/bProcess3"/>
    <dgm:cxn modelId="{DE446AD4-9DD8-40D0-A9A1-F321C88B03EB}" type="presParOf" srcId="{A141E432-D5C8-426C-980F-59EC549ABD3A}" destId="{642295ED-EB26-4A35-BA5F-31BA518DA543}" srcOrd="2" destOrd="0" presId="urn:microsoft.com/office/officeart/2005/8/layout/bProcess3"/>
    <dgm:cxn modelId="{07D05B4A-2500-44C2-9157-F876D3D5C3C5}" type="presParOf" srcId="{A141E432-D5C8-426C-980F-59EC549ABD3A}" destId="{17EED845-AF24-4B07-81EB-E59484944276}" srcOrd="3" destOrd="0" presId="urn:microsoft.com/office/officeart/2005/8/layout/bProcess3"/>
    <dgm:cxn modelId="{4FDBA632-B9D9-4427-9A9E-C7812CDDD1AF}" type="presParOf" srcId="{17EED845-AF24-4B07-81EB-E59484944276}" destId="{7EC489BE-4BA3-452F-88E9-C9A2B37DD372}" srcOrd="0" destOrd="0" presId="urn:microsoft.com/office/officeart/2005/8/layout/bProcess3"/>
    <dgm:cxn modelId="{56503D36-F429-4B21-AA93-005DFC8CE2AB}" type="presParOf" srcId="{A141E432-D5C8-426C-980F-59EC549ABD3A}" destId="{D1779AEF-505C-4EA8-AB5D-E12C3D0B4734}" srcOrd="4" destOrd="0" presId="urn:microsoft.com/office/officeart/2005/8/layout/bProcess3"/>
    <dgm:cxn modelId="{1D748911-AE4B-41EB-B4AD-E45D617185C8}" type="presParOf" srcId="{A141E432-D5C8-426C-980F-59EC549ABD3A}" destId="{D42337A3-88CF-4D6B-BEC5-B4F64FF30B7E}" srcOrd="5" destOrd="0" presId="urn:microsoft.com/office/officeart/2005/8/layout/bProcess3"/>
    <dgm:cxn modelId="{8F18C870-1573-4A30-B161-1A7C5AB8FE48}" type="presParOf" srcId="{D42337A3-88CF-4D6B-BEC5-B4F64FF30B7E}" destId="{BCDEB42A-39AA-4B22-96BA-0900415CBA00}" srcOrd="0" destOrd="0" presId="urn:microsoft.com/office/officeart/2005/8/layout/bProcess3"/>
    <dgm:cxn modelId="{F98C1739-7298-4805-AEC9-D480B1299CAD}" type="presParOf" srcId="{A141E432-D5C8-426C-980F-59EC549ABD3A}" destId="{738468FD-FE00-44F1-ACC8-E5E4158E96ED}" srcOrd="6" destOrd="0" presId="urn:microsoft.com/office/officeart/2005/8/layout/bProcess3"/>
    <dgm:cxn modelId="{26996EDC-6AFA-4CED-83B9-8CF17D956DA1}" type="presParOf" srcId="{A141E432-D5C8-426C-980F-59EC549ABD3A}" destId="{08A48B45-E065-479F-8EA0-FB349B35F6D3}" srcOrd="7" destOrd="0" presId="urn:microsoft.com/office/officeart/2005/8/layout/bProcess3"/>
    <dgm:cxn modelId="{E47964C3-4944-4807-B9C2-37EFB43B16D2}" type="presParOf" srcId="{08A48B45-E065-479F-8EA0-FB349B35F6D3}" destId="{54DF0385-25CE-4B00-9996-EC3232C5D782}" srcOrd="0" destOrd="0" presId="urn:microsoft.com/office/officeart/2005/8/layout/bProcess3"/>
    <dgm:cxn modelId="{63E55FCF-65D0-45C0-8119-8B7F16B18D2F}" type="presParOf" srcId="{A141E432-D5C8-426C-980F-59EC549ABD3A}" destId="{7FAB2D6B-AB64-4FCA-B230-259CD0AFB056}" srcOrd="8" destOrd="0" presId="urn:microsoft.com/office/officeart/2005/8/layout/bProcess3"/>
    <dgm:cxn modelId="{C5CD1C96-E4CC-4E36-B872-FB935907DF4F}" type="presParOf" srcId="{A141E432-D5C8-426C-980F-59EC549ABD3A}" destId="{5AC0CE30-BC9B-4071-9CA0-0A25BC2C9A19}" srcOrd="9" destOrd="0" presId="urn:microsoft.com/office/officeart/2005/8/layout/bProcess3"/>
    <dgm:cxn modelId="{DC912919-55A7-4C75-9342-01650BD95FE2}" type="presParOf" srcId="{5AC0CE30-BC9B-4071-9CA0-0A25BC2C9A19}" destId="{EBE2AFC6-2A01-4FA5-BA1A-EB9B1A5C9F26}" srcOrd="0" destOrd="0" presId="urn:microsoft.com/office/officeart/2005/8/layout/bProcess3"/>
    <dgm:cxn modelId="{D1E83D31-854C-45E7-9C09-AA0EFF62E0E8}" type="presParOf" srcId="{A141E432-D5C8-426C-980F-59EC549ABD3A}" destId="{03803396-A241-43CC-AFBD-73F4140CD9A2}" srcOrd="10" destOrd="0" presId="urn:microsoft.com/office/officeart/2005/8/layout/bProcess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660F5177-60BA-4A48-9281-B98D8828447D}" type="doc">
      <dgm:prSet loTypeId="urn:microsoft.com/office/officeart/2016/7/layout/BasicLinearProcessNumbered" loCatId="process" qsTypeId="urn:microsoft.com/office/officeart/2005/8/quickstyle/simple4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E6EBB42B-DF5C-4CCE-8CF4-113141E6A02A}">
      <dgm:prSet/>
      <dgm:spPr/>
      <dgm:t>
        <a:bodyPr/>
        <a:lstStyle/>
        <a:p>
          <a:pPr algn="ctr"/>
          <a:r>
            <a:rPr lang="en-US" b="1" dirty="0"/>
            <a:t>Submit list of all organized ballots (ballot manifest)</a:t>
          </a:r>
        </a:p>
      </dgm:t>
    </dgm:pt>
    <dgm:pt modelId="{FF5703F8-8B3F-4F4D-A0C5-15963F0BF5CF}" type="parTrans" cxnId="{A0203F1B-336E-411C-BA97-B251EEF3F962}">
      <dgm:prSet/>
      <dgm:spPr/>
      <dgm:t>
        <a:bodyPr/>
        <a:lstStyle/>
        <a:p>
          <a:endParaRPr lang="en-US"/>
        </a:p>
      </dgm:t>
    </dgm:pt>
    <dgm:pt modelId="{BADDAC56-422A-41EA-BA55-89C9D14CCF07}" type="sibTrans" cxnId="{A0203F1B-336E-411C-BA97-B251EEF3F962}">
      <dgm:prSet phldrT="1" phldr="0"/>
      <dgm:spPr/>
      <dgm:t>
        <a:bodyPr/>
        <a:lstStyle/>
        <a:p>
          <a:r>
            <a:rPr lang="en-US" dirty="0"/>
            <a:t>1</a:t>
          </a:r>
        </a:p>
      </dgm:t>
    </dgm:pt>
    <dgm:pt modelId="{8A4395BE-52CB-4200-84BB-7D02D5B42192}">
      <dgm:prSet/>
      <dgm:spPr/>
      <dgm:t>
        <a:bodyPr/>
        <a:lstStyle/>
        <a:p>
          <a:pPr algn="ctr"/>
          <a:r>
            <a:rPr lang="en-US" b="1" dirty="0"/>
            <a:t>Generate random sample size -determine ballots to be pulled</a:t>
          </a:r>
        </a:p>
      </dgm:t>
    </dgm:pt>
    <dgm:pt modelId="{A51BE39E-F074-448F-A88B-763F900D8807}" type="parTrans" cxnId="{472C683C-F691-4472-A486-970FDD19230A}">
      <dgm:prSet/>
      <dgm:spPr/>
      <dgm:t>
        <a:bodyPr/>
        <a:lstStyle/>
        <a:p>
          <a:endParaRPr lang="en-US"/>
        </a:p>
      </dgm:t>
    </dgm:pt>
    <dgm:pt modelId="{3A96BA94-7B6E-4DEF-84EB-77DE08001BC5}" type="sibTrans" cxnId="{472C683C-F691-4472-A486-970FDD19230A}">
      <dgm:prSet phldrT="2" phldr="0"/>
      <dgm:spPr/>
      <dgm:t>
        <a:bodyPr/>
        <a:lstStyle/>
        <a:p>
          <a:r>
            <a:rPr lang="en-US" dirty="0"/>
            <a:t>2</a:t>
          </a:r>
        </a:p>
      </dgm:t>
    </dgm:pt>
    <dgm:pt modelId="{03690007-35D0-4AFD-91E3-C9E5B50C4003}">
      <dgm:prSet/>
      <dgm:spPr/>
      <dgm:t>
        <a:bodyPr/>
        <a:lstStyle/>
        <a:p>
          <a:pPr algn="ctr"/>
          <a:r>
            <a:rPr lang="en-US" b="1" dirty="0"/>
            <a:t>Pull ballots</a:t>
          </a:r>
        </a:p>
      </dgm:t>
    </dgm:pt>
    <dgm:pt modelId="{3E242726-F0D7-4A41-8B51-A1255F072F09}" type="parTrans" cxnId="{B93CB1B8-1E61-4189-9447-0477A27B822C}">
      <dgm:prSet/>
      <dgm:spPr/>
      <dgm:t>
        <a:bodyPr/>
        <a:lstStyle/>
        <a:p>
          <a:endParaRPr lang="en-US"/>
        </a:p>
      </dgm:t>
    </dgm:pt>
    <dgm:pt modelId="{60DE4E66-297D-4326-B101-CBBC7F95A5F9}" type="sibTrans" cxnId="{B93CB1B8-1E61-4189-9447-0477A27B822C}">
      <dgm:prSet phldrT="3" phldr="0"/>
      <dgm:spPr/>
      <dgm:t>
        <a:bodyPr/>
        <a:lstStyle/>
        <a:p>
          <a:r>
            <a:rPr lang="en-US" dirty="0"/>
            <a:t>3</a:t>
          </a:r>
        </a:p>
      </dgm:t>
    </dgm:pt>
    <dgm:pt modelId="{57EFE57C-DD5E-4329-9FA7-41537B08191F}">
      <dgm:prSet/>
      <dgm:spPr/>
      <dgm:t>
        <a:bodyPr/>
        <a:lstStyle/>
        <a:p>
          <a:pPr algn="ctr"/>
          <a:r>
            <a:rPr lang="en-US" b="1" dirty="0"/>
            <a:t>Hand Count for results </a:t>
          </a:r>
        </a:p>
      </dgm:t>
    </dgm:pt>
    <dgm:pt modelId="{F2AB1D56-A54D-4702-9E64-C8AC236FF34D}" type="parTrans" cxnId="{724A7503-0673-4122-B971-9C9A66407A61}">
      <dgm:prSet/>
      <dgm:spPr/>
      <dgm:t>
        <a:bodyPr/>
        <a:lstStyle/>
        <a:p>
          <a:endParaRPr lang="en-US"/>
        </a:p>
      </dgm:t>
    </dgm:pt>
    <dgm:pt modelId="{A75FE2CA-A1A1-4A7B-BD4D-049E16C877F5}" type="sibTrans" cxnId="{724A7503-0673-4122-B971-9C9A66407A61}">
      <dgm:prSet phldrT="4" phldr="0"/>
      <dgm:spPr/>
      <dgm:t>
        <a:bodyPr/>
        <a:lstStyle/>
        <a:p>
          <a:r>
            <a:rPr lang="en-US" dirty="0"/>
            <a:t>4</a:t>
          </a:r>
        </a:p>
      </dgm:t>
    </dgm:pt>
    <dgm:pt modelId="{BEA4DD79-250B-458F-A3BE-8FAF99E27CCF}">
      <dgm:prSet/>
      <dgm:spPr/>
      <dgm:t>
        <a:bodyPr/>
        <a:lstStyle/>
        <a:p>
          <a:pPr algn="ctr"/>
          <a:r>
            <a:rPr lang="en-US" b="1" dirty="0"/>
            <a:t>Compare to outcome </a:t>
          </a:r>
        </a:p>
      </dgm:t>
    </dgm:pt>
    <dgm:pt modelId="{115B7D94-9EAC-4D07-A1C1-2A8631768BD9}" type="parTrans" cxnId="{417E1FEE-941A-4CC6-907D-D1971689F656}">
      <dgm:prSet/>
      <dgm:spPr/>
      <dgm:t>
        <a:bodyPr/>
        <a:lstStyle/>
        <a:p>
          <a:endParaRPr lang="en-US"/>
        </a:p>
      </dgm:t>
    </dgm:pt>
    <dgm:pt modelId="{8BB1ED32-1916-4E1E-8732-E73A027818FF}" type="sibTrans" cxnId="{417E1FEE-941A-4CC6-907D-D1971689F656}">
      <dgm:prSet phldrT="5" phldr="0"/>
      <dgm:spPr/>
      <dgm:t>
        <a:bodyPr/>
        <a:lstStyle/>
        <a:p>
          <a:r>
            <a:rPr lang="en-US" dirty="0"/>
            <a:t>5</a:t>
          </a:r>
        </a:p>
      </dgm:t>
    </dgm:pt>
    <dgm:pt modelId="{1729BA59-5395-40A6-A258-62713FA49AB3}" type="pres">
      <dgm:prSet presAssocID="{660F5177-60BA-4A48-9281-B98D8828447D}" presName="Name0" presStyleCnt="0">
        <dgm:presLayoutVars>
          <dgm:animLvl val="lvl"/>
          <dgm:resizeHandles val="exact"/>
        </dgm:presLayoutVars>
      </dgm:prSet>
      <dgm:spPr/>
    </dgm:pt>
    <dgm:pt modelId="{674C8D16-E967-4073-8CA5-8E296EB1D3F8}" type="pres">
      <dgm:prSet presAssocID="{E6EBB42B-DF5C-4CCE-8CF4-113141E6A02A}" presName="compositeNode" presStyleCnt="0">
        <dgm:presLayoutVars>
          <dgm:bulletEnabled val="1"/>
        </dgm:presLayoutVars>
      </dgm:prSet>
      <dgm:spPr/>
    </dgm:pt>
    <dgm:pt modelId="{435479EB-8A68-44DC-A923-EC1B1FB13D48}" type="pres">
      <dgm:prSet presAssocID="{E6EBB42B-DF5C-4CCE-8CF4-113141E6A02A}" presName="bgRect" presStyleLbl="bgAccFollowNode1" presStyleIdx="0" presStyleCnt="5"/>
      <dgm:spPr/>
    </dgm:pt>
    <dgm:pt modelId="{D8F76CD0-4E90-42A9-80BA-EBCD12F4AA0D}" type="pres">
      <dgm:prSet presAssocID="{BADDAC56-422A-41EA-BA55-89C9D14CCF07}" presName="sibTransNodeCircle" presStyleLbl="alignNode1" presStyleIdx="0" presStyleCnt="10">
        <dgm:presLayoutVars>
          <dgm:chMax val="0"/>
          <dgm:bulletEnabled/>
        </dgm:presLayoutVars>
      </dgm:prSet>
      <dgm:spPr/>
    </dgm:pt>
    <dgm:pt modelId="{9E18C672-D59A-4163-B438-F27329C3A2E5}" type="pres">
      <dgm:prSet presAssocID="{E6EBB42B-DF5C-4CCE-8CF4-113141E6A02A}" presName="bottomLine" presStyleLbl="alignNode1" presStyleIdx="1" presStyleCnt="10">
        <dgm:presLayoutVars/>
      </dgm:prSet>
      <dgm:spPr/>
    </dgm:pt>
    <dgm:pt modelId="{3617A7A2-7D56-476D-9367-2E7A3EF7FE81}" type="pres">
      <dgm:prSet presAssocID="{E6EBB42B-DF5C-4CCE-8CF4-113141E6A02A}" presName="nodeText" presStyleLbl="bgAccFollowNode1" presStyleIdx="0" presStyleCnt="5">
        <dgm:presLayoutVars>
          <dgm:bulletEnabled val="1"/>
        </dgm:presLayoutVars>
      </dgm:prSet>
      <dgm:spPr/>
    </dgm:pt>
    <dgm:pt modelId="{7BBE7216-8493-4B9E-8BEE-04740D1EF8B2}" type="pres">
      <dgm:prSet presAssocID="{BADDAC56-422A-41EA-BA55-89C9D14CCF07}" presName="sibTrans" presStyleCnt="0"/>
      <dgm:spPr/>
    </dgm:pt>
    <dgm:pt modelId="{55929887-2EEB-41FC-9DF6-F0EBC1352369}" type="pres">
      <dgm:prSet presAssocID="{8A4395BE-52CB-4200-84BB-7D02D5B42192}" presName="compositeNode" presStyleCnt="0">
        <dgm:presLayoutVars>
          <dgm:bulletEnabled val="1"/>
        </dgm:presLayoutVars>
      </dgm:prSet>
      <dgm:spPr/>
    </dgm:pt>
    <dgm:pt modelId="{9F4B2644-2023-4ACD-9CD6-A16ADF18093D}" type="pres">
      <dgm:prSet presAssocID="{8A4395BE-52CB-4200-84BB-7D02D5B42192}" presName="bgRect" presStyleLbl="bgAccFollowNode1" presStyleIdx="1" presStyleCnt="5"/>
      <dgm:spPr/>
    </dgm:pt>
    <dgm:pt modelId="{44221671-C3F9-4C12-8D05-B52AF6C315E1}" type="pres">
      <dgm:prSet presAssocID="{3A96BA94-7B6E-4DEF-84EB-77DE08001BC5}" presName="sibTransNodeCircle" presStyleLbl="alignNode1" presStyleIdx="2" presStyleCnt="10">
        <dgm:presLayoutVars>
          <dgm:chMax val="0"/>
          <dgm:bulletEnabled/>
        </dgm:presLayoutVars>
      </dgm:prSet>
      <dgm:spPr/>
    </dgm:pt>
    <dgm:pt modelId="{5094ABE1-6667-4042-9913-CC20C3DBDA1C}" type="pres">
      <dgm:prSet presAssocID="{8A4395BE-52CB-4200-84BB-7D02D5B42192}" presName="bottomLine" presStyleLbl="alignNode1" presStyleIdx="3" presStyleCnt="10">
        <dgm:presLayoutVars/>
      </dgm:prSet>
      <dgm:spPr/>
    </dgm:pt>
    <dgm:pt modelId="{A947EB69-BA35-4E48-8DF5-583484D2817D}" type="pres">
      <dgm:prSet presAssocID="{8A4395BE-52CB-4200-84BB-7D02D5B42192}" presName="nodeText" presStyleLbl="bgAccFollowNode1" presStyleIdx="1" presStyleCnt="5">
        <dgm:presLayoutVars>
          <dgm:bulletEnabled val="1"/>
        </dgm:presLayoutVars>
      </dgm:prSet>
      <dgm:spPr/>
    </dgm:pt>
    <dgm:pt modelId="{0ADD3ABF-C91E-4EE6-B2DB-F448ACF89F79}" type="pres">
      <dgm:prSet presAssocID="{3A96BA94-7B6E-4DEF-84EB-77DE08001BC5}" presName="sibTrans" presStyleCnt="0"/>
      <dgm:spPr/>
    </dgm:pt>
    <dgm:pt modelId="{1FEC9FB5-4D61-45BE-BEB7-3569C5F924A7}" type="pres">
      <dgm:prSet presAssocID="{03690007-35D0-4AFD-91E3-C9E5B50C4003}" presName="compositeNode" presStyleCnt="0">
        <dgm:presLayoutVars>
          <dgm:bulletEnabled val="1"/>
        </dgm:presLayoutVars>
      </dgm:prSet>
      <dgm:spPr/>
    </dgm:pt>
    <dgm:pt modelId="{2DFDB367-074E-4090-BB8F-18F8619BD88D}" type="pres">
      <dgm:prSet presAssocID="{03690007-35D0-4AFD-91E3-C9E5B50C4003}" presName="bgRect" presStyleLbl="bgAccFollowNode1" presStyleIdx="2" presStyleCnt="5"/>
      <dgm:spPr/>
    </dgm:pt>
    <dgm:pt modelId="{42E9E950-6B74-4B79-BE88-67C000B3DD5F}" type="pres">
      <dgm:prSet presAssocID="{60DE4E66-297D-4326-B101-CBBC7F95A5F9}" presName="sibTransNodeCircle" presStyleLbl="alignNode1" presStyleIdx="4" presStyleCnt="10">
        <dgm:presLayoutVars>
          <dgm:chMax val="0"/>
          <dgm:bulletEnabled/>
        </dgm:presLayoutVars>
      </dgm:prSet>
      <dgm:spPr/>
    </dgm:pt>
    <dgm:pt modelId="{D5EB3436-F988-445F-AAE6-42FB3EDB90CF}" type="pres">
      <dgm:prSet presAssocID="{03690007-35D0-4AFD-91E3-C9E5B50C4003}" presName="bottomLine" presStyleLbl="alignNode1" presStyleIdx="5" presStyleCnt="10">
        <dgm:presLayoutVars/>
      </dgm:prSet>
      <dgm:spPr/>
    </dgm:pt>
    <dgm:pt modelId="{ACF786B1-C48B-4604-B10C-6D78869856F7}" type="pres">
      <dgm:prSet presAssocID="{03690007-35D0-4AFD-91E3-C9E5B50C4003}" presName="nodeText" presStyleLbl="bgAccFollowNode1" presStyleIdx="2" presStyleCnt="5">
        <dgm:presLayoutVars>
          <dgm:bulletEnabled val="1"/>
        </dgm:presLayoutVars>
      </dgm:prSet>
      <dgm:spPr/>
    </dgm:pt>
    <dgm:pt modelId="{A6DB876B-0604-4BA0-9376-8111336EF341}" type="pres">
      <dgm:prSet presAssocID="{60DE4E66-297D-4326-B101-CBBC7F95A5F9}" presName="sibTrans" presStyleCnt="0"/>
      <dgm:spPr/>
    </dgm:pt>
    <dgm:pt modelId="{276CF448-0584-4924-BDAA-75D046E8C7F7}" type="pres">
      <dgm:prSet presAssocID="{57EFE57C-DD5E-4329-9FA7-41537B08191F}" presName="compositeNode" presStyleCnt="0">
        <dgm:presLayoutVars>
          <dgm:bulletEnabled val="1"/>
        </dgm:presLayoutVars>
      </dgm:prSet>
      <dgm:spPr/>
    </dgm:pt>
    <dgm:pt modelId="{9A4A2062-688C-44C2-BD34-56239480CACC}" type="pres">
      <dgm:prSet presAssocID="{57EFE57C-DD5E-4329-9FA7-41537B08191F}" presName="bgRect" presStyleLbl="bgAccFollowNode1" presStyleIdx="3" presStyleCnt="5"/>
      <dgm:spPr/>
    </dgm:pt>
    <dgm:pt modelId="{EC72DF07-6F16-4F17-A15A-3EFB4C3C660D}" type="pres">
      <dgm:prSet presAssocID="{A75FE2CA-A1A1-4A7B-BD4D-049E16C877F5}" presName="sibTransNodeCircle" presStyleLbl="alignNode1" presStyleIdx="6" presStyleCnt="10">
        <dgm:presLayoutVars>
          <dgm:chMax val="0"/>
          <dgm:bulletEnabled/>
        </dgm:presLayoutVars>
      </dgm:prSet>
      <dgm:spPr/>
    </dgm:pt>
    <dgm:pt modelId="{101B00A0-457C-4D43-9F88-7CDFE0D70FD7}" type="pres">
      <dgm:prSet presAssocID="{57EFE57C-DD5E-4329-9FA7-41537B08191F}" presName="bottomLine" presStyleLbl="alignNode1" presStyleIdx="7" presStyleCnt="10">
        <dgm:presLayoutVars/>
      </dgm:prSet>
      <dgm:spPr/>
    </dgm:pt>
    <dgm:pt modelId="{926CE534-4225-4F9F-AC2F-0225313113AF}" type="pres">
      <dgm:prSet presAssocID="{57EFE57C-DD5E-4329-9FA7-41537B08191F}" presName="nodeText" presStyleLbl="bgAccFollowNode1" presStyleIdx="3" presStyleCnt="5">
        <dgm:presLayoutVars>
          <dgm:bulletEnabled val="1"/>
        </dgm:presLayoutVars>
      </dgm:prSet>
      <dgm:spPr/>
    </dgm:pt>
    <dgm:pt modelId="{11EAFB97-F1C9-4B95-9F04-BAA6E04C0481}" type="pres">
      <dgm:prSet presAssocID="{A75FE2CA-A1A1-4A7B-BD4D-049E16C877F5}" presName="sibTrans" presStyleCnt="0"/>
      <dgm:spPr/>
    </dgm:pt>
    <dgm:pt modelId="{B11DA001-2E00-4821-9FF2-8513712C2284}" type="pres">
      <dgm:prSet presAssocID="{BEA4DD79-250B-458F-A3BE-8FAF99E27CCF}" presName="compositeNode" presStyleCnt="0">
        <dgm:presLayoutVars>
          <dgm:bulletEnabled val="1"/>
        </dgm:presLayoutVars>
      </dgm:prSet>
      <dgm:spPr/>
    </dgm:pt>
    <dgm:pt modelId="{F3190597-D560-4FA2-B4B0-4549F7B8D92A}" type="pres">
      <dgm:prSet presAssocID="{BEA4DD79-250B-458F-A3BE-8FAF99E27CCF}" presName="bgRect" presStyleLbl="bgAccFollowNode1" presStyleIdx="4" presStyleCnt="5"/>
      <dgm:spPr/>
    </dgm:pt>
    <dgm:pt modelId="{2050412E-CCF0-4EA9-BB49-8BA53D60734A}" type="pres">
      <dgm:prSet presAssocID="{8BB1ED32-1916-4E1E-8732-E73A027818FF}" presName="sibTransNodeCircle" presStyleLbl="alignNode1" presStyleIdx="8" presStyleCnt="10">
        <dgm:presLayoutVars>
          <dgm:chMax val="0"/>
          <dgm:bulletEnabled/>
        </dgm:presLayoutVars>
      </dgm:prSet>
      <dgm:spPr/>
    </dgm:pt>
    <dgm:pt modelId="{3D33A6A7-EA0C-4505-B9B3-67C712AC000D}" type="pres">
      <dgm:prSet presAssocID="{BEA4DD79-250B-458F-A3BE-8FAF99E27CCF}" presName="bottomLine" presStyleLbl="alignNode1" presStyleIdx="9" presStyleCnt="10">
        <dgm:presLayoutVars/>
      </dgm:prSet>
      <dgm:spPr/>
    </dgm:pt>
    <dgm:pt modelId="{F3C6EF95-691E-42EE-AAC4-7B26E6E030F0}" type="pres">
      <dgm:prSet presAssocID="{BEA4DD79-250B-458F-A3BE-8FAF99E27CCF}" presName="nodeText" presStyleLbl="bgAccFollowNode1" presStyleIdx="4" presStyleCnt="5">
        <dgm:presLayoutVars>
          <dgm:bulletEnabled val="1"/>
        </dgm:presLayoutVars>
      </dgm:prSet>
      <dgm:spPr/>
    </dgm:pt>
  </dgm:ptLst>
  <dgm:cxnLst>
    <dgm:cxn modelId="{724A7503-0673-4122-B971-9C9A66407A61}" srcId="{660F5177-60BA-4A48-9281-B98D8828447D}" destId="{57EFE57C-DD5E-4329-9FA7-41537B08191F}" srcOrd="3" destOrd="0" parTransId="{F2AB1D56-A54D-4702-9E64-C8AC236FF34D}" sibTransId="{A75FE2CA-A1A1-4A7B-BD4D-049E16C877F5}"/>
    <dgm:cxn modelId="{9D65DB13-3118-4524-A5BF-3A68E6A8AFC6}" type="presOf" srcId="{BADDAC56-422A-41EA-BA55-89C9D14CCF07}" destId="{D8F76CD0-4E90-42A9-80BA-EBCD12F4AA0D}" srcOrd="0" destOrd="0" presId="urn:microsoft.com/office/officeart/2016/7/layout/BasicLinearProcessNumbered"/>
    <dgm:cxn modelId="{A0203F1B-336E-411C-BA97-B251EEF3F962}" srcId="{660F5177-60BA-4A48-9281-B98D8828447D}" destId="{E6EBB42B-DF5C-4CCE-8CF4-113141E6A02A}" srcOrd="0" destOrd="0" parTransId="{FF5703F8-8B3F-4F4D-A0C5-15963F0BF5CF}" sibTransId="{BADDAC56-422A-41EA-BA55-89C9D14CCF07}"/>
    <dgm:cxn modelId="{2CE4DD29-74B7-4303-92D9-C6F86D0831E6}" type="presOf" srcId="{03690007-35D0-4AFD-91E3-C9E5B50C4003}" destId="{2DFDB367-074E-4090-BB8F-18F8619BD88D}" srcOrd="0" destOrd="0" presId="urn:microsoft.com/office/officeart/2016/7/layout/BasicLinearProcessNumbered"/>
    <dgm:cxn modelId="{66D7A438-AD70-47EE-BC8A-5494B7B808EF}" type="presOf" srcId="{E6EBB42B-DF5C-4CCE-8CF4-113141E6A02A}" destId="{3617A7A2-7D56-476D-9367-2E7A3EF7FE81}" srcOrd="1" destOrd="0" presId="urn:microsoft.com/office/officeart/2016/7/layout/BasicLinearProcessNumbered"/>
    <dgm:cxn modelId="{468F0339-056E-4FE8-B785-C0610659B1C6}" type="presOf" srcId="{3A96BA94-7B6E-4DEF-84EB-77DE08001BC5}" destId="{44221671-C3F9-4C12-8D05-B52AF6C315E1}" srcOrd="0" destOrd="0" presId="urn:microsoft.com/office/officeart/2016/7/layout/BasicLinearProcessNumbered"/>
    <dgm:cxn modelId="{472C683C-F691-4472-A486-970FDD19230A}" srcId="{660F5177-60BA-4A48-9281-B98D8828447D}" destId="{8A4395BE-52CB-4200-84BB-7D02D5B42192}" srcOrd="1" destOrd="0" parTransId="{A51BE39E-F074-448F-A88B-763F900D8807}" sibTransId="{3A96BA94-7B6E-4DEF-84EB-77DE08001BC5}"/>
    <dgm:cxn modelId="{C0DE3D84-C9A4-44A3-BF37-5C7FF9FF989B}" type="presOf" srcId="{57EFE57C-DD5E-4329-9FA7-41537B08191F}" destId="{926CE534-4225-4F9F-AC2F-0225313113AF}" srcOrd="1" destOrd="0" presId="urn:microsoft.com/office/officeart/2016/7/layout/BasicLinearProcessNumbered"/>
    <dgm:cxn modelId="{504CDE90-6AE7-4905-8D5A-CCF25DFB9E48}" type="presOf" srcId="{57EFE57C-DD5E-4329-9FA7-41537B08191F}" destId="{9A4A2062-688C-44C2-BD34-56239480CACC}" srcOrd="0" destOrd="0" presId="urn:microsoft.com/office/officeart/2016/7/layout/BasicLinearProcessNumbered"/>
    <dgm:cxn modelId="{2F285F97-4B35-4061-BA4D-2042F9D48752}" type="presOf" srcId="{03690007-35D0-4AFD-91E3-C9E5B50C4003}" destId="{ACF786B1-C48B-4604-B10C-6D78869856F7}" srcOrd="1" destOrd="0" presId="urn:microsoft.com/office/officeart/2016/7/layout/BasicLinearProcessNumbered"/>
    <dgm:cxn modelId="{201FC4A4-4D2C-4F69-921B-8C0E4CEB1363}" type="presOf" srcId="{8BB1ED32-1916-4E1E-8732-E73A027818FF}" destId="{2050412E-CCF0-4EA9-BB49-8BA53D60734A}" srcOrd="0" destOrd="0" presId="urn:microsoft.com/office/officeart/2016/7/layout/BasicLinearProcessNumbered"/>
    <dgm:cxn modelId="{B93CB1B8-1E61-4189-9447-0477A27B822C}" srcId="{660F5177-60BA-4A48-9281-B98D8828447D}" destId="{03690007-35D0-4AFD-91E3-C9E5B50C4003}" srcOrd="2" destOrd="0" parTransId="{3E242726-F0D7-4A41-8B51-A1255F072F09}" sibTransId="{60DE4E66-297D-4326-B101-CBBC7F95A5F9}"/>
    <dgm:cxn modelId="{986450C0-F1F9-4C25-A1D1-2BA0CD39C922}" type="presOf" srcId="{60DE4E66-297D-4326-B101-CBBC7F95A5F9}" destId="{42E9E950-6B74-4B79-BE88-67C000B3DD5F}" srcOrd="0" destOrd="0" presId="urn:microsoft.com/office/officeart/2016/7/layout/BasicLinearProcessNumbered"/>
    <dgm:cxn modelId="{F326B3C4-D293-4041-A671-5AB4D073A51F}" type="presOf" srcId="{8A4395BE-52CB-4200-84BB-7D02D5B42192}" destId="{A947EB69-BA35-4E48-8DF5-583484D2817D}" srcOrd="1" destOrd="0" presId="urn:microsoft.com/office/officeart/2016/7/layout/BasicLinearProcessNumbered"/>
    <dgm:cxn modelId="{F81393DB-5C6A-4A86-B8D3-77CD47B86E00}" type="presOf" srcId="{660F5177-60BA-4A48-9281-B98D8828447D}" destId="{1729BA59-5395-40A6-A258-62713FA49AB3}" srcOrd="0" destOrd="0" presId="urn:microsoft.com/office/officeart/2016/7/layout/BasicLinearProcessNumbered"/>
    <dgm:cxn modelId="{F1E098DF-B34E-42B2-B75C-AD6711F06C48}" type="presOf" srcId="{BEA4DD79-250B-458F-A3BE-8FAF99E27CCF}" destId="{F3C6EF95-691E-42EE-AAC4-7B26E6E030F0}" srcOrd="1" destOrd="0" presId="urn:microsoft.com/office/officeart/2016/7/layout/BasicLinearProcessNumbered"/>
    <dgm:cxn modelId="{FBD0E5E6-F696-4C01-AC91-DB205B2C91FB}" type="presOf" srcId="{8A4395BE-52CB-4200-84BB-7D02D5B42192}" destId="{9F4B2644-2023-4ACD-9CD6-A16ADF18093D}" srcOrd="0" destOrd="0" presId="urn:microsoft.com/office/officeart/2016/7/layout/BasicLinearProcessNumbered"/>
    <dgm:cxn modelId="{F61AEBE8-3C50-4893-B3E7-E365302C1599}" type="presOf" srcId="{E6EBB42B-DF5C-4CCE-8CF4-113141E6A02A}" destId="{435479EB-8A68-44DC-A923-EC1B1FB13D48}" srcOrd="0" destOrd="0" presId="urn:microsoft.com/office/officeart/2016/7/layout/BasicLinearProcessNumbered"/>
    <dgm:cxn modelId="{A2E1B1EB-C2BE-4A9E-B00C-45F188DB0E06}" type="presOf" srcId="{A75FE2CA-A1A1-4A7B-BD4D-049E16C877F5}" destId="{EC72DF07-6F16-4F17-A15A-3EFB4C3C660D}" srcOrd="0" destOrd="0" presId="urn:microsoft.com/office/officeart/2016/7/layout/BasicLinearProcessNumbered"/>
    <dgm:cxn modelId="{417E1FEE-941A-4CC6-907D-D1971689F656}" srcId="{660F5177-60BA-4A48-9281-B98D8828447D}" destId="{BEA4DD79-250B-458F-A3BE-8FAF99E27CCF}" srcOrd="4" destOrd="0" parTransId="{115B7D94-9EAC-4D07-A1C1-2A8631768BD9}" sibTransId="{8BB1ED32-1916-4E1E-8732-E73A027818FF}"/>
    <dgm:cxn modelId="{C6B6E0F4-901E-49E7-B519-69EFC322DA40}" type="presOf" srcId="{BEA4DD79-250B-458F-A3BE-8FAF99E27CCF}" destId="{F3190597-D560-4FA2-B4B0-4549F7B8D92A}" srcOrd="0" destOrd="0" presId="urn:microsoft.com/office/officeart/2016/7/layout/BasicLinearProcessNumbered"/>
    <dgm:cxn modelId="{46A67C79-C690-4FCE-AE38-86F30CDFF26F}" type="presParOf" srcId="{1729BA59-5395-40A6-A258-62713FA49AB3}" destId="{674C8D16-E967-4073-8CA5-8E296EB1D3F8}" srcOrd="0" destOrd="0" presId="urn:microsoft.com/office/officeart/2016/7/layout/BasicLinearProcessNumbered"/>
    <dgm:cxn modelId="{4BF64E45-8FCA-4D62-AC8A-34CF3A832B07}" type="presParOf" srcId="{674C8D16-E967-4073-8CA5-8E296EB1D3F8}" destId="{435479EB-8A68-44DC-A923-EC1B1FB13D48}" srcOrd="0" destOrd="0" presId="urn:microsoft.com/office/officeart/2016/7/layout/BasicLinearProcessNumbered"/>
    <dgm:cxn modelId="{D77333A0-AC96-486B-A495-6227B3F1E16F}" type="presParOf" srcId="{674C8D16-E967-4073-8CA5-8E296EB1D3F8}" destId="{D8F76CD0-4E90-42A9-80BA-EBCD12F4AA0D}" srcOrd="1" destOrd="0" presId="urn:microsoft.com/office/officeart/2016/7/layout/BasicLinearProcessNumbered"/>
    <dgm:cxn modelId="{29F9DD40-AABD-454F-82D1-AFA3FA160A7D}" type="presParOf" srcId="{674C8D16-E967-4073-8CA5-8E296EB1D3F8}" destId="{9E18C672-D59A-4163-B438-F27329C3A2E5}" srcOrd="2" destOrd="0" presId="urn:microsoft.com/office/officeart/2016/7/layout/BasicLinearProcessNumbered"/>
    <dgm:cxn modelId="{6C6651C5-3495-4C61-A7A6-001D6C88E5EE}" type="presParOf" srcId="{674C8D16-E967-4073-8CA5-8E296EB1D3F8}" destId="{3617A7A2-7D56-476D-9367-2E7A3EF7FE81}" srcOrd="3" destOrd="0" presId="urn:microsoft.com/office/officeart/2016/7/layout/BasicLinearProcessNumbered"/>
    <dgm:cxn modelId="{60AF9DBF-1DC9-4184-AD04-3D6BF2C4DF67}" type="presParOf" srcId="{1729BA59-5395-40A6-A258-62713FA49AB3}" destId="{7BBE7216-8493-4B9E-8BEE-04740D1EF8B2}" srcOrd="1" destOrd="0" presId="urn:microsoft.com/office/officeart/2016/7/layout/BasicLinearProcessNumbered"/>
    <dgm:cxn modelId="{1F795F81-66D4-497E-92BE-8E6BBF43FF8C}" type="presParOf" srcId="{1729BA59-5395-40A6-A258-62713FA49AB3}" destId="{55929887-2EEB-41FC-9DF6-F0EBC1352369}" srcOrd="2" destOrd="0" presId="urn:microsoft.com/office/officeart/2016/7/layout/BasicLinearProcessNumbered"/>
    <dgm:cxn modelId="{212AD628-45BB-454A-9CEB-2785AF0EF97B}" type="presParOf" srcId="{55929887-2EEB-41FC-9DF6-F0EBC1352369}" destId="{9F4B2644-2023-4ACD-9CD6-A16ADF18093D}" srcOrd="0" destOrd="0" presId="urn:microsoft.com/office/officeart/2016/7/layout/BasicLinearProcessNumbered"/>
    <dgm:cxn modelId="{718B0909-CA69-47E0-836D-4C5197364B6E}" type="presParOf" srcId="{55929887-2EEB-41FC-9DF6-F0EBC1352369}" destId="{44221671-C3F9-4C12-8D05-B52AF6C315E1}" srcOrd="1" destOrd="0" presId="urn:microsoft.com/office/officeart/2016/7/layout/BasicLinearProcessNumbered"/>
    <dgm:cxn modelId="{981ACB03-A11F-4E11-99D6-362F6C5DBA30}" type="presParOf" srcId="{55929887-2EEB-41FC-9DF6-F0EBC1352369}" destId="{5094ABE1-6667-4042-9913-CC20C3DBDA1C}" srcOrd="2" destOrd="0" presId="urn:microsoft.com/office/officeart/2016/7/layout/BasicLinearProcessNumbered"/>
    <dgm:cxn modelId="{96A7F07D-B332-4483-857A-F24D5093F217}" type="presParOf" srcId="{55929887-2EEB-41FC-9DF6-F0EBC1352369}" destId="{A947EB69-BA35-4E48-8DF5-583484D2817D}" srcOrd="3" destOrd="0" presId="urn:microsoft.com/office/officeart/2016/7/layout/BasicLinearProcessNumbered"/>
    <dgm:cxn modelId="{2C0E6328-EE6A-4C46-BEE0-6B4E2B9B1C11}" type="presParOf" srcId="{1729BA59-5395-40A6-A258-62713FA49AB3}" destId="{0ADD3ABF-C91E-4EE6-B2DB-F448ACF89F79}" srcOrd="3" destOrd="0" presId="urn:microsoft.com/office/officeart/2016/7/layout/BasicLinearProcessNumbered"/>
    <dgm:cxn modelId="{16AB9060-DB6A-4E7F-86BB-4D067B5F8BE9}" type="presParOf" srcId="{1729BA59-5395-40A6-A258-62713FA49AB3}" destId="{1FEC9FB5-4D61-45BE-BEB7-3569C5F924A7}" srcOrd="4" destOrd="0" presId="urn:microsoft.com/office/officeart/2016/7/layout/BasicLinearProcessNumbered"/>
    <dgm:cxn modelId="{5F24FDCF-486F-4363-92A3-62FFBF836501}" type="presParOf" srcId="{1FEC9FB5-4D61-45BE-BEB7-3569C5F924A7}" destId="{2DFDB367-074E-4090-BB8F-18F8619BD88D}" srcOrd="0" destOrd="0" presId="urn:microsoft.com/office/officeart/2016/7/layout/BasicLinearProcessNumbered"/>
    <dgm:cxn modelId="{151AFDF6-DCCA-4A3A-9713-6DB89FD7B206}" type="presParOf" srcId="{1FEC9FB5-4D61-45BE-BEB7-3569C5F924A7}" destId="{42E9E950-6B74-4B79-BE88-67C000B3DD5F}" srcOrd="1" destOrd="0" presId="urn:microsoft.com/office/officeart/2016/7/layout/BasicLinearProcessNumbered"/>
    <dgm:cxn modelId="{CA6FC056-21B7-46EE-9DDA-7C3186CCF12B}" type="presParOf" srcId="{1FEC9FB5-4D61-45BE-BEB7-3569C5F924A7}" destId="{D5EB3436-F988-445F-AAE6-42FB3EDB90CF}" srcOrd="2" destOrd="0" presId="urn:microsoft.com/office/officeart/2016/7/layout/BasicLinearProcessNumbered"/>
    <dgm:cxn modelId="{90B135F2-870C-4F87-8812-479C1E00B676}" type="presParOf" srcId="{1FEC9FB5-4D61-45BE-BEB7-3569C5F924A7}" destId="{ACF786B1-C48B-4604-B10C-6D78869856F7}" srcOrd="3" destOrd="0" presId="urn:microsoft.com/office/officeart/2016/7/layout/BasicLinearProcessNumbered"/>
    <dgm:cxn modelId="{85EFAC71-71F5-4140-A443-34D78A4A9717}" type="presParOf" srcId="{1729BA59-5395-40A6-A258-62713FA49AB3}" destId="{A6DB876B-0604-4BA0-9376-8111336EF341}" srcOrd="5" destOrd="0" presId="urn:microsoft.com/office/officeart/2016/7/layout/BasicLinearProcessNumbered"/>
    <dgm:cxn modelId="{35424BE6-F81C-49C6-A3CF-8544A56083F8}" type="presParOf" srcId="{1729BA59-5395-40A6-A258-62713FA49AB3}" destId="{276CF448-0584-4924-BDAA-75D046E8C7F7}" srcOrd="6" destOrd="0" presId="urn:microsoft.com/office/officeart/2016/7/layout/BasicLinearProcessNumbered"/>
    <dgm:cxn modelId="{9BEEB981-1A97-4CC2-8956-5F94BDB46D7C}" type="presParOf" srcId="{276CF448-0584-4924-BDAA-75D046E8C7F7}" destId="{9A4A2062-688C-44C2-BD34-56239480CACC}" srcOrd="0" destOrd="0" presId="urn:microsoft.com/office/officeart/2016/7/layout/BasicLinearProcessNumbered"/>
    <dgm:cxn modelId="{9543CAF0-7544-4B6A-96FB-AC71B97DE78B}" type="presParOf" srcId="{276CF448-0584-4924-BDAA-75D046E8C7F7}" destId="{EC72DF07-6F16-4F17-A15A-3EFB4C3C660D}" srcOrd="1" destOrd="0" presId="urn:microsoft.com/office/officeart/2016/7/layout/BasicLinearProcessNumbered"/>
    <dgm:cxn modelId="{41A8EB3B-43D6-48C8-B7DF-F43037C3E5AF}" type="presParOf" srcId="{276CF448-0584-4924-BDAA-75D046E8C7F7}" destId="{101B00A0-457C-4D43-9F88-7CDFE0D70FD7}" srcOrd="2" destOrd="0" presId="urn:microsoft.com/office/officeart/2016/7/layout/BasicLinearProcessNumbered"/>
    <dgm:cxn modelId="{F25ACCC4-87A8-4C9A-AC1A-992ECDBE8D86}" type="presParOf" srcId="{276CF448-0584-4924-BDAA-75D046E8C7F7}" destId="{926CE534-4225-4F9F-AC2F-0225313113AF}" srcOrd="3" destOrd="0" presId="urn:microsoft.com/office/officeart/2016/7/layout/BasicLinearProcessNumbered"/>
    <dgm:cxn modelId="{2E80FC77-2A6B-40C5-A473-E83F1E9B6BBC}" type="presParOf" srcId="{1729BA59-5395-40A6-A258-62713FA49AB3}" destId="{11EAFB97-F1C9-4B95-9F04-BAA6E04C0481}" srcOrd="7" destOrd="0" presId="urn:microsoft.com/office/officeart/2016/7/layout/BasicLinearProcessNumbered"/>
    <dgm:cxn modelId="{BBD892E0-DE59-485C-B567-770DC6EDFCF7}" type="presParOf" srcId="{1729BA59-5395-40A6-A258-62713FA49AB3}" destId="{B11DA001-2E00-4821-9FF2-8513712C2284}" srcOrd="8" destOrd="0" presId="urn:microsoft.com/office/officeart/2016/7/layout/BasicLinearProcessNumbered"/>
    <dgm:cxn modelId="{8095E595-CD3A-49E2-A31D-5181863EF896}" type="presParOf" srcId="{B11DA001-2E00-4821-9FF2-8513712C2284}" destId="{F3190597-D560-4FA2-B4B0-4549F7B8D92A}" srcOrd="0" destOrd="0" presId="urn:microsoft.com/office/officeart/2016/7/layout/BasicLinearProcessNumbered"/>
    <dgm:cxn modelId="{879A5AFD-B540-4CDD-8573-476AFECB4AA3}" type="presParOf" srcId="{B11DA001-2E00-4821-9FF2-8513712C2284}" destId="{2050412E-CCF0-4EA9-BB49-8BA53D60734A}" srcOrd="1" destOrd="0" presId="urn:microsoft.com/office/officeart/2016/7/layout/BasicLinearProcessNumbered"/>
    <dgm:cxn modelId="{FA3BB4C6-D89D-4ECF-A4C3-F1A3E74C7938}" type="presParOf" srcId="{B11DA001-2E00-4821-9FF2-8513712C2284}" destId="{3D33A6A7-EA0C-4505-B9B3-67C712AC000D}" srcOrd="2" destOrd="0" presId="urn:microsoft.com/office/officeart/2016/7/layout/BasicLinearProcessNumbered"/>
    <dgm:cxn modelId="{285CB869-17AB-43EE-8BB0-440F14E8F6BB}" type="presParOf" srcId="{B11DA001-2E00-4821-9FF2-8513712C2284}" destId="{F3C6EF95-691E-42EE-AAC4-7B26E6E030F0}" srcOrd="3" destOrd="0" presId="urn:microsoft.com/office/officeart/2016/7/layout/BasicLinearProcessNumbered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70FF03CD-0509-44D6-9FC6-25902499277E}" type="doc">
      <dgm:prSet loTypeId="urn:microsoft.com/office/officeart/2009/layout/CircleArrowProcess" loCatId="process" qsTypeId="urn:microsoft.com/office/officeart/2005/8/quickstyle/3d7" qsCatId="3D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C594C6F4-0D40-494E-A9F3-6C4FB56C2BFE}">
      <dgm:prSet phldrT="[Text]"/>
      <dgm:spPr/>
      <dgm:t>
        <a:bodyPr/>
        <a:lstStyle/>
        <a:p>
          <a:r>
            <a:rPr lang="en-US" b="1" i="1" dirty="0"/>
            <a:t>Voting System Certification</a:t>
          </a:r>
        </a:p>
      </dgm:t>
    </dgm:pt>
    <dgm:pt modelId="{A7B63C47-B582-4EF7-9651-DDED8161A8E8}" type="parTrans" cxnId="{54A3160B-6DDE-4014-A27A-A3C8C5E787D6}">
      <dgm:prSet/>
      <dgm:spPr/>
      <dgm:t>
        <a:bodyPr/>
        <a:lstStyle/>
        <a:p>
          <a:endParaRPr lang="en-US"/>
        </a:p>
      </dgm:t>
    </dgm:pt>
    <dgm:pt modelId="{FB656974-A256-472C-A7A8-ABE888EC3474}" type="sibTrans" cxnId="{54A3160B-6DDE-4014-A27A-A3C8C5E787D6}">
      <dgm:prSet/>
      <dgm:spPr/>
      <dgm:t>
        <a:bodyPr/>
        <a:lstStyle/>
        <a:p>
          <a:endParaRPr lang="en-US"/>
        </a:p>
      </dgm:t>
    </dgm:pt>
    <dgm:pt modelId="{18C0C16E-E96E-4004-A4B9-40EF491D2839}">
      <dgm:prSet phldrT="[Text]"/>
      <dgm:spPr/>
      <dgm:t>
        <a:bodyPr/>
        <a:lstStyle/>
        <a:p>
          <a:r>
            <a:rPr lang="en-US" b="1" i="1" dirty="0"/>
            <a:t>Logic and Accuracy Testing</a:t>
          </a:r>
        </a:p>
      </dgm:t>
    </dgm:pt>
    <dgm:pt modelId="{1C4F12A4-72D7-45DF-A602-8FEDB9DB5BDA}" type="parTrans" cxnId="{EF02F5CC-2221-4526-B6FB-4162A956CCAF}">
      <dgm:prSet/>
      <dgm:spPr/>
      <dgm:t>
        <a:bodyPr/>
        <a:lstStyle/>
        <a:p>
          <a:endParaRPr lang="en-US"/>
        </a:p>
      </dgm:t>
    </dgm:pt>
    <dgm:pt modelId="{5BEF970E-FADE-4D87-BC77-4854B8014DE9}" type="sibTrans" cxnId="{EF02F5CC-2221-4526-B6FB-4162A956CCAF}">
      <dgm:prSet/>
      <dgm:spPr/>
      <dgm:t>
        <a:bodyPr/>
        <a:lstStyle/>
        <a:p>
          <a:endParaRPr lang="en-US"/>
        </a:p>
      </dgm:t>
    </dgm:pt>
    <dgm:pt modelId="{46B398B7-A9A3-48F2-83BC-8C6EE23FA177}">
      <dgm:prSet phldrT="[Text]"/>
      <dgm:spPr/>
      <dgm:t>
        <a:bodyPr/>
        <a:lstStyle/>
        <a:p>
          <a:r>
            <a:rPr lang="en-US" b="1" i="1" dirty="0"/>
            <a:t>Risk-Limiting Audits</a:t>
          </a:r>
        </a:p>
      </dgm:t>
    </dgm:pt>
    <dgm:pt modelId="{8AB795A1-9EDA-4585-925C-F95E51B93DF4}" type="parTrans" cxnId="{18C94AE9-88F4-4AC9-A88C-1C178CD62012}">
      <dgm:prSet/>
      <dgm:spPr/>
      <dgm:t>
        <a:bodyPr/>
        <a:lstStyle/>
        <a:p>
          <a:endParaRPr lang="en-US"/>
        </a:p>
      </dgm:t>
    </dgm:pt>
    <dgm:pt modelId="{55311F15-C652-4ABD-8604-70D7F6BDA763}" type="sibTrans" cxnId="{18C94AE9-88F4-4AC9-A88C-1C178CD62012}">
      <dgm:prSet/>
      <dgm:spPr/>
      <dgm:t>
        <a:bodyPr/>
        <a:lstStyle/>
        <a:p>
          <a:endParaRPr lang="en-US"/>
        </a:p>
      </dgm:t>
    </dgm:pt>
    <dgm:pt modelId="{341BCAA2-3190-4CA7-B1E3-EBD96289FD23}">
      <dgm:prSet/>
      <dgm:spPr/>
      <dgm:t>
        <a:bodyPr/>
        <a:lstStyle/>
        <a:p>
          <a:endParaRPr lang="en-US" dirty="0"/>
        </a:p>
      </dgm:t>
    </dgm:pt>
    <dgm:pt modelId="{893B3866-9519-444D-8B5C-C1BAF7AF96D6}" type="parTrans" cxnId="{1184214F-25C9-4A91-B4B2-47EA0BA1CCC7}">
      <dgm:prSet/>
      <dgm:spPr/>
      <dgm:t>
        <a:bodyPr/>
        <a:lstStyle/>
        <a:p>
          <a:endParaRPr lang="en-US"/>
        </a:p>
      </dgm:t>
    </dgm:pt>
    <dgm:pt modelId="{4F37BF0B-1FB2-40FD-AAC8-8D856A13DC27}" type="sibTrans" cxnId="{1184214F-25C9-4A91-B4B2-47EA0BA1CCC7}">
      <dgm:prSet/>
      <dgm:spPr/>
      <dgm:t>
        <a:bodyPr/>
        <a:lstStyle/>
        <a:p>
          <a:endParaRPr lang="en-US"/>
        </a:p>
      </dgm:t>
    </dgm:pt>
    <dgm:pt modelId="{4843D98E-95B2-445D-81E1-2A4FB5AA2783}" type="pres">
      <dgm:prSet presAssocID="{70FF03CD-0509-44D6-9FC6-25902499277E}" presName="Name0" presStyleCnt="0">
        <dgm:presLayoutVars>
          <dgm:chMax val="7"/>
          <dgm:chPref val="7"/>
          <dgm:dir/>
          <dgm:animLvl val="lvl"/>
        </dgm:presLayoutVars>
      </dgm:prSet>
      <dgm:spPr/>
    </dgm:pt>
    <dgm:pt modelId="{9C6DCFA5-AAC2-4A1D-B37D-572D1926FAB1}" type="pres">
      <dgm:prSet presAssocID="{341BCAA2-3190-4CA7-B1E3-EBD96289FD23}" presName="Accent1" presStyleCnt="0"/>
      <dgm:spPr/>
    </dgm:pt>
    <dgm:pt modelId="{8A8E473C-27A3-4542-BB2D-AE469674C69F}" type="pres">
      <dgm:prSet presAssocID="{341BCAA2-3190-4CA7-B1E3-EBD96289FD23}" presName="Accent" presStyleLbl="node1" presStyleIdx="0" presStyleCnt="4"/>
      <dgm:spPr/>
    </dgm:pt>
    <dgm:pt modelId="{0E5657F8-3458-4CF7-ADB3-8A8DE1F63D8F}" type="pres">
      <dgm:prSet presAssocID="{341BCAA2-3190-4CA7-B1E3-EBD96289FD23}" presName="Parent1" presStyleLbl="revTx" presStyleIdx="0" presStyleCnt="4">
        <dgm:presLayoutVars>
          <dgm:chMax val="1"/>
          <dgm:chPref val="1"/>
          <dgm:bulletEnabled val="1"/>
        </dgm:presLayoutVars>
      </dgm:prSet>
      <dgm:spPr/>
    </dgm:pt>
    <dgm:pt modelId="{AB6E67D9-E727-4B4D-8BE2-01BA8C0C27FC}" type="pres">
      <dgm:prSet presAssocID="{C594C6F4-0D40-494E-A9F3-6C4FB56C2BFE}" presName="Accent2" presStyleCnt="0"/>
      <dgm:spPr/>
    </dgm:pt>
    <dgm:pt modelId="{9F0D1C9E-7398-4BD4-8C11-F9970BEC2D70}" type="pres">
      <dgm:prSet presAssocID="{C594C6F4-0D40-494E-A9F3-6C4FB56C2BFE}" presName="Accent" presStyleLbl="node1" presStyleIdx="1" presStyleCnt="4"/>
      <dgm:spPr/>
    </dgm:pt>
    <dgm:pt modelId="{85733D31-7A09-4638-804B-8A5DD01F925F}" type="pres">
      <dgm:prSet presAssocID="{C594C6F4-0D40-494E-A9F3-6C4FB56C2BFE}" presName="Parent2" presStyleLbl="revTx" presStyleIdx="1" presStyleCnt="4" custLinFactY="-100000" custLinFactNeighborX="52849" custLinFactNeighborY="-117932">
        <dgm:presLayoutVars>
          <dgm:chMax val="1"/>
          <dgm:chPref val="1"/>
          <dgm:bulletEnabled val="1"/>
        </dgm:presLayoutVars>
      </dgm:prSet>
      <dgm:spPr/>
    </dgm:pt>
    <dgm:pt modelId="{6720343E-3ADE-449D-907E-5412066C217B}" type="pres">
      <dgm:prSet presAssocID="{18C0C16E-E96E-4004-A4B9-40EF491D2839}" presName="Accent3" presStyleCnt="0"/>
      <dgm:spPr/>
    </dgm:pt>
    <dgm:pt modelId="{A2F740E4-070A-435F-BCF4-81CB015D9EEC}" type="pres">
      <dgm:prSet presAssocID="{18C0C16E-E96E-4004-A4B9-40EF491D2839}" presName="Accent" presStyleLbl="node1" presStyleIdx="2" presStyleCnt="4"/>
      <dgm:spPr/>
    </dgm:pt>
    <dgm:pt modelId="{3C6A90C9-1398-4CEA-8810-6D1B1E0C12A4}" type="pres">
      <dgm:prSet presAssocID="{18C0C16E-E96E-4004-A4B9-40EF491D2839}" presName="Parent3" presStyleLbl="revTx" presStyleIdx="2" presStyleCnt="4">
        <dgm:presLayoutVars>
          <dgm:chMax val="1"/>
          <dgm:chPref val="1"/>
          <dgm:bulletEnabled val="1"/>
        </dgm:presLayoutVars>
      </dgm:prSet>
      <dgm:spPr/>
    </dgm:pt>
    <dgm:pt modelId="{28D206DA-28F3-4E3A-9D7F-4CC6FDB25DEB}" type="pres">
      <dgm:prSet presAssocID="{46B398B7-A9A3-48F2-83BC-8C6EE23FA177}" presName="Accent4" presStyleCnt="0"/>
      <dgm:spPr/>
    </dgm:pt>
    <dgm:pt modelId="{604A560A-8B4D-4978-8CFF-46E5520C1F62}" type="pres">
      <dgm:prSet presAssocID="{46B398B7-A9A3-48F2-83BC-8C6EE23FA177}" presName="Accent" presStyleLbl="node1" presStyleIdx="3" presStyleCnt="4"/>
      <dgm:spPr/>
    </dgm:pt>
    <dgm:pt modelId="{6FD89F5A-ECCB-4022-BB3B-6EAF29E04DBB}" type="pres">
      <dgm:prSet presAssocID="{46B398B7-A9A3-48F2-83BC-8C6EE23FA177}" presName="Parent4" presStyleLbl="revTx" presStyleIdx="3" presStyleCnt="4">
        <dgm:presLayoutVars>
          <dgm:chMax val="1"/>
          <dgm:chPref val="1"/>
          <dgm:bulletEnabled val="1"/>
        </dgm:presLayoutVars>
      </dgm:prSet>
      <dgm:spPr/>
    </dgm:pt>
  </dgm:ptLst>
  <dgm:cxnLst>
    <dgm:cxn modelId="{54A3160B-6DDE-4014-A27A-A3C8C5E787D6}" srcId="{70FF03CD-0509-44D6-9FC6-25902499277E}" destId="{C594C6F4-0D40-494E-A9F3-6C4FB56C2BFE}" srcOrd="1" destOrd="0" parTransId="{A7B63C47-B582-4EF7-9651-DDED8161A8E8}" sibTransId="{FB656974-A256-472C-A7A8-ABE888EC3474}"/>
    <dgm:cxn modelId="{0ED1EB45-2949-4AA1-AD91-1AF8A8B65034}" type="presOf" srcId="{18C0C16E-E96E-4004-A4B9-40EF491D2839}" destId="{3C6A90C9-1398-4CEA-8810-6D1B1E0C12A4}" srcOrd="0" destOrd="0" presId="urn:microsoft.com/office/officeart/2009/layout/CircleArrowProcess"/>
    <dgm:cxn modelId="{FF0E3F6C-08D0-429E-A125-471BDD89DCFC}" type="presOf" srcId="{341BCAA2-3190-4CA7-B1E3-EBD96289FD23}" destId="{0E5657F8-3458-4CF7-ADB3-8A8DE1F63D8F}" srcOrd="0" destOrd="0" presId="urn:microsoft.com/office/officeart/2009/layout/CircleArrowProcess"/>
    <dgm:cxn modelId="{1184214F-25C9-4A91-B4B2-47EA0BA1CCC7}" srcId="{70FF03CD-0509-44D6-9FC6-25902499277E}" destId="{341BCAA2-3190-4CA7-B1E3-EBD96289FD23}" srcOrd="0" destOrd="0" parTransId="{893B3866-9519-444D-8B5C-C1BAF7AF96D6}" sibTransId="{4F37BF0B-1FB2-40FD-AAC8-8D856A13DC27}"/>
    <dgm:cxn modelId="{95F0B057-AECA-44C1-89ED-263A22EDCE6E}" type="presOf" srcId="{70FF03CD-0509-44D6-9FC6-25902499277E}" destId="{4843D98E-95B2-445D-81E1-2A4FB5AA2783}" srcOrd="0" destOrd="0" presId="urn:microsoft.com/office/officeart/2009/layout/CircleArrowProcess"/>
    <dgm:cxn modelId="{B45D1559-0AF6-4B0E-894A-DB1D98D24B30}" type="presOf" srcId="{C594C6F4-0D40-494E-A9F3-6C4FB56C2BFE}" destId="{85733D31-7A09-4638-804B-8A5DD01F925F}" srcOrd="0" destOrd="0" presId="urn:microsoft.com/office/officeart/2009/layout/CircleArrowProcess"/>
    <dgm:cxn modelId="{F292AAA3-FBBA-4C7C-8E79-6F253539C0EA}" type="presOf" srcId="{46B398B7-A9A3-48F2-83BC-8C6EE23FA177}" destId="{6FD89F5A-ECCB-4022-BB3B-6EAF29E04DBB}" srcOrd="0" destOrd="0" presId="urn:microsoft.com/office/officeart/2009/layout/CircleArrowProcess"/>
    <dgm:cxn modelId="{EF02F5CC-2221-4526-B6FB-4162A956CCAF}" srcId="{70FF03CD-0509-44D6-9FC6-25902499277E}" destId="{18C0C16E-E96E-4004-A4B9-40EF491D2839}" srcOrd="2" destOrd="0" parTransId="{1C4F12A4-72D7-45DF-A602-8FEDB9DB5BDA}" sibTransId="{5BEF970E-FADE-4D87-BC77-4854B8014DE9}"/>
    <dgm:cxn modelId="{18C94AE9-88F4-4AC9-A88C-1C178CD62012}" srcId="{70FF03CD-0509-44D6-9FC6-25902499277E}" destId="{46B398B7-A9A3-48F2-83BC-8C6EE23FA177}" srcOrd="3" destOrd="0" parTransId="{8AB795A1-9EDA-4585-925C-F95E51B93DF4}" sibTransId="{55311F15-C652-4ABD-8604-70D7F6BDA763}"/>
    <dgm:cxn modelId="{C06CD74F-FC7D-4AB3-9D2E-72A6D8A84C5F}" type="presParOf" srcId="{4843D98E-95B2-445D-81E1-2A4FB5AA2783}" destId="{9C6DCFA5-AAC2-4A1D-B37D-572D1926FAB1}" srcOrd="0" destOrd="0" presId="urn:microsoft.com/office/officeart/2009/layout/CircleArrowProcess"/>
    <dgm:cxn modelId="{71C42C62-521A-447B-8458-ABADF875E6CA}" type="presParOf" srcId="{9C6DCFA5-AAC2-4A1D-B37D-572D1926FAB1}" destId="{8A8E473C-27A3-4542-BB2D-AE469674C69F}" srcOrd="0" destOrd="0" presId="urn:microsoft.com/office/officeart/2009/layout/CircleArrowProcess"/>
    <dgm:cxn modelId="{32A2464C-0230-4FF9-807E-0A1DF45C8A83}" type="presParOf" srcId="{4843D98E-95B2-445D-81E1-2A4FB5AA2783}" destId="{0E5657F8-3458-4CF7-ADB3-8A8DE1F63D8F}" srcOrd="1" destOrd="0" presId="urn:microsoft.com/office/officeart/2009/layout/CircleArrowProcess"/>
    <dgm:cxn modelId="{EE1269D7-5ED0-42EF-9466-E097462AF5E4}" type="presParOf" srcId="{4843D98E-95B2-445D-81E1-2A4FB5AA2783}" destId="{AB6E67D9-E727-4B4D-8BE2-01BA8C0C27FC}" srcOrd="2" destOrd="0" presId="urn:microsoft.com/office/officeart/2009/layout/CircleArrowProcess"/>
    <dgm:cxn modelId="{23D5140A-78D3-4848-9AA9-8212D6710D56}" type="presParOf" srcId="{AB6E67D9-E727-4B4D-8BE2-01BA8C0C27FC}" destId="{9F0D1C9E-7398-4BD4-8C11-F9970BEC2D70}" srcOrd="0" destOrd="0" presId="urn:microsoft.com/office/officeart/2009/layout/CircleArrowProcess"/>
    <dgm:cxn modelId="{3EB4482B-3843-4797-B1BF-5C6C23CBE750}" type="presParOf" srcId="{4843D98E-95B2-445D-81E1-2A4FB5AA2783}" destId="{85733D31-7A09-4638-804B-8A5DD01F925F}" srcOrd="3" destOrd="0" presId="urn:microsoft.com/office/officeart/2009/layout/CircleArrowProcess"/>
    <dgm:cxn modelId="{DB3EE3C9-7F0C-4320-981C-7BED155021A2}" type="presParOf" srcId="{4843D98E-95B2-445D-81E1-2A4FB5AA2783}" destId="{6720343E-3ADE-449D-907E-5412066C217B}" srcOrd="4" destOrd="0" presId="urn:microsoft.com/office/officeart/2009/layout/CircleArrowProcess"/>
    <dgm:cxn modelId="{D32AA5DC-3527-4A78-ACFD-08B7EFDA16E0}" type="presParOf" srcId="{6720343E-3ADE-449D-907E-5412066C217B}" destId="{A2F740E4-070A-435F-BCF4-81CB015D9EEC}" srcOrd="0" destOrd="0" presId="urn:microsoft.com/office/officeart/2009/layout/CircleArrowProcess"/>
    <dgm:cxn modelId="{F1105E2A-7E24-4703-83F8-C743C7AD6866}" type="presParOf" srcId="{4843D98E-95B2-445D-81E1-2A4FB5AA2783}" destId="{3C6A90C9-1398-4CEA-8810-6D1B1E0C12A4}" srcOrd="5" destOrd="0" presId="urn:microsoft.com/office/officeart/2009/layout/CircleArrowProcess"/>
    <dgm:cxn modelId="{7F271C21-B7D3-449F-BC71-80952857F255}" type="presParOf" srcId="{4843D98E-95B2-445D-81E1-2A4FB5AA2783}" destId="{28D206DA-28F3-4E3A-9D7F-4CC6FDB25DEB}" srcOrd="6" destOrd="0" presId="urn:microsoft.com/office/officeart/2009/layout/CircleArrowProcess"/>
    <dgm:cxn modelId="{B4C2E524-E540-49FA-BCF4-4A69AE1C60A9}" type="presParOf" srcId="{28D206DA-28F3-4E3A-9D7F-4CC6FDB25DEB}" destId="{604A560A-8B4D-4978-8CFF-46E5520C1F62}" srcOrd="0" destOrd="0" presId="urn:microsoft.com/office/officeart/2009/layout/CircleArrowProcess"/>
    <dgm:cxn modelId="{58BF9AEA-E017-4B2E-942B-263B591D1CEE}" type="presParOf" srcId="{4843D98E-95B2-445D-81E1-2A4FB5AA2783}" destId="{6FD89F5A-ECCB-4022-BB3B-6EAF29E04DBB}" srcOrd="7" destOrd="0" presId="urn:microsoft.com/office/officeart/2009/layout/CircleArrow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32CF7072-A4C7-4D50-8F8D-0697F910A8CF}" type="doc">
      <dgm:prSet loTypeId="urn:microsoft.com/office/officeart/2017/3/layout/DropPinTimeline" loCatId="process" qsTypeId="urn:microsoft.com/office/officeart/2005/8/quickstyle/simple2" qsCatId="simple" csTypeId="urn:microsoft.com/office/officeart/2005/8/colors/accent1_1" csCatId="accent1" phldr="1"/>
      <dgm:spPr/>
      <dgm:t>
        <a:bodyPr/>
        <a:lstStyle/>
        <a:p>
          <a:endParaRPr lang="en-US"/>
        </a:p>
      </dgm:t>
    </dgm:pt>
    <dgm:pt modelId="{39B465C0-CB27-4593-9FE6-7AD95F54784D}">
      <dgm:prSet/>
      <dgm:spPr/>
      <dgm:t>
        <a:bodyPr/>
        <a:lstStyle/>
        <a:p>
          <a:r>
            <a:rPr lang="en-US" dirty="0">
              <a:latin typeface="Avenir Next LT Pro"/>
            </a:rPr>
            <a:t>-First ballot polling RLAs of a statewide contests conducted.</a:t>
          </a:r>
          <a:endParaRPr lang="en-US" b="0" dirty="0">
            <a:latin typeface="Avenir Next LT Pro"/>
          </a:endParaRPr>
        </a:p>
      </dgm:t>
    </dgm:pt>
    <dgm:pt modelId="{2CDE8F05-158E-4610-9914-81492030A7E7}" type="parTrans" cxnId="{5F0BF2C0-FBFD-495C-ABA7-BDC29476A15C}">
      <dgm:prSet/>
      <dgm:spPr/>
      <dgm:t>
        <a:bodyPr/>
        <a:lstStyle/>
        <a:p>
          <a:endParaRPr lang="en-US"/>
        </a:p>
      </dgm:t>
    </dgm:pt>
    <dgm:pt modelId="{B4047D6E-D709-4CD2-BBBA-2D98DAB3847F}" type="sibTrans" cxnId="{5F0BF2C0-FBFD-495C-ABA7-BDC29476A15C}">
      <dgm:prSet/>
      <dgm:spPr/>
      <dgm:t>
        <a:bodyPr/>
        <a:lstStyle/>
        <a:p>
          <a:endParaRPr lang="en-US"/>
        </a:p>
      </dgm:t>
    </dgm:pt>
    <dgm:pt modelId="{6C1B8EB9-B652-4F16-B24D-E1D8332CAA70}">
      <dgm:prSet/>
      <dgm:spPr/>
      <dgm:t>
        <a:bodyPr/>
        <a:lstStyle/>
        <a:p>
          <a:pPr>
            <a:defRPr b="1"/>
          </a:pPr>
          <a:r>
            <a:rPr lang="en-US" dirty="0">
              <a:latin typeface="Avenir Next LT Pro" panose="020B0504020202020204" pitchFamily="34" charset="0"/>
            </a:rPr>
            <a:t>Nov. 2022</a:t>
          </a:r>
        </a:p>
      </dgm:t>
    </dgm:pt>
    <dgm:pt modelId="{DB4D8582-D736-47DB-A62A-0629707FC7A6}" type="parTrans" cxnId="{4E3A5238-3046-4E7B-8FFC-6201B7902DD2}">
      <dgm:prSet/>
      <dgm:spPr/>
      <dgm:t>
        <a:bodyPr/>
        <a:lstStyle/>
        <a:p>
          <a:endParaRPr lang="en-US"/>
        </a:p>
      </dgm:t>
    </dgm:pt>
    <dgm:pt modelId="{635AD54F-4B82-484B-9DB0-425F87CF7372}" type="sibTrans" cxnId="{4E3A5238-3046-4E7B-8FFC-6201B7902DD2}">
      <dgm:prSet/>
      <dgm:spPr/>
      <dgm:t>
        <a:bodyPr/>
        <a:lstStyle/>
        <a:p>
          <a:endParaRPr lang="en-US"/>
        </a:p>
      </dgm:t>
    </dgm:pt>
    <dgm:pt modelId="{F443CDCA-90C0-4657-B59D-57AE4EF7110D}">
      <dgm:prSet/>
      <dgm:spPr/>
      <dgm:t>
        <a:bodyPr/>
        <a:lstStyle/>
        <a:p>
          <a:r>
            <a:rPr lang="en-US" dirty="0">
              <a:latin typeface="Avenir Next LT Pro" panose="020B0504020202020204" pitchFamily="34" charset="0"/>
            </a:rPr>
            <a:t>The 9th CD localities perform an RLA after the Nov 2022 election.</a:t>
          </a:r>
        </a:p>
      </dgm:t>
    </dgm:pt>
    <dgm:pt modelId="{C750CA83-C366-4B8F-BF4F-F6B520F88DF9}" type="parTrans" cxnId="{ADD0FE01-84DE-47FD-81C1-09A43B99C5E3}">
      <dgm:prSet/>
      <dgm:spPr/>
      <dgm:t>
        <a:bodyPr/>
        <a:lstStyle/>
        <a:p>
          <a:endParaRPr lang="en-US"/>
        </a:p>
      </dgm:t>
    </dgm:pt>
    <dgm:pt modelId="{AFD9C78F-565F-43DA-965A-2768BC84D371}" type="sibTrans" cxnId="{ADD0FE01-84DE-47FD-81C1-09A43B99C5E3}">
      <dgm:prSet/>
      <dgm:spPr/>
      <dgm:t>
        <a:bodyPr/>
        <a:lstStyle/>
        <a:p>
          <a:endParaRPr lang="en-US"/>
        </a:p>
      </dgm:t>
    </dgm:pt>
    <dgm:pt modelId="{CC37016C-1F22-4758-BDBC-65788C160A3E}">
      <dgm:prSet/>
      <dgm:spPr/>
      <dgm:t>
        <a:bodyPr/>
        <a:lstStyle/>
        <a:p>
          <a:pPr>
            <a:defRPr b="1"/>
          </a:pPr>
          <a:r>
            <a:rPr lang="en-US" b="1" dirty="0">
              <a:latin typeface="Avenir Next LT Pro" panose="020B0504020202020204" pitchFamily="34" charset="0"/>
            </a:rPr>
            <a:t>Nov. 2023</a:t>
          </a:r>
        </a:p>
      </dgm:t>
    </dgm:pt>
    <dgm:pt modelId="{955CE00E-D7A1-4A5F-B8F0-52FCCD86AFE3}" type="parTrans" cxnId="{BBDA18A0-CF36-4B14-92D3-17193E2FB438}">
      <dgm:prSet/>
      <dgm:spPr/>
      <dgm:t>
        <a:bodyPr/>
        <a:lstStyle/>
        <a:p>
          <a:endParaRPr lang="en-US"/>
        </a:p>
      </dgm:t>
    </dgm:pt>
    <dgm:pt modelId="{1021B919-850F-45A9-8B0B-A3671C2F4ECD}" type="sibTrans" cxnId="{BBDA18A0-CF36-4B14-92D3-17193E2FB438}">
      <dgm:prSet/>
      <dgm:spPr/>
      <dgm:t>
        <a:bodyPr/>
        <a:lstStyle/>
        <a:p>
          <a:endParaRPr lang="en-US"/>
        </a:p>
      </dgm:t>
    </dgm:pt>
    <dgm:pt modelId="{7E07FC65-2FD5-4E6A-9348-1342433666FD}">
      <dgm:prSet/>
      <dgm:spPr/>
      <dgm:t>
        <a:bodyPr/>
        <a:lstStyle/>
        <a:p>
          <a:r>
            <a:rPr lang="en-US" dirty="0">
              <a:latin typeface="Avenir Next LT Pro" panose="020B0504020202020204" pitchFamily="34" charset="0"/>
            </a:rPr>
            <a:t>Multiple localities perform RLAs after the Nov 2023 election.</a:t>
          </a:r>
        </a:p>
      </dgm:t>
    </dgm:pt>
    <dgm:pt modelId="{0282582B-F7B7-4330-9311-38A8C78B9BB0}" type="parTrans" cxnId="{303A9BE8-68F1-4353-8647-851D9F6C0D2E}">
      <dgm:prSet/>
      <dgm:spPr/>
      <dgm:t>
        <a:bodyPr/>
        <a:lstStyle/>
        <a:p>
          <a:endParaRPr lang="en-US"/>
        </a:p>
      </dgm:t>
    </dgm:pt>
    <dgm:pt modelId="{80A21F5E-E9F2-420B-8CD3-BC4DB571E7B8}" type="sibTrans" cxnId="{303A9BE8-68F1-4353-8647-851D9F6C0D2E}">
      <dgm:prSet/>
      <dgm:spPr/>
      <dgm:t>
        <a:bodyPr/>
        <a:lstStyle/>
        <a:p>
          <a:endParaRPr lang="en-US"/>
        </a:p>
      </dgm:t>
    </dgm:pt>
    <dgm:pt modelId="{BCEB861C-72A6-4843-9890-824117061752}">
      <dgm:prSet phldr="0"/>
      <dgm:spPr/>
      <dgm:t>
        <a:bodyPr/>
        <a:lstStyle/>
        <a:p>
          <a:r>
            <a:rPr lang="en-US" b="0" dirty="0">
              <a:latin typeface="Avenir Next LT Pro"/>
            </a:rPr>
            <a:t>Former HOD 13 and 75 perform an RLA of the Nov. 2021 election.</a:t>
          </a:r>
        </a:p>
      </dgm:t>
    </dgm:pt>
    <dgm:pt modelId="{C67A71CC-133C-4D02-A862-FF947E2F4A94}" type="parTrans" cxnId="{A262E3B6-3C8D-46AE-AB8B-EF9318109136}">
      <dgm:prSet/>
      <dgm:spPr/>
      <dgm:t>
        <a:bodyPr/>
        <a:lstStyle/>
        <a:p>
          <a:endParaRPr lang="en-US"/>
        </a:p>
      </dgm:t>
    </dgm:pt>
    <dgm:pt modelId="{27950529-1D26-4BF1-A0C3-E4427B841E5F}" type="sibTrans" cxnId="{A262E3B6-3C8D-46AE-AB8B-EF9318109136}">
      <dgm:prSet/>
      <dgm:spPr/>
      <dgm:t>
        <a:bodyPr/>
        <a:lstStyle/>
        <a:p>
          <a:endParaRPr lang="en-US"/>
        </a:p>
      </dgm:t>
    </dgm:pt>
    <dgm:pt modelId="{25B3EA62-9072-4C59-A43C-676525966257}">
      <dgm:prSet phldr="0"/>
      <dgm:spPr/>
      <dgm:t>
        <a:bodyPr/>
        <a:lstStyle/>
        <a:p>
          <a:pPr>
            <a:defRPr b="1"/>
          </a:pPr>
          <a:r>
            <a:rPr lang="en-US" b="1" dirty="0">
              <a:latin typeface="Avenir Next LT Pro"/>
            </a:rPr>
            <a:t>June 2023</a:t>
          </a:r>
        </a:p>
      </dgm:t>
    </dgm:pt>
    <dgm:pt modelId="{987B1F76-02ED-4BE6-B186-AB459BFF7A2F}" type="parTrans" cxnId="{05FFAC03-8B88-4A33-AD8B-64E0F5FDE8E5}">
      <dgm:prSet/>
      <dgm:spPr/>
      <dgm:t>
        <a:bodyPr/>
        <a:lstStyle/>
        <a:p>
          <a:endParaRPr lang="en-US"/>
        </a:p>
      </dgm:t>
    </dgm:pt>
    <dgm:pt modelId="{335FEEC4-C197-4357-A384-8B9B645DBBA8}" type="sibTrans" cxnId="{05FFAC03-8B88-4A33-AD8B-64E0F5FDE8E5}">
      <dgm:prSet/>
      <dgm:spPr/>
      <dgm:t>
        <a:bodyPr/>
        <a:lstStyle/>
        <a:p>
          <a:endParaRPr lang="en-US"/>
        </a:p>
      </dgm:t>
    </dgm:pt>
    <dgm:pt modelId="{32D34C6C-984A-4435-B489-D00B3524EF76}">
      <dgm:prSet phldr="0"/>
      <dgm:spPr/>
      <dgm:t>
        <a:bodyPr/>
        <a:lstStyle/>
        <a:p>
          <a:r>
            <a:rPr lang="en-US" b="0" dirty="0">
              <a:latin typeface="Avenir Next LT Pro"/>
            </a:rPr>
            <a:t>Loudoun County performs the first batch comparison method RLA for a primary race.</a:t>
          </a:r>
        </a:p>
      </dgm:t>
    </dgm:pt>
    <dgm:pt modelId="{1CC4BB8A-9835-40D4-B402-9040E4D7C3AA}" type="parTrans" cxnId="{764822D5-B35D-49BC-B003-345C1830E7F3}">
      <dgm:prSet/>
      <dgm:spPr/>
      <dgm:t>
        <a:bodyPr/>
        <a:lstStyle/>
        <a:p>
          <a:endParaRPr lang="en-US"/>
        </a:p>
      </dgm:t>
    </dgm:pt>
    <dgm:pt modelId="{2D0AC314-8045-4515-954A-E65F1E521D63}" type="sibTrans" cxnId="{764822D5-B35D-49BC-B003-345C1830E7F3}">
      <dgm:prSet/>
      <dgm:spPr/>
      <dgm:t>
        <a:bodyPr/>
        <a:lstStyle/>
        <a:p>
          <a:endParaRPr lang="en-US"/>
        </a:p>
      </dgm:t>
    </dgm:pt>
    <dgm:pt modelId="{0D81CB6E-636E-415C-9BC6-4EA854A4A8DF}">
      <dgm:prSet phldr="0"/>
      <dgm:spPr/>
      <dgm:t>
        <a:bodyPr/>
        <a:lstStyle/>
        <a:p>
          <a:r>
            <a:rPr lang="en-US" dirty="0">
              <a:latin typeface="Avenir Next LT Pro"/>
            </a:rPr>
            <a:t>Chapter 367 of the Govs. Acts of Assembly requires a </a:t>
          </a:r>
          <a:r>
            <a:rPr lang="en-US" u="sng" dirty="0">
              <a:latin typeface="Avenir Next LT Pro"/>
            </a:rPr>
            <a:t>risk-limiting audit</a:t>
          </a:r>
          <a:r>
            <a:rPr lang="en-US" u="none" dirty="0">
              <a:latin typeface="Avenir Next LT Pro"/>
            </a:rPr>
            <a:t> annually of ballot scanner machines. </a:t>
          </a:r>
          <a:endParaRPr lang="en-US" b="0" i="1" dirty="0">
            <a:latin typeface="Avenir Next LT Pro"/>
          </a:endParaRPr>
        </a:p>
      </dgm:t>
    </dgm:pt>
    <dgm:pt modelId="{DAD5CA94-8A13-46EE-BFEA-9FF2A392692C}" type="parTrans" cxnId="{20179385-008D-4908-ACBB-C018EE222774}">
      <dgm:prSet/>
      <dgm:spPr/>
      <dgm:t>
        <a:bodyPr/>
        <a:lstStyle/>
        <a:p>
          <a:endParaRPr lang="en-US"/>
        </a:p>
      </dgm:t>
    </dgm:pt>
    <dgm:pt modelId="{BB15DD89-877C-45E1-8B0D-91BEF15AFE04}" type="sibTrans" cxnId="{20179385-008D-4908-ACBB-C018EE222774}">
      <dgm:prSet/>
      <dgm:spPr/>
      <dgm:t>
        <a:bodyPr/>
        <a:lstStyle/>
        <a:p>
          <a:endParaRPr lang="en-US"/>
        </a:p>
      </dgm:t>
    </dgm:pt>
    <dgm:pt modelId="{C76A47E4-90C7-4750-9C50-CCB9859E2CD3}">
      <dgm:prSet phldr="0"/>
      <dgm:spPr/>
      <dgm:t>
        <a:bodyPr/>
        <a:lstStyle/>
        <a:p>
          <a:pPr>
            <a:defRPr b="1"/>
          </a:pPr>
          <a:r>
            <a:rPr lang="en-US" b="1" dirty="0">
              <a:latin typeface="Avenir Next LT Pro"/>
            </a:rPr>
            <a:t>July 2017 </a:t>
          </a:r>
        </a:p>
      </dgm:t>
    </dgm:pt>
    <dgm:pt modelId="{A51B6EF7-0D79-4657-9BED-31ECDCFD930C}" type="parTrans" cxnId="{7CAF80B9-D183-4B0F-859F-D7ADFA1EEAAE}">
      <dgm:prSet/>
      <dgm:spPr/>
      <dgm:t>
        <a:bodyPr/>
        <a:lstStyle/>
        <a:p>
          <a:endParaRPr lang="en-US"/>
        </a:p>
      </dgm:t>
    </dgm:pt>
    <dgm:pt modelId="{7BDC5C62-08D6-42A9-8FC0-8203A1DBA0A2}" type="sibTrans" cxnId="{7CAF80B9-D183-4B0F-859F-D7ADFA1EEAAE}">
      <dgm:prSet/>
      <dgm:spPr/>
      <dgm:t>
        <a:bodyPr/>
        <a:lstStyle/>
        <a:p>
          <a:endParaRPr lang="en-US"/>
        </a:p>
      </dgm:t>
    </dgm:pt>
    <dgm:pt modelId="{7A1F7428-7B2C-4151-A9D7-0B6D034F606C}">
      <dgm:prSet phldr="0"/>
      <dgm:spPr/>
      <dgm:t>
        <a:bodyPr/>
        <a:lstStyle/>
        <a:p>
          <a:r>
            <a:rPr lang="en-US" b="0" i="0" dirty="0">
              <a:latin typeface="Avenir Next LT Pro"/>
            </a:rPr>
            <a:t>-Fairfax City pilots the first RLAs in VA.</a:t>
          </a:r>
        </a:p>
      </dgm:t>
    </dgm:pt>
    <dgm:pt modelId="{F0610724-7514-456B-8303-48ECBD0DB41E}" type="parTrans" cxnId="{523EA8F1-17A7-40FE-A5E5-837F15469FEC}">
      <dgm:prSet/>
      <dgm:spPr/>
      <dgm:t>
        <a:bodyPr/>
        <a:lstStyle/>
        <a:p>
          <a:endParaRPr lang="en-US"/>
        </a:p>
      </dgm:t>
    </dgm:pt>
    <dgm:pt modelId="{9AC37D00-06BC-47F1-9119-6A213F468F9B}" type="sibTrans" cxnId="{523EA8F1-17A7-40FE-A5E5-837F15469FEC}">
      <dgm:prSet/>
      <dgm:spPr/>
      <dgm:t>
        <a:bodyPr/>
        <a:lstStyle/>
        <a:p>
          <a:endParaRPr lang="en-US"/>
        </a:p>
      </dgm:t>
    </dgm:pt>
    <dgm:pt modelId="{5533DF73-E3B8-4CE4-8429-2D6FB9C1D347}">
      <dgm:prSet phldr="0"/>
      <dgm:spPr/>
      <dgm:t>
        <a:bodyPr/>
        <a:lstStyle/>
        <a:p>
          <a:pPr>
            <a:defRPr b="1"/>
          </a:pPr>
          <a:r>
            <a:rPr lang="en-US" b="1" dirty="0">
              <a:latin typeface="Avenir Next LT Pro"/>
            </a:rPr>
            <a:t>Jan 2022</a:t>
          </a:r>
          <a:endParaRPr lang="en-US" b="1" dirty="0"/>
        </a:p>
      </dgm:t>
    </dgm:pt>
    <dgm:pt modelId="{4F235240-3858-4765-964D-62BDB6281E81}" type="parTrans" cxnId="{BA08F19D-E299-4831-AA40-CB9D12D31139}">
      <dgm:prSet/>
      <dgm:spPr/>
      <dgm:t>
        <a:bodyPr/>
        <a:lstStyle/>
        <a:p>
          <a:endParaRPr lang="en-US"/>
        </a:p>
      </dgm:t>
    </dgm:pt>
    <dgm:pt modelId="{47FBBF27-1AD5-4AA2-A929-42BEF3801754}" type="sibTrans" cxnId="{BA08F19D-E299-4831-AA40-CB9D12D31139}">
      <dgm:prSet/>
      <dgm:spPr/>
      <dgm:t>
        <a:bodyPr/>
        <a:lstStyle/>
        <a:p>
          <a:endParaRPr lang="en-US"/>
        </a:p>
      </dgm:t>
    </dgm:pt>
    <dgm:pt modelId="{7E178D7D-00F2-43F4-8A4F-2BB55BEADC88}">
      <dgm:prSet phldr="0"/>
      <dgm:spPr/>
      <dgm:t>
        <a:bodyPr/>
        <a:lstStyle/>
        <a:p>
          <a:r>
            <a:rPr lang="en-US" b="0" dirty="0">
              <a:latin typeface="Avenir Next LT Pro"/>
            </a:rPr>
            <a:t>-RLA Manual is created</a:t>
          </a:r>
        </a:p>
      </dgm:t>
    </dgm:pt>
    <dgm:pt modelId="{BB55F605-0B66-41FB-96BE-1667EC9C80E3}" type="parTrans" cxnId="{F63712DB-D55D-4607-9969-BDE5F397429F}">
      <dgm:prSet/>
      <dgm:spPr/>
      <dgm:t>
        <a:bodyPr/>
        <a:lstStyle/>
        <a:p>
          <a:endParaRPr lang="en-US"/>
        </a:p>
      </dgm:t>
    </dgm:pt>
    <dgm:pt modelId="{C8BF7746-42BE-45E9-9A8A-1B465E16A0AE}" type="sibTrans" cxnId="{F63712DB-D55D-4607-9969-BDE5F397429F}">
      <dgm:prSet/>
      <dgm:spPr/>
      <dgm:t>
        <a:bodyPr/>
        <a:lstStyle/>
        <a:p>
          <a:endParaRPr lang="en-US"/>
        </a:p>
      </dgm:t>
    </dgm:pt>
    <dgm:pt modelId="{60CDDC92-F6CB-4E85-B255-80CBC77655B8}">
      <dgm:prSet phldr="0"/>
      <dgm:spPr/>
      <dgm:t>
        <a:bodyPr/>
        <a:lstStyle/>
        <a:p>
          <a:endParaRPr lang="en-US" b="0" dirty="0">
            <a:latin typeface="Avenir Next LT Pro"/>
          </a:endParaRPr>
        </a:p>
      </dgm:t>
    </dgm:pt>
    <dgm:pt modelId="{C3BD2802-CF8C-49DC-BA60-86A96F2F7004}" type="parTrans" cxnId="{90D71CBC-C9F0-4074-A53D-C12B64EB3326}">
      <dgm:prSet/>
      <dgm:spPr/>
      <dgm:t>
        <a:bodyPr/>
        <a:lstStyle/>
        <a:p>
          <a:endParaRPr lang="en-US"/>
        </a:p>
      </dgm:t>
    </dgm:pt>
    <dgm:pt modelId="{4DE7C2F8-2E13-4CC9-BD64-BED80DDB82E4}" type="sibTrans" cxnId="{90D71CBC-C9F0-4074-A53D-C12B64EB3326}">
      <dgm:prSet/>
      <dgm:spPr/>
      <dgm:t>
        <a:bodyPr/>
        <a:lstStyle/>
        <a:p>
          <a:endParaRPr lang="en-US"/>
        </a:p>
      </dgm:t>
    </dgm:pt>
    <dgm:pt modelId="{2E3B2C76-0289-4AC1-8B91-4533641D57D5}">
      <dgm:prSet phldr="0"/>
      <dgm:spPr/>
      <dgm:t>
        <a:bodyPr/>
        <a:lstStyle/>
        <a:p>
          <a:pPr>
            <a:defRPr b="1"/>
          </a:pPr>
          <a:r>
            <a:rPr lang="en-US" b="1" dirty="0">
              <a:latin typeface="Avenir Next LT Pro"/>
            </a:rPr>
            <a:t>July 2022</a:t>
          </a:r>
        </a:p>
      </dgm:t>
    </dgm:pt>
    <dgm:pt modelId="{615F36BC-C29C-4FA1-9D17-E43626189CF6}" type="parTrans" cxnId="{2CFCC91D-D7A4-4FA8-A220-F127E5A9F09F}">
      <dgm:prSet/>
      <dgm:spPr/>
      <dgm:t>
        <a:bodyPr/>
        <a:lstStyle/>
        <a:p>
          <a:endParaRPr lang="en-US"/>
        </a:p>
      </dgm:t>
    </dgm:pt>
    <dgm:pt modelId="{B568F6D7-DA0C-4DED-9607-1056B1B14092}" type="sibTrans" cxnId="{2CFCC91D-D7A4-4FA8-A220-F127E5A9F09F}">
      <dgm:prSet/>
      <dgm:spPr/>
      <dgm:t>
        <a:bodyPr/>
        <a:lstStyle/>
        <a:p>
          <a:endParaRPr lang="en-US"/>
        </a:p>
      </dgm:t>
    </dgm:pt>
    <dgm:pt modelId="{F2E26C19-C291-4ECC-AE17-428938678CC3}">
      <dgm:prSet phldr="0"/>
      <dgm:spPr/>
      <dgm:t>
        <a:bodyPr/>
        <a:lstStyle/>
        <a:p>
          <a:r>
            <a:rPr lang="en-US" b="0" dirty="0">
              <a:latin typeface="Avenir Next LT Pro"/>
            </a:rPr>
            <a:t>Chapter 443 of the Govs. Acts of Assembly significantly amends RLA code provisions. </a:t>
          </a:r>
        </a:p>
      </dgm:t>
    </dgm:pt>
    <dgm:pt modelId="{B7EB1D2B-EB6F-4290-A9C6-C633269F0BCD}" type="parTrans" cxnId="{5D24013D-D632-4E05-BE15-FB5229AA4EE7}">
      <dgm:prSet/>
      <dgm:spPr/>
      <dgm:t>
        <a:bodyPr/>
        <a:lstStyle/>
        <a:p>
          <a:endParaRPr lang="en-US"/>
        </a:p>
      </dgm:t>
    </dgm:pt>
    <dgm:pt modelId="{D372682C-DA36-4350-B328-B2BB068FE5F4}" type="sibTrans" cxnId="{5D24013D-D632-4E05-BE15-FB5229AA4EE7}">
      <dgm:prSet/>
      <dgm:spPr/>
      <dgm:t>
        <a:bodyPr/>
        <a:lstStyle/>
        <a:p>
          <a:endParaRPr lang="en-US"/>
        </a:p>
      </dgm:t>
    </dgm:pt>
    <dgm:pt modelId="{A40F988A-2B2D-4A30-ABA6-0FA823B8CF0B}">
      <dgm:prSet phldr="0"/>
      <dgm:spPr/>
      <dgm:t>
        <a:bodyPr/>
        <a:lstStyle/>
        <a:p>
          <a:pPr>
            <a:defRPr b="1"/>
          </a:pPr>
          <a:r>
            <a:rPr lang="en-US" b="1" dirty="0">
              <a:latin typeface="Avenir Next LT Pro"/>
            </a:rPr>
            <a:t>March 2023</a:t>
          </a:r>
        </a:p>
      </dgm:t>
    </dgm:pt>
    <dgm:pt modelId="{EB19F34C-6428-4AE0-A3EC-C7298FC25F90}" type="parTrans" cxnId="{20CDF5D9-B5D4-47F6-B0FB-F9E8DFEAEE61}">
      <dgm:prSet/>
      <dgm:spPr/>
      <dgm:t>
        <a:bodyPr/>
        <a:lstStyle/>
        <a:p>
          <a:endParaRPr lang="en-US"/>
        </a:p>
      </dgm:t>
    </dgm:pt>
    <dgm:pt modelId="{D7F8AF80-A302-448F-B104-83B995D0D591}" type="sibTrans" cxnId="{20CDF5D9-B5D4-47F6-B0FB-F9E8DFEAEE61}">
      <dgm:prSet/>
      <dgm:spPr/>
      <dgm:t>
        <a:bodyPr/>
        <a:lstStyle/>
        <a:p>
          <a:endParaRPr lang="en-US"/>
        </a:p>
      </dgm:t>
    </dgm:pt>
    <dgm:pt modelId="{A4F6520D-4EAE-41F4-8CC8-09D3AE230271}">
      <dgm:prSet phldr="0"/>
      <dgm:spPr/>
      <dgm:t>
        <a:bodyPr/>
        <a:lstStyle/>
        <a:p>
          <a:r>
            <a:rPr lang="en-US" b="0" dirty="0">
              <a:latin typeface="Avenir Next LT Pro"/>
            </a:rPr>
            <a:t>SBE approves batch comparison as a method for conducting RLAs. </a:t>
          </a:r>
          <a:endParaRPr lang="en-US" b="0" dirty="0"/>
        </a:p>
      </dgm:t>
    </dgm:pt>
    <dgm:pt modelId="{62B1F9A8-10A5-4FE4-A62F-344C7A77350E}" type="parTrans" cxnId="{C6DFC976-2168-4254-93DD-955544F39C65}">
      <dgm:prSet/>
      <dgm:spPr/>
      <dgm:t>
        <a:bodyPr/>
        <a:lstStyle/>
        <a:p>
          <a:endParaRPr lang="en-US"/>
        </a:p>
      </dgm:t>
    </dgm:pt>
    <dgm:pt modelId="{502EEB39-0222-49E9-8CDA-72C5D048BBC3}" type="sibTrans" cxnId="{C6DFC976-2168-4254-93DD-955544F39C65}">
      <dgm:prSet/>
      <dgm:spPr/>
      <dgm:t>
        <a:bodyPr/>
        <a:lstStyle/>
        <a:p>
          <a:endParaRPr lang="en-US"/>
        </a:p>
      </dgm:t>
    </dgm:pt>
    <dgm:pt modelId="{725ECD08-26F2-4734-9752-FC4F4F7EF6A3}">
      <dgm:prSet phldr="0"/>
      <dgm:spPr/>
      <dgm:t>
        <a:bodyPr/>
        <a:lstStyle/>
        <a:p>
          <a:pPr>
            <a:defRPr b="1"/>
          </a:pPr>
          <a:r>
            <a:rPr lang="en-US" b="1" dirty="0">
              <a:latin typeface="Avenir Next LT Pro"/>
            </a:rPr>
            <a:t>Nov. 2024</a:t>
          </a:r>
        </a:p>
      </dgm:t>
    </dgm:pt>
    <dgm:pt modelId="{96D31725-BC22-426B-B817-18407E3CCEEA}" type="parTrans" cxnId="{1EF8ECFC-3504-4CC8-8DE3-1007B9CE0603}">
      <dgm:prSet/>
      <dgm:spPr/>
      <dgm:t>
        <a:bodyPr/>
        <a:lstStyle/>
        <a:p>
          <a:endParaRPr lang="en-US"/>
        </a:p>
      </dgm:t>
    </dgm:pt>
    <dgm:pt modelId="{95AB6FCB-FFE4-41B3-8303-4E121306B925}" type="sibTrans" cxnId="{1EF8ECFC-3504-4CC8-8DE3-1007B9CE0603}">
      <dgm:prSet/>
      <dgm:spPr/>
      <dgm:t>
        <a:bodyPr/>
        <a:lstStyle/>
        <a:p>
          <a:endParaRPr lang="en-US"/>
        </a:p>
      </dgm:t>
    </dgm:pt>
    <dgm:pt modelId="{3B06F121-8C50-46AA-99BA-ACFEC54B7D3E}">
      <dgm:prSet phldr="0"/>
      <dgm:spPr/>
      <dgm:t>
        <a:bodyPr/>
        <a:lstStyle/>
        <a:p>
          <a:r>
            <a:rPr lang="en-US" b="0" dirty="0">
              <a:latin typeface="Avenir Next LT Pro"/>
            </a:rPr>
            <a:t>-First batch comparison RLA required by SBE (U.S. House District 1 contest)</a:t>
          </a:r>
        </a:p>
        <a:p>
          <a:r>
            <a:rPr lang="en-US" b="0" dirty="0">
              <a:latin typeface="Avenir Next LT Pro"/>
            </a:rPr>
            <a:t>-U.S. Senate race </a:t>
          </a:r>
        </a:p>
      </dgm:t>
    </dgm:pt>
    <dgm:pt modelId="{1AB4213E-16CB-40F8-92A6-44686424181B}" type="parTrans" cxnId="{A7D00148-09A3-474B-B5FC-4F56BF5C15EE}">
      <dgm:prSet/>
      <dgm:spPr/>
      <dgm:t>
        <a:bodyPr/>
        <a:lstStyle/>
        <a:p>
          <a:endParaRPr lang="en-US"/>
        </a:p>
      </dgm:t>
    </dgm:pt>
    <dgm:pt modelId="{3E4D64CA-D155-441B-901C-54C05727409C}" type="sibTrans" cxnId="{A7D00148-09A3-474B-B5FC-4F56BF5C15EE}">
      <dgm:prSet/>
      <dgm:spPr/>
      <dgm:t>
        <a:bodyPr/>
        <a:lstStyle/>
        <a:p>
          <a:endParaRPr lang="en-US"/>
        </a:p>
      </dgm:t>
    </dgm:pt>
    <dgm:pt modelId="{18649A65-BFD2-4E04-888E-00D24070B7C3}">
      <dgm:prSet phldr="0"/>
      <dgm:spPr/>
      <dgm:t>
        <a:bodyPr/>
        <a:lstStyle/>
        <a:p>
          <a:pPr>
            <a:defRPr b="1"/>
          </a:pPr>
          <a:r>
            <a:rPr lang="en-US" b="1" dirty="0">
              <a:latin typeface="Avenir Next LT Pro"/>
            </a:rPr>
            <a:t>Feb. 2021</a:t>
          </a:r>
          <a:endParaRPr lang="en-US" b="1" dirty="0"/>
        </a:p>
      </dgm:t>
    </dgm:pt>
    <dgm:pt modelId="{4C4D907D-BF95-4F5A-A337-3356E8B9DE45}" type="parTrans" cxnId="{E2D277F8-BB8C-41CA-8C72-D34D03FD7246}">
      <dgm:prSet/>
      <dgm:spPr/>
      <dgm:t>
        <a:bodyPr/>
        <a:lstStyle/>
        <a:p>
          <a:endParaRPr lang="en-US"/>
        </a:p>
      </dgm:t>
    </dgm:pt>
    <dgm:pt modelId="{2C38AB33-56C3-44EF-814A-A5A7EA7CA8F8}" type="sibTrans" cxnId="{E2D277F8-BB8C-41CA-8C72-D34D03FD7246}">
      <dgm:prSet/>
      <dgm:spPr/>
      <dgm:t>
        <a:bodyPr/>
        <a:lstStyle/>
        <a:p>
          <a:endParaRPr lang="en-US"/>
        </a:p>
      </dgm:t>
    </dgm:pt>
    <dgm:pt modelId="{06E18587-A338-4A9F-BE4E-40E55CD7F543}">
      <dgm:prSet phldr="0"/>
      <dgm:spPr/>
      <dgm:t>
        <a:bodyPr/>
        <a:lstStyle/>
        <a:p>
          <a:pPr>
            <a:defRPr b="1"/>
          </a:pPr>
          <a:r>
            <a:rPr lang="en-US" b="1" i="1" dirty="0">
              <a:latin typeface="Avenir Next LT Pro" panose="020B0504020202020204" pitchFamily="34" charset="0"/>
            </a:rPr>
            <a:t>2018-2021</a:t>
          </a:r>
          <a:r>
            <a:rPr lang="en-US" b="0" i="1" dirty="0">
              <a:latin typeface="Avenir Next LT Pro"/>
            </a:rPr>
            <a:t> </a:t>
          </a:r>
          <a:endParaRPr lang="en-US" b="1" i="0" dirty="0">
            <a:latin typeface="Avenir Next LT Pro"/>
          </a:endParaRPr>
        </a:p>
      </dgm:t>
    </dgm:pt>
    <dgm:pt modelId="{E2A4E5C8-4E85-4268-88DD-DCA28DC96D0B}" type="parTrans" cxnId="{BFCB633A-391B-44AC-B309-D6CC761201C5}">
      <dgm:prSet/>
      <dgm:spPr/>
      <dgm:t>
        <a:bodyPr/>
        <a:lstStyle/>
        <a:p>
          <a:endParaRPr lang="en-US"/>
        </a:p>
      </dgm:t>
    </dgm:pt>
    <dgm:pt modelId="{22A84056-CD43-4EE7-8367-E600F9A85A06}" type="sibTrans" cxnId="{BFCB633A-391B-44AC-B309-D6CC761201C5}">
      <dgm:prSet/>
      <dgm:spPr/>
      <dgm:t>
        <a:bodyPr/>
        <a:lstStyle/>
        <a:p>
          <a:endParaRPr lang="en-US"/>
        </a:p>
      </dgm:t>
    </dgm:pt>
    <dgm:pt modelId="{ED1467B2-7E0E-4BFA-89F1-764803586309}">
      <dgm:prSet phldr="0"/>
      <dgm:spPr/>
      <dgm:t>
        <a:bodyPr/>
        <a:lstStyle/>
        <a:p>
          <a:r>
            <a:rPr lang="en-US" b="0" i="1" dirty="0">
              <a:latin typeface="Avenir Next LT Pro"/>
            </a:rPr>
            <a:t>-</a:t>
          </a:r>
          <a:r>
            <a:rPr lang="en-US" b="0" i="0" dirty="0">
              <a:latin typeface="Avenir Next LT Pro"/>
            </a:rPr>
            <a:t>Chapter 367 takes effect.</a:t>
          </a:r>
          <a:r>
            <a:rPr lang="en-US" i="0" dirty="0">
              <a:latin typeface="Avenir Next LT Pro"/>
            </a:rPr>
            <a:t> </a:t>
          </a:r>
          <a:endParaRPr lang="en-US" i="0" dirty="0"/>
        </a:p>
      </dgm:t>
    </dgm:pt>
    <dgm:pt modelId="{8EAD82DB-6413-4B77-9F3D-D414FA2B75DE}" type="parTrans" cxnId="{46557A07-2509-47BA-A3F0-3CC49F8CA412}">
      <dgm:prSet/>
      <dgm:spPr/>
      <dgm:t>
        <a:bodyPr/>
        <a:lstStyle/>
        <a:p>
          <a:endParaRPr lang="en-US"/>
        </a:p>
      </dgm:t>
    </dgm:pt>
    <dgm:pt modelId="{221DE8EA-8D07-428B-8306-3C92DEC4A803}" type="sibTrans" cxnId="{46557A07-2509-47BA-A3F0-3CC49F8CA412}">
      <dgm:prSet/>
      <dgm:spPr/>
      <dgm:t>
        <a:bodyPr/>
        <a:lstStyle/>
        <a:p>
          <a:endParaRPr lang="en-US"/>
        </a:p>
      </dgm:t>
    </dgm:pt>
    <dgm:pt modelId="{8798C39F-1786-44FF-B0FB-E8D38B280BB6}">
      <dgm:prSet phldr="0"/>
      <dgm:spPr/>
      <dgm:t>
        <a:bodyPr/>
        <a:lstStyle/>
        <a:p>
          <a:r>
            <a:rPr lang="en-US" b="0" i="0" dirty="0">
              <a:latin typeface="Avenir Next LT Pro"/>
            </a:rPr>
            <a:t>-12</a:t>
          </a:r>
          <a:r>
            <a:rPr lang="en-US" i="0" dirty="0">
              <a:latin typeface="Avenir Next LT Pro"/>
            </a:rPr>
            <a:t> pilots are conducted. </a:t>
          </a:r>
          <a:endParaRPr lang="en-US" i="0" dirty="0"/>
        </a:p>
      </dgm:t>
    </dgm:pt>
    <dgm:pt modelId="{7CA6FECF-CF05-49BD-AC20-17982A8A9422}" type="parTrans" cxnId="{0906B9AB-7F59-434E-8A1F-FD8E72EEA942}">
      <dgm:prSet/>
      <dgm:spPr/>
      <dgm:t>
        <a:bodyPr/>
        <a:lstStyle/>
        <a:p>
          <a:endParaRPr lang="en-US"/>
        </a:p>
      </dgm:t>
    </dgm:pt>
    <dgm:pt modelId="{077B5578-C966-4FAD-8D4A-99EAACB9E27E}" type="sibTrans" cxnId="{0906B9AB-7F59-434E-8A1F-FD8E72EEA942}">
      <dgm:prSet/>
      <dgm:spPr/>
      <dgm:t>
        <a:bodyPr/>
        <a:lstStyle/>
        <a:p>
          <a:endParaRPr lang="en-US"/>
        </a:p>
      </dgm:t>
    </dgm:pt>
    <dgm:pt modelId="{D3D99650-618C-48B4-96E8-64EABDC681EE}" type="pres">
      <dgm:prSet presAssocID="{32CF7072-A4C7-4D50-8F8D-0697F910A8CF}" presName="root" presStyleCnt="0">
        <dgm:presLayoutVars>
          <dgm:chMax/>
          <dgm:chPref/>
          <dgm:animLvl val="lvl"/>
        </dgm:presLayoutVars>
      </dgm:prSet>
      <dgm:spPr/>
    </dgm:pt>
    <dgm:pt modelId="{A479CE7E-D1DB-4F27-A119-9E075F6B0490}" type="pres">
      <dgm:prSet presAssocID="{32CF7072-A4C7-4D50-8F8D-0697F910A8CF}" presName="divider" presStyleLbl="fgAcc1" presStyleIdx="0" presStyleCnt="11"/>
      <dgm:spPr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triangle" w="lg" len="lg"/>
        </a:ln>
        <a:effectLst/>
      </dgm:spPr>
    </dgm:pt>
    <dgm:pt modelId="{702FD9D1-23E6-496B-92D0-89AF02D5D217}" type="pres">
      <dgm:prSet presAssocID="{32CF7072-A4C7-4D50-8F8D-0697F910A8CF}" presName="nodes" presStyleCnt="0">
        <dgm:presLayoutVars>
          <dgm:chMax/>
          <dgm:chPref/>
          <dgm:animLvl val="lvl"/>
        </dgm:presLayoutVars>
      </dgm:prSet>
      <dgm:spPr/>
    </dgm:pt>
    <dgm:pt modelId="{BDC82D74-8ADF-4DD0-B32F-33F97A676CDA}" type="pres">
      <dgm:prSet presAssocID="{C76A47E4-90C7-4750-9C50-CCB9859E2CD3}" presName="composite" presStyleCnt="0"/>
      <dgm:spPr/>
    </dgm:pt>
    <dgm:pt modelId="{29439D5C-1348-48FB-BA74-374013C788A5}" type="pres">
      <dgm:prSet presAssocID="{C76A47E4-90C7-4750-9C50-CCB9859E2CD3}" presName="ConnectorPoint" presStyleLbl="lnNode1" presStyleIdx="0" presStyleCnt="10"/>
      <dgm:spPr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gm:spPr>
    </dgm:pt>
    <dgm:pt modelId="{085BBE13-FA0F-469F-9419-EA3FF2C11052}" type="pres">
      <dgm:prSet presAssocID="{C76A47E4-90C7-4750-9C50-CCB9859E2CD3}" presName="DropPinPlaceHolder" presStyleCnt="0"/>
      <dgm:spPr/>
    </dgm:pt>
    <dgm:pt modelId="{64EBCBCF-C789-4750-9185-1591168A8752}" type="pres">
      <dgm:prSet presAssocID="{C76A47E4-90C7-4750-9C50-CCB9859E2CD3}" presName="DropPin" presStyleLbl="alignNode1" presStyleIdx="0" presStyleCnt="10"/>
      <dgm:spPr/>
    </dgm:pt>
    <dgm:pt modelId="{6D084705-5BA7-4AB1-BAAF-1EE64F19DB6F}" type="pres">
      <dgm:prSet presAssocID="{C76A47E4-90C7-4750-9C50-CCB9859E2CD3}" presName="Ellipse" presStyleLbl="fgAcc1" presStyleIdx="1" presStyleCnt="11"/>
      <dgm:spPr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noFill/>
          <a:prstDash val="solid"/>
          <a:miter lim="800000"/>
        </a:ln>
        <a:effectLst/>
      </dgm:spPr>
    </dgm:pt>
    <dgm:pt modelId="{D237154F-C692-4A90-AE20-F53D7DD10539}" type="pres">
      <dgm:prSet presAssocID="{C76A47E4-90C7-4750-9C50-CCB9859E2CD3}" presName="L2TextContainer" presStyleLbl="revTx" presStyleIdx="0" presStyleCnt="20">
        <dgm:presLayoutVars>
          <dgm:bulletEnabled val="1"/>
        </dgm:presLayoutVars>
      </dgm:prSet>
      <dgm:spPr/>
    </dgm:pt>
    <dgm:pt modelId="{C3633198-094A-4D00-94FF-6961FA196DEF}" type="pres">
      <dgm:prSet presAssocID="{C76A47E4-90C7-4750-9C50-CCB9859E2CD3}" presName="L1TextContainer" presStyleLbl="revTx" presStyleIdx="1" presStyleCnt="20">
        <dgm:presLayoutVars>
          <dgm:chMax val="1"/>
          <dgm:chPref val="1"/>
          <dgm:bulletEnabled val="1"/>
        </dgm:presLayoutVars>
      </dgm:prSet>
      <dgm:spPr/>
    </dgm:pt>
    <dgm:pt modelId="{A9759296-C34A-4D7F-855F-F9A6808FDED3}" type="pres">
      <dgm:prSet presAssocID="{C76A47E4-90C7-4750-9C50-CCB9859E2CD3}" presName="ConnectLine" presStyleLbl="sibTrans1D1" presStyleIdx="0" presStyleCnt="10"/>
      <dgm:spPr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dash"/>
          <a:miter lim="800000"/>
        </a:ln>
        <a:effectLst/>
      </dgm:spPr>
    </dgm:pt>
    <dgm:pt modelId="{404AC283-633D-4601-B10D-2A095ED7F78E}" type="pres">
      <dgm:prSet presAssocID="{C76A47E4-90C7-4750-9C50-CCB9859E2CD3}" presName="EmptyPlaceHolder" presStyleCnt="0"/>
      <dgm:spPr/>
    </dgm:pt>
    <dgm:pt modelId="{E210BA37-E3FB-4D21-8B1B-CE47F25D9404}" type="pres">
      <dgm:prSet presAssocID="{7BDC5C62-08D6-42A9-8FC0-8203A1DBA0A2}" presName="spaceBetweenRectangles" presStyleCnt="0"/>
      <dgm:spPr/>
    </dgm:pt>
    <dgm:pt modelId="{D4A6B393-344A-4B03-A6B2-DEB74EE9B669}" type="pres">
      <dgm:prSet presAssocID="{06E18587-A338-4A9F-BE4E-40E55CD7F543}" presName="composite" presStyleCnt="0"/>
      <dgm:spPr/>
    </dgm:pt>
    <dgm:pt modelId="{B7287EF8-AEE9-480A-98B2-D5A442D7FE0B}" type="pres">
      <dgm:prSet presAssocID="{06E18587-A338-4A9F-BE4E-40E55CD7F543}" presName="ConnectorPoint" presStyleLbl="lnNode1" presStyleIdx="1" presStyleCnt="10"/>
      <dgm:spPr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gm:spPr>
    </dgm:pt>
    <dgm:pt modelId="{35AEAE4A-8577-4445-B905-915CE2025323}" type="pres">
      <dgm:prSet presAssocID="{06E18587-A338-4A9F-BE4E-40E55CD7F543}" presName="DropPinPlaceHolder" presStyleCnt="0"/>
      <dgm:spPr/>
    </dgm:pt>
    <dgm:pt modelId="{7F145E21-48C9-4231-A7D4-F1CBE9DD9144}" type="pres">
      <dgm:prSet presAssocID="{06E18587-A338-4A9F-BE4E-40E55CD7F543}" presName="DropPin" presStyleLbl="alignNode1" presStyleIdx="1" presStyleCnt="10"/>
      <dgm:spPr/>
    </dgm:pt>
    <dgm:pt modelId="{DCB877B4-0948-4984-8F61-BF42D9A4A33E}" type="pres">
      <dgm:prSet presAssocID="{06E18587-A338-4A9F-BE4E-40E55CD7F543}" presName="Ellipse" presStyleLbl="fgAcc1" presStyleIdx="2" presStyleCnt="11"/>
      <dgm:spPr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noFill/>
          <a:prstDash val="solid"/>
          <a:miter lim="800000"/>
        </a:ln>
        <a:effectLst/>
      </dgm:spPr>
    </dgm:pt>
    <dgm:pt modelId="{B6D1C84A-AF4B-4786-88DE-2275F8D3D4F9}" type="pres">
      <dgm:prSet presAssocID="{06E18587-A338-4A9F-BE4E-40E55CD7F543}" presName="L2TextContainer" presStyleLbl="revTx" presStyleIdx="2" presStyleCnt="20">
        <dgm:presLayoutVars>
          <dgm:bulletEnabled val="1"/>
        </dgm:presLayoutVars>
      </dgm:prSet>
      <dgm:spPr/>
    </dgm:pt>
    <dgm:pt modelId="{46A277D1-D4D5-47A9-81A6-1EAC83C94685}" type="pres">
      <dgm:prSet presAssocID="{06E18587-A338-4A9F-BE4E-40E55CD7F543}" presName="L1TextContainer" presStyleLbl="revTx" presStyleIdx="3" presStyleCnt="20">
        <dgm:presLayoutVars>
          <dgm:chMax val="1"/>
          <dgm:chPref val="1"/>
          <dgm:bulletEnabled val="1"/>
        </dgm:presLayoutVars>
      </dgm:prSet>
      <dgm:spPr/>
    </dgm:pt>
    <dgm:pt modelId="{6CB4B55E-B14E-41FC-AE54-86083313E853}" type="pres">
      <dgm:prSet presAssocID="{06E18587-A338-4A9F-BE4E-40E55CD7F543}" presName="ConnectLine" presStyleLbl="sibTrans1D1" presStyleIdx="1" presStyleCnt="10"/>
      <dgm:spPr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dash"/>
          <a:miter lim="800000"/>
        </a:ln>
        <a:effectLst/>
      </dgm:spPr>
    </dgm:pt>
    <dgm:pt modelId="{FFDE88DD-55BD-4E0A-A3E6-5CA3621C1F58}" type="pres">
      <dgm:prSet presAssocID="{06E18587-A338-4A9F-BE4E-40E55CD7F543}" presName="EmptyPlaceHolder" presStyleCnt="0"/>
      <dgm:spPr/>
    </dgm:pt>
    <dgm:pt modelId="{1B799061-05FC-44CB-9FE8-65CB0DBAAC77}" type="pres">
      <dgm:prSet presAssocID="{22A84056-CD43-4EE7-8367-E600F9A85A06}" presName="spaceBetweenRectangles" presStyleCnt="0"/>
      <dgm:spPr/>
    </dgm:pt>
    <dgm:pt modelId="{23A32926-442D-4EE6-A7A1-396AB22F7AFD}" type="pres">
      <dgm:prSet presAssocID="{18649A65-BFD2-4E04-888E-00D24070B7C3}" presName="composite" presStyleCnt="0"/>
      <dgm:spPr/>
    </dgm:pt>
    <dgm:pt modelId="{03F09577-F434-4CD9-9523-8D91877CC986}" type="pres">
      <dgm:prSet presAssocID="{18649A65-BFD2-4E04-888E-00D24070B7C3}" presName="ConnectorPoint" presStyleLbl="lnNode1" presStyleIdx="2" presStyleCnt="10"/>
      <dgm:spPr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gm:spPr>
    </dgm:pt>
    <dgm:pt modelId="{0B582826-8787-4B31-B309-FB2AC50AB594}" type="pres">
      <dgm:prSet presAssocID="{18649A65-BFD2-4E04-888E-00D24070B7C3}" presName="DropPinPlaceHolder" presStyleCnt="0"/>
      <dgm:spPr/>
    </dgm:pt>
    <dgm:pt modelId="{FF10C1E1-64B6-4A0B-B65A-0AD160544A16}" type="pres">
      <dgm:prSet presAssocID="{18649A65-BFD2-4E04-888E-00D24070B7C3}" presName="DropPin" presStyleLbl="alignNode1" presStyleIdx="2" presStyleCnt="10"/>
      <dgm:spPr/>
    </dgm:pt>
    <dgm:pt modelId="{05DCABD4-C734-459B-9C2C-DB42812F4C16}" type="pres">
      <dgm:prSet presAssocID="{18649A65-BFD2-4E04-888E-00D24070B7C3}" presName="Ellipse" presStyleLbl="fgAcc1" presStyleIdx="3" presStyleCnt="11"/>
      <dgm:spPr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noFill/>
          <a:prstDash val="solid"/>
          <a:miter lim="800000"/>
        </a:ln>
        <a:effectLst/>
      </dgm:spPr>
    </dgm:pt>
    <dgm:pt modelId="{EC2D9F6F-D319-4896-B7A3-D3A8AED0644B}" type="pres">
      <dgm:prSet presAssocID="{18649A65-BFD2-4E04-888E-00D24070B7C3}" presName="L2TextContainer" presStyleLbl="revTx" presStyleIdx="4" presStyleCnt="20">
        <dgm:presLayoutVars>
          <dgm:bulletEnabled val="1"/>
        </dgm:presLayoutVars>
      </dgm:prSet>
      <dgm:spPr/>
    </dgm:pt>
    <dgm:pt modelId="{DE2D18D1-061E-498E-A4ED-D6B5945BCDC2}" type="pres">
      <dgm:prSet presAssocID="{18649A65-BFD2-4E04-888E-00D24070B7C3}" presName="L1TextContainer" presStyleLbl="revTx" presStyleIdx="5" presStyleCnt="20" custLinFactNeighborX="3372" custLinFactNeighborY="-21320">
        <dgm:presLayoutVars>
          <dgm:chMax val="1"/>
          <dgm:chPref val="1"/>
          <dgm:bulletEnabled val="1"/>
        </dgm:presLayoutVars>
      </dgm:prSet>
      <dgm:spPr/>
    </dgm:pt>
    <dgm:pt modelId="{603B82FD-6F88-496C-9091-0F16474744DE}" type="pres">
      <dgm:prSet presAssocID="{18649A65-BFD2-4E04-888E-00D24070B7C3}" presName="ConnectLine" presStyleLbl="sibTrans1D1" presStyleIdx="2" presStyleCnt="10"/>
      <dgm:spPr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dash"/>
          <a:miter lim="800000"/>
        </a:ln>
        <a:effectLst/>
      </dgm:spPr>
    </dgm:pt>
    <dgm:pt modelId="{717C5A91-AB8D-4FBF-9F3F-0DC1C9AAAB51}" type="pres">
      <dgm:prSet presAssocID="{18649A65-BFD2-4E04-888E-00D24070B7C3}" presName="EmptyPlaceHolder" presStyleCnt="0"/>
      <dgm:spPr/>
    </dgm:pt>
    <dgm:pt modelId="{3E4B6C05-6E40-413F-8870-818C72AE37CE}" type="pres">
      <dgm:prSet presAssocID="{2C38AB33-56C3-44EF-814A-A5A7EA7CA8F8}" presName="spaceBetweenRectangles" presStyleCnt="0"/>
      <dgm:spPr/>
    </dgm:pt>
    <dgm:pt modelId="{CB0A2177-54EE-45B1-8EA6-CB60C7F809C6}" type="pres">
      <dgm:prSet presAssocID="{5533DF73-E3B8-4CE4-8429-2D6FB9C1D347}" presName="composite" presStyleCnt="0"/>
      <dgm:spPr/>
    </dgm:pt>
    <dgm:pt modelId="{BDA7038D-561C-4A9A-86AF-E20DFF8B8E7A}" type="pres">
      <dgm:prSet presAssocID="{5533DF73-E3B8-4CE4-8429-2D6FB9C1D347}" presName="ConnectorPoint" presStyleLbl="lnNode1" presStyleIdx="3" presStyleCnt="10"/>
      <dgm:spPr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gm:spPr>
    </dgm:pt>
    <dgm:pt modelId="{26F392C7-20E5-4647-89D7-612835C4FB19}" type="pres">
      <dgm:prSet presAssocID="{5533DF73-E3B8-4CE4-8429-2D6FB9C1D347}" presName="DropPinPlaceHolder" presStyleCnt="0"/>
      <dgm:spPr/>
    </dgm:pt>
    <dgm:pt modelId="{1AED2DF6-532D-4F27-BD85-2823EA541FAF}" type="pres">
      <dgm:prSet presAssocID="{5533DF73-E3B8-4CE4-8429-2D6FB9C1D347}" presName="DropPin" presStyleLbl="alignNode1" presStyleIdx="3" presStyleCnt="10"/>
      <dgm:spPr/>
    </dgm:pt>
    <dgm:pt modelId="{2E0F6FA1-62C9-463C-AC42-42AB1338E9A5}" type="pres">
      <dgm:prSet presAssocID="{5533DF73-E3B8-4CE4-8429-2D6FB9C1D347}" presName="Ellipse" presStyleLbl="fgAcc1" presStyleIdx="4" presStyleCnt="11"/>
      <dgm:spPr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noFill/>
          <a:prstDash val="solid"/>
          <a:miter lim="800000"/>
        </a:ln>
        <a:effectLst/>
      </dgm:spPr>
    </dgm:pt>
    <dgm:pt modelId="{B3A4BDF8-9E75-445B-BEFD-D87B2E779E39}" type="pres">
      <dgm:prSet presAssocID="{5533DF73-E3B8-4CE4-8429-2D6FB9C1D347}" presName="L2TextContainer" presStyleLbl="revTx" presStyleIdx="6" presStyleCnt="20">
        <dgm:presLayoutVars>
          <dgm:bulletEnabled val="1"/>
        </dgm:presLayoutVars>
      </dgm:prSet>
      <dgm:spPr/>
    </dgm:pt>
    <dgm:pt modelId="{D9B40107-57B1-4894-942D-5FB9837A30A7}" type="pres">
      <dgm:prSet presAssocID="{5533DF73-E3B8-4CE4-8429-2D6FB9C1D347}" presName="L1TextContainer" presStyleLbl="revTx" presStyleIdx="7" presStyleCnt="20">
        <dgm:presLayoutVars>
          <dgm:chMax val="1"/>
          <dgm:chPref val="1"/>
          <dgm:bulletEnabled val="1"/>
        </dgm:presLayoutVars>
      </dgm:prSet>
      <dgm:spPr/>
    </dgm:pt>
    <dgm:pt modelId="{87854666-EF3A-406E-86CF-232A654C5910}" type="pres">
      <dgm:prSet presAssocID="{5533DF73-E3B8-4CE4-8429-2D6FB9C1D347}" presName="ConnectLine" presStyleLbl="sibTrans1D1" presStyleIdx="3" presStyleCnt="10"/>
      <dgm:spPr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dash"/>
          <a:miter lim="800000"/>
        </a:ln>
        <a:effectLst/>
      </dgm:spPr>
    </dgm:pt>
    <dgm:pt modelId="{6B7BF10A-79BA-41CD-992F-1D370281196A}" type="pres">
      <dgm:prSet presAssocID="{5533DF73-E3B8-4CE4-8429-2D6FB9C1D347}" presName="EmptyPlaceHolder" presStyleCnt="0"/>
      <dgm:spPr/>
    </dgm:pt>
    <dgm:pt modelId="{62307AEC-D251-4356-A729-55CBFAD7A11D}" type="pres">
      <dgm:prSet presAssocID="{47FBBF27-1AD5-4AA2-A929-42BEF3801754}" presName="spaceBetweenRectangles" presStyleCnt="0"/>
      <dgm:spPr/>
    </dgm:pt>
    <dgm:pt modelId="{2424DADA-AA05-44F2-B9DE-152D1B1FB4BC}" type="pres">
      <dgm:prSet presAssocID="{2E3B2C76-0289-4AC1-8B91-4533641D57D5}" presName="composite" presStyleCnt="0"/>
      <dgm:spPr/>
    </dgm:pt>
    <dgm:pt modelId="{D3C3DA23-D07D-4EAE-A46D-FD1D6C3FEAEE}" type="pres">
      <dgm:prSet presAssocID="{2E3B2C76-0289-4AC1-8B91-4533641D57D5}" presName="ConnectorPoint" presStyleLbl="lnNode1" presStyleIdx="4" presStyleCnt="10"/>
      <dgm:spPr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gm:spPr>
    </dgm:pt>
    <dgm:pt modelId="{79C4F80C-54DF-4C7C-9942-03F01B45CF23}" type="pres">
      <dgm:prSet presAssocID="{2E3B2C76-0289-4AC1-8B91-4533641D57D5}" presName="DropPinPlaceHolder" presStyleCnt="0"/>
      <dgm:spPr/>
    </dgm:pt>
    <dgm:pt modelId="{C1086899-2E5C-4FDE-816A-836BC67FF6CC}" type="pres">
      <dgm:prSet presAssocID="{2E3B2C76-0289-4AC1-8B91-4533641D57D5}" presName="DropPin" presStyleLbl="alignNode1" presStyleIdx="4" presStyleCnt="10"/>
      <dgm:spPr/>
    </dgm:pt>
    <dgm:pt modelId="{A5305DE0-9140-4538-A444-C9F08D534775}" type="pres">
      <dgm:prSet presAssocID="{2E3B2C76-0289-4AC1-8B91-4533641D57D5}" presName="Ellipse" presStyleLbl="fgAcc1" presStyleIdx="5" presStyleCnt="11"/>
      <dgm:spPr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noFill/>
          <a:prstDash val="solid"/>
          <a:miter lim="800000"/>
        </a:ln>
        <a:effectLst/>
      </dgm:spPr>
    </dgm:pt>
    <dgm:pt modelId="{E9F6CEA5-17A7-45BF-9A38-DD60AE3BEFBD}" type="pres">
      <dgm:prSet presAssocID="{2E3B2C76-0289-4AC1-8B91-4533641D57D5}" presName="L2TextContainer" presStyleLbl="revTx" presStyleIdx="8" presStyleCnt="20">
        <dgm:presLayoutVars>
          <dgm:bulletEnabled val="1"/>
        </dgm:presLayoutVars>
      </dgm:prSet>
      <dgm:spPr/>
    </dgm:pt>
    <dgm:pt modelId="{BB57A21A-7B25-49F6-932D-711085C40135}" type="pres">
      <dgm:prSet presAssocID="{2E3B2C76-0289-4AC1-8B91-4533641D57D5}" presName="L1TextContainer" presStyleLbl="revTx" presStyleIdx="9" presStyleCnt="20">
        <dgm:presLayoutVars>
          <dgm:chMax val="1"/>
          <dgm:chPref val="1"/>
          <dgm:bulletEnabled val="1"/>
        </dgm:presLayoutVars>
      </dgm:prSet>
      <dgm:spPr/>
    </dgm:pt>
    <dgm:pt modelId="{5DEE2514-10B9-4C69-B9B6-97BFF0E9E585}" type="pres">
      <dgm:prSet presAssocID="{2E3B2C76-0289-4AC1-8B91-4533641D57D5}" presName="ConnectLine" presStyleLbl="sibTrans1D1" presStyleIdx="4" presStyleCnt="10"/>
      <dgm:spPr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dash"/>
          <a:miter lim="800000"/>
        </a:ln>
        <a:effectLst/>
      </dgm:spPr>
    </dgm:pt>
    <dgm:pt modelId="{31E092C4-70D0-4274-89C3-EA07120A116C}" type="pres">
      <dgm:prSet presAssocID="{2E3B2C76-0289-4AC1-8B91-4533641D57D5}" presName="EmptyPlaceHolder" presStyleCnt="0"/>
      <dgm:spPr/>
    </dgm:pt>
    <dgm:pt modelId="{3DED6FBA-6104-490B-8205-55F6D7A46E3C}" type="pres">
      <dgm:prSet presAssocID="{B568F6D7-DA0C-4DED-9607-1056B1B14092}" presName="spaceBetweenRectangles" presStyleCnt="0"/>
      <dgm:spPr/>
    </dgm:pt>
    <dgm:pt modelId="{FFB3789F-98C0-4F50-BD55-A02E770A301B}" type="pres">
      <dgm:prSet presAssocID="{6C1B8EB9-B652-4F16-B24D-E1D8332CAA70}" presName="composite" presStyleCnt="0"/>
      <dgm:spPr/>
    </dgm:pt>
    <dgm:pt modelId="{FA31C022-FA11-4A48-9E4C-F2A7BA629A24}" type="pres">
      <dgm:prSet presAssocID="{6C1B8EB9-B652-4F16-B24D-E1D8332CAA70}" presName="ConnectorPoint" presStyleLbl="lnNode1" presStyleIdx="5" presStyleCnt="10"/>
      <dgm:spPr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gm:spPr>
    </dgm:pt>
    <dgm:pt modelId="{2D801F6D-654D-49E7-8C99-F3287DE9961F}" type="pres">
      <dgm:prSet presAssocID="{6C1B8EB9-B652-4F16-B24D-E1D8332CAA70}" presName="DropPinPlaceHolder" presStyleCnt="0"/>
      <dgm:spPr/>
    </dgm:pt>
    <dgm:pt modelId="{92E7D541-A622-4399-B22F-9CF5EA34B635}" type="pres">
      <dgm:prSet presAssocID="{6C1B8EB9-B652-4F16-B24D-E1D8332CAA70}" presName="DropPin" presStyleLbl="alignNode1" presStyleIdx="5" presStyleCnt="10"/>
      <dgm:spPr/>
    </dgm:pt>
    <dgm:pt modelId="{8FA7EFDE-C6E5-4B34-ACF8-CBD641BFDF76}" type="pres">
      <dgm:prSet presAssocID="{6C1B8EB9-B652-4F16-B24D-E1D8332CAA70}" presName="Ellipse" presStyleLbl="fgAcc1" presStyleIdx="6" presStyleCnt="11"/>
      <dgm:spPr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noFill/>
          <a:prstDash val="solid"/>
          <a:miter lim="800000"/>
        </a:ln>
        <a:effectLst/>
      </dgm:spPr>
    </dgm:pt>
    <dgm:pt modelId="{CC480994-AAD0-42C3-859B-EF2EA07E449B}" type="pres">
      <dgm:prSet presAssocID="{6C1B8EB9-B652-4F16-B24D-E1D8332CAA70}" presName="L2TextContainer" presStyleLbl="revTx" presStyleIdx="10" presStyleCnt="20">
        <dgm:presLayoutVars>
          <dgm:bulletEnabled val="1"/>
        </dgm:presLayoutVars>
      </dgm:prSet>
      <dgm:spPr/>
    </dgm:pt>
    <dgm:pt modelId="{875FED69-7335-4563-96D1-576A083FB43F}" type="pres">
      <dgm:prSet presAssocID="{6C1B8EB9-B652-4F16-B24D-E1D8332CAA70}" presName="L1TextContainer" presStyleLbl="revTx" presStyleIdx="11" presStyleCnt="20">
        <dgm:presLayoutVars>
          <dgm:chMax val="1"/>
          <dgm:chPref val="1"/>
          <dgm:bulletEnabled val="1"/>
        </dgm:presLayoutVars>
      </dgm:prSet>
      <dgm:spPr/>
    </dgm:pt>
    <dgm:pt modelId="{043638CB-1E51-4973-8A72-F851B362781A}" type="pres">
      <dgm:prSet presAssocID="{6C1B8EB9-B652-4F16-B24D-E1D8332CAA70}" presName="ConnectLine" presStyleLbl="sibTrans1D1" presStyleIdx="5" presStyleCnt="10"/>
      <dgm:spPr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dash"/>
          <a:miter lim="800000"/>
        </a:ln>
        <a:effectLst/>
      </dgm:spPr>
    </dgm:pt>
    <dgm:pt modelId="{DBB0D517-0B49-4623-8DD2-FFA464D0D8FC}" type="pres">
      <dgm:prSet presAssocID="{6C1B8EB9-B652-4F16-B24D-E1D8332CAA70}" presName="EmptyPlaceHolder" presStyleCnt="0"/>
      <dgm:spPr/>
    </dgm:pt>
    <dgm:pt modelId="{786AEF87-F005-4323-BFEC-21AFC9713638}" type="pres">
      <dgm:prSet presAssocID="{635AD54F-4B82-484B-9DB0-425F87CF7372}" presName="spaceBetweenRectangles" presStyleCnt="0"/>
      <dgm:spPr/>
    </dgm:pt>
    <dgm:pt modelId="{278AC554-C584-43CA-BD06-A12D4E34EF2C}" type="pres">
      <dgm:prSet presAssocID="{A40F988A-2B2D-4A30-ABA6-0FA823B8CF0B}" presName="composite" presStyleCnt="0"/>
      <dgm:spPr/>
    </dgm:pt>
    <dgm:pt modelId="{9C864088-3E1D-4C7A-BBFF-CE5BDC5F0623}" type="pres">
      <dgm:prSet presAssocID="{A40F988A-2B2D-4A30-ABA6-0FA823B8CF0B}" presName="ConnectorPoint" presStyleLbl="lnNode1" presStyleIdx="6" presStyleCnt="10"/>
      <dgm:spPr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gm:spPr>
    </dgm:pt>
    <dgm:pt modelId="{16EA0FE3-57FE-4B93-B933-C6DD2D572A5D}" type="pres">
      <dgm:prSet presAssocID="{A40F988A-2B2D-4A30-ABA6-0FA823B8CF0B}" presName="DropPinPlaceHolder" presStyleCnt="0"/>
      <dgm:spPr/>
    </dgm:pt>
    <dgm:pt modelId="{F5ABE9AD-F469-4694-9084-FE0004128758}" type="pres">
      <dgm:prSet presAssocID="{A40F988A-2B2D-4A30-ABA6-0FA823B8CF0B}" presName="DropPin" presStyleLbl="alignNode1" presStyleIdx="6" presStyleCnt="10"/>
      <dgm:spPr/>
    </dgm:pt>
    <dgm:pt modelId="{005CA7B1-971D-4DEE-B6F4-8C5E8D8EB76F}" type="pres">
      <dgm:prSet presAssocID="{A40F988A-2B2D-4A30-ABA6-0FA823B8CF0B}" presName="Ellipse" presStyleLbl="fgAcc1" presStyleIdx="7" presStyleCnt="11"/>
      <dgm:spPr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noFill/>
          <a:prstDash val="solid"/>
          <a:miter lim="800000"/>
        </a:ln>
        <a:effectLst/>
      </dgm:spPr>
    </dgm:pt>
    <dgm:pt modelId="{FF507233-8EAE-4817-BA06-09CAD6955048}" type="pres">
      <dgm:prSet presAssocID="{A40F988A-2B2D-4A30-ABA6-0FA823B8CF0B}" presName="L2TextContainer" presStyleLbl="revTx" presStyleIdx="12" presStyleCnt="20">
        <dgm:presLayoutVars>
          <dgm:bulletEnabled val="1"/>
        </dgm:presLayoutVars>
      </dgm:prSet>
      <dgm:spPr/>
    </dgm:pt>
    <dgm:pt modelId="{ED2F4180-6B00-4CCB-8C43-C733E82E03B8}" type="pres">
      <dgm:prSet presAssocID="{A40F988A-2B2D-4A30-ABA6-0FA823B8CF0B}" presName="L1TextContainer" presStyleLbl="revTx" presStyleIdx="13" presStyleCnt="20">
        <dgm:presLayoutVars>
          <dgm:chMax val="1"/>
          <dgm:chPref val="1"/>
          <dgm:bulletEnabled val="1"/>
        </dgm:presLayoutVars>
      </dgm:prSet>
      <dgm:spPr/>
    </dgm:pt>
    <dgm:pt modelId="{B65E2465-FC50-4D6E-847E-5D4BDDF93E81}" type="pres">
      <dgm:prSet presAssocID="{A40F988A-2B2D-4A30-ABA6-0FA823B8CF0B}" presName="ConnectLine" presStyleLbl="sibTrans1D1" presStyleIdx="6" presStyleCnt="10"/>
      <dgm:spPr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dash"/>
          <a:miter lim="800000"/>
        </a:ln>
        <a:effectLst/>
      </dgm:spPr>
    </dgm:pt>
    <dgm:pt modelId="{C4D01679-A1FD-45E6-8552-28DEB84418E4}" type="pres">
      <dgm:prSet presAssocID="{A40F988A-2B2D-4A30-ABA6-0FA823B8CF0B}" presName="EmptyPlaceHolder" presStyleCnt="0"/>
      <dgm:spPr/>
    </dgm:pt>
    <dgm:pt modelId="{B65F2DBE-045E-49E1-B522-46932B827C5D}" type="pres">
      <dgm:prSet presAssocID="{D7F8AF80-A302-448F-B104-83B995D0D591}" presName="spaceBetweenRectangles" presStyleCnt="0"/>
      <dgm:spPr/>
    </dgm:pt>
    <dgm:pt modelId="{1AB1D6CD-23F6-49E4-B2ED-5C9F7065A1A9}" type="pres">
      <dgm:prSet presAssocID="{25B3EA62-9072-4C59-A43C-676525966257}" presName="composite" presStyleCnt="0"/>
      <dgm:spPr/>
    </dgm:pt>
    <dgm:pt modelId="{8EB3FDD8-925C-4D0C-A5B5-01D7E7D87E18}" type="pres">
      <dgm:prSet presAssocID="{25B3EA62-9072-4C59-A43C-676525966257}" presName="ConnectorPoint" presStyleLbl="lnNode1" presStyleIdx="7" presStyleCnt="10"/>
      <dgm:spPr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gm:spPr>
    </dgm:pt>
    <dgm:pt modelId="{FA1596AA-510E-4FC8-9CB4-9AC04605A58E}" type="pres">
      <dgm:prSet presAssocID="{25B3EA62-9072-4C59-A43C-676525966257}" presName="DropPinPlaceHolder" presStyleCnt="0"/>
      <dgm:spPr/>
    </dgm:pt>
    <dgm:pt modelId="{C75B51E4-E2E7-407E-8838-59FBB288126E}" type="pres">
      <dgm:prSet presAssocID="{25B3EA62-9072-4C59-A43C-676525966257}" presName="DropPin" presStyleLbl="alignNode1" presStyleIdx="7" presStyleCnt="10"/>
      <dgm:spPr/>
    </dgm:pt>
    <dgm:pt modelId="{AF7BEC0C-D6B3-4FA6-9DF3-0B2E8C4244E8}" type="pres">
      <dgm:prSet presAssocID="{25B3EA62-9072-4C59-A43C-676525966257}" presName="Ellipse" presStyleLbl="fgAcc1" presStyleIdx="8" presStyleCnt="11"/>
      <dgm:spPr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noFill/>
          <a:prstDash val="solid"/>
          <a:miter lim="800000"/>
        </a:ln>
        <a:effectLst/>
      </dgm:spPr>
    </dgm:pt>
    <dgm:pt modelId="{A2C63146-F1F4-410C-B132-E76EA320CA02}" type="pres">
      <dgm:prSet presAssocID="{25B3EA62-9072-4C59-A43C-676525966257}" presName="L2TextContainer" presStyleLbl="revTx" presStyleIdx="14" presStyleCnt="20">
        <dgm:presLayoutVars>
          <dgm:bulletEnabled val="1"/>
        </dgm:presLayoutVars>
      </dgm:prSet>
      <dgm:spPr/>
    </dgm:pt>
    <dgm:pt modelId="{E6E091A4-6197-4A9D-B4F9-7AF1E7546ED7}" type="pres">
      <dgm:prSet presAssocID="{25B3EA62-9072-4C59-A43C-676525966257}" presName="L1TextContainer" presStyleLbl="revTx" presStyleIdx="15" presStyleCnt="20">
        <dgm:presLayoutVars>
          <dgm:chMax val="1"/>
          <dgm:chPref val="1"/>
          <dgm:bulletEnabled val="1"/>
        </dgm:presLayoutVars>
      </dgm:prSet>
      <dgm:spPr/>
    </dgm:pt>
    <dgm:pt modelId="{199F31D9-4BFF-462A-BF86-3CB9BEB655DD}" type="pres">
      <dgm:prSet presAssocID="{25B3EA62-9072-4C59-A43C-676525966257}" presName="ConnectLine" presStyleLbl="sibTrans1D1" presStyleIdx="7" presStyleCnt="10"/>
      <dgm:spPr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dash"/>
          <a:miter lim="800000"/>
        </a:ln>
        <a:effectLst/>
      </dgm:spPr>
    </dgm:pt>
    <dgm:pt modelId="{98BD477A-9716-494B-A22F-803C7B050711}" type="pres">
      <dgm:prSet presAssocID="{25B3EA62-9072-4C59-A43C-676525966257}" presName="EmptyPlaceHolder" presStyleCnt="0"/>
      <dgm:spPr/>
    </dgm:pt>
    <dgm:pt modelId="{DFDAC32F-C850-4108-9118-FC1372E6D289}" type="pres">
      <dgm:prSet presAssocID="{335FEEC4-C197-4357-A384-8B9B645DBBA8}" presName="spaceBetweenRectangles" presStyleCnt="0"/>
      <dgm:spPr/>
    </dgm:pt>
    <dgm:pt modelId="{DDEC7773-7384-4D1A-99D3-3289A79259B3}" type="pres">
      <dgm:prSet presAssocID="{CC37016C-1F22-4758-BDBC-65788C160A3E}" presName="composite" presStyleCnt="0"/>
      <dgm:spPr/>
    </dgm:pt>
    <dgm:pt modelId="{82A02338-DDD9-4773-BEA8-4E377B0BDA7D}" type="pres">
      <dgm:prSet presAssocID="{CC37016C-1F22-4758-BDBC-65788C160A3E}" presName="ConnectorPoint" presStyleLbl="lnNode1" presStyleIdx="8" presStyleCnt="10"/>
      <dgm:spPr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gm:spPr>
    </dgm:pt>
    <dgm:pt modelId="{E317420E-ED69-47F1-B5D3-BF5738C14072}" type="pres">
      <dgm:prSet presAssocID="{CC37016C-1F22-4758-BDBC-65788C160A3E}" presName="DropPinPlaceHolder" presStyleCnt="0"/>
      <dgm:spPr/>
    </dgm:pt>
    <dgm:pt modelId="{C6547CFB-0F38-4AD1-A91C-67F13CB68D2C}" type="pres">
      <dgm:prSet presAssocID="{CC37016C-1F22-4758-BDBC-65788C160A3E}" presName="DropPin" presStyleLbl="alignNode1" presStyleIdx="8" presStyleCnt="10"/>
      <dgm:spPr/>
    </dgm:pt>
    <dgm:pt modelId="{0DFAFFB3-39C3-4AA3-BF5B-855D00800E30}" type="pres">
      <dgm:prSet presAssocID="{CC37016C-1F22-4758-BDBC-65788C160A3E}" presName="Ellipse" presStyleLbl="fgAcc1" presStyleIdx="9" presStyleCnt="11"/>
      <dgm:spPr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noFill/>
          <a:prstDash val="solid"/>
          <a:miter lim="800000"/>
        </a:ln>
        <a:effectLst/>
      </dgm:spPr>
    </dgm:pt>
    <dgm:pt modelId="{A2C9CB9C-974A-4346-9E3E-EEAB827549AD}" type="pres">
      <dgm:prSet presAssocID="{CC37016C-1F22-4758-BDBC-65788C160A3E}" presName="L2TextContainer" presStyleLbl="revTx" presStyleIdx="16" presStyleCnt="20">
        <dgm:presLayoutVars>
          <dgm:bulletEnabled val="1"/>
        </dgm:presLayoutVars>
      </dgm:prSet>
      <dgm:spPr/>
    </dgm:pt>
    <dgm:pt modelId="{CDDE202E-1273-4B3F-ADF3-1326ED5FEE95}" type="pres">
      <dgm:prSet presAssocID="{CC37016C-1F22-4758-BDBC-65788C160A3E}" presName="L1TextContainer" presStyleLbl="revTx" presStyleIdx="17" presStyleCnt="20">
        <dgm:presLayoutVars>
          <dgm:chMax val="1"/>
          <dgm:chPref val="1"/>
          <dgm:bulletEnabled val="1"/>
        </dgm:presLayoutVars>
      </dgm:prSet>
      <dgm:spPr/>
    </dgm:pt>
    <dgm:pt modelId="{8F3436DD-D78C-4FC2-9F9C-A2C8577EAB57}" type="pres">
      <dgm:prSet presAssocID="{CC37016C-1F22-4758-BDBC-65788C160A3E}" presName="ConnectLine" presStyleLbl="sibTrans1D1" presStyleIdx="8" presStyleCnt="10"/>
      <dgm:spPr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dash"/>
          <a:miter lim="800000"/>
        </a:ln>
        <a:effectLst/>
      </dgm:spPr>
    </dgm:pt>
    <dgm:pt modelId="{74935A9D-734B-4564-9E03-4A2BFC678869}" type="pres">
      <dgm:prSet presAssocID="{CC37016C-1F22-4758-BDBC-65788C160A3E}" presName="EmptyPlaceHolder" presStyleCnt="0"/>
      <dgm:spPr/>
    </dgm:pt>
    <dgm:pt modelId="{EDE70C79-4AFE-4ADA-9E41-FBBFE2662FC3}" type="pres">
      <dgm:prSet presAssocID="{1021B919-850F-45A9-8B0B-A3671C2F4ECD}" presName="spaceBetweenRectangles" presStyleCnt="0"/>
      <dgm:spPr/>
    </dgm:pt>
    <dgm:pt modelId="{145F182F-61DE-4537-9A11-9ACA5027FFFF}" type="pres">
      <dgm:prSet presAssocID="{725ECD08-26F2-4734-9752-FC4F4F7EF6A3}" presName="composite" presStyleCnt="0"/>
      <dgm:spPr/>
    </dgm:pt>
    <dgm:pt modelId="{F976C6CF-8788-42C5-8838-C6AC7BB96B3D}" type="pres">
      <dgm:prSet presAssocID="{725ECD08-26F2-4734-9752-FC4F4F7EF6A3}" presName="ConnectorPoint" presStyleLbl="lnNode1" presStyleIdx="9" presStyleCnt="10"/>
      <dgm:spPr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gm:spPr>
    </dgm:pt>
    <dgm:pt modelId="{6618556A-EA68-4A9C-A659-027E7C6F9266}" type="pres">
      <dgm:prSet presAssocID="{725ECD08-26F2-4734-9752-FC4F4F7EF6A3}" presName="DropPinPlaceHolder" presStyleCnt="0"/>
      <dgm:spPr/>
    </dgm:pt>
    <dgm:pt modelId="{6227848E-4E8C-4DBF-8054-8E41BE8AF3EE}" type="pres">
      <dgm:prSet presAssocID="{725ECD08-26F2-4734-9752-FC4F4F7EF6A3}" presName="DropPin" presStyleLbl="alignNode1" presStyleIdx="9" presStyleCnt="10"/>
      <dgm:spPr/>
    </dgm:pt>
    <dgm:pt modelId="{A8A96E4B-CBAF-4C8F-802B-595566700C86}" type="pres">
      <dgm:prSet presAssocID="{725ECD08-26F2-4734-9752-FC4F4F7EF6A3}" presName="Ellipse" presStyleLbl="fgAcc1" presStyleIdx="10" presStyleCnt="11"/>
      <dgm:spPr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noFill/>
          <a:prstDash val="solid"/>
          <a:miter lim="800000"/>
        </a:ln>
        <a:effectLst/>
      </dgm:spPr>
    </dgm:pt>
    <dgm:pt modelId="{0867C616-51DD-4659-ACC4-652BB9620290}" type="pres">
      <dgm:prSet presAssocID="{725ECD08-26F2-4734-9752-FC4F4F7EF6A3}" presName="L2TextContainer" presStyleLbl="revTx" presStyleIdx="18" presStyleCnt="20">
        <dgm:presLayoutVars>
          <dgm:bulletEnabled val="1"/>
        </dgm:presLayoutVars>
      </dgm:prSet>
      <dgm:spPr/>
    </dgm:pt>
    <dgm:pt modelId="{021A7CB0-E1E7-458E-88E2-56545F8BCAE2}" type="pres">
      <dgm:prSet presAssocID="{725ECD08-26F2-4734-9752-FC4F4F7EF6A3}" presName="L1TextContainer" presStyleLbl="revTx" presStyleIdx="19" presStyleCnt="20">
        <dgm:presLayoutVars>
          <dgm:chMax val="1"/>
          <dgm:chPref val="1"/>
          <dgm:bulletEnabled val="1"/>
        </dgm:presLayoutVars>
      </dgm:prSet>
      <dgm:spPr/>
    </dgm:pt>
    <dgm:pt modelId="{6F54F60D-D7FA-435C-8EE5-7B468FAC383B}" type="pres">
      <dgm:prSet presAssocID="{725ECD08-26F2-4734-9752-FC4F4F7EF6A3}" presName="ConnectLine" presStyleLbl="sibTrans1D1" presStyleIdx="9" presStyleCnt="10"/>
      <dgm:spPr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dash"/>
          <a:miter lim="800000"/>
        </a:ln>
        <a:effectLst/>
      </dgm:spPr>
    </dgm:pt>
    <dgm:pt modelId="{3622FA1B-63AB-48F7-845D-81E2B0734C60}" type="pres">
      <dgm:prSet presAssocID="{725ECD08-26F2-4734-9752-FC4F4F7EF6A3}" presName="EmptyPlaceHolder" presStyleCnt="0"/>
      <dgm:spPr/>
    </dgm:pt>
  </dgm:ptLst>
  <dgm:cxnLst>
    <dgm:cxn modelId="{ADD0FE01-84DE-47FD-81C1-09A43B99C5E3}" srcId="{6C1B8EB9-B652-4F16-B24D-E1D8332CAA70}" destId="{F443CDCA-90C0-4657-B59D-57AE4EF7110D}" srcOrd="0" destOrd="0" parTransId="{C750CA83-C366-4B8F-BF4F-F6B520F88DF9}" sibTransId="{AFD9C78F-565F-43DA-965A-2768BC84D371}"/>
    <dgm:cxn modelId="{05FFAC03-8B88-4A33-AD8B-64E0F5FDE8E5}" srcId="{32CF7072-A4C7-4D50-8F8D-0697F910A8CF}" destId="{25B3EA62-9072-4C59-A43C-676525966257}" srcOrd="7" destOrd="0" parTransId="{987B1F76-02ED-4BE6-B186-AB459BFF7A2F}" sibTransId="{335FEEC4-C197-4357-A384-8B9B645DBBA8}"/>
    <dgm:cxn modelId="{46557A07-2509-47BA-A3F0-3CC49F8CA412}" srcId="{06E18587-A338-4A9F-BE4E-40E55CD7F543}" destId="{ED1467B2-7E0E-4BFA-89F1-764803586309}" srcOrd="0" destOrd="0" parTransId="{8EAD82DB-6413-4B77-9F3D-D414FA2B75DE}" sibTransId="{221DE8EA-8D07-428B-8306-3C92DEC4A803}"/>
    <dgm:cxn modelId="{3AD23019-4C04-4F93-81A5-6025A02A2CBD}" type="presOf" srcId="{2E3B2C76-0289-4AC1-8B91-4533641D57D5}" destId="{BB57A21A-7B25-49F6-932D-711085C40135}" srcOrd="0" destOrd="0" presId="urn:microsoft.com/office/officeart/2017/3/layout/DropPinTimeline"/>
    <dgm:cxn modelId="{2CFCC91D-D7A4-4FA8-A220-F127E5A9F09F}" srcId="{32CF7072-A4C7-4D50-8F8D-0697F910A8CF}" destId="{2E3B2C76-0289-4AC1-8B91-4533641D57D5}" srcOrd="4" destOrd="0" parTransId="{615F36BC-C29C-4FA1-9D17-E43626189CF6}" sibTransId="{B568F6D7-DA0C-4DED-9607-1056B1B14092}"/>
    <dgm:cxn modelId="{DE9A242D-AD0F-4E54-9743-EF07C0644CFF}" type="presOf" srcId="{7A1F7428-7B2C-4151-A9D7-0B6D034F606C}" destId="{B6D1C84A-AF4B-4786-88DE-2275F8D3D4F9}" srcOrd="0" destOrd="1" presId="urn:microsoft.com/office/officeart/2017/3/layout/DropPinTimeline"/>
    <dgm:cxn modelId="{4E3A5238-3046-4E7B-8FFC-6201B7902DD2}" srcId="{32CF7072-A4C7-4D50-8F8D-0697F910A8CF}" destId="{6C1B8EB9-B652-4F16-B24D-E1D8332CAA70}" srcOrd="5" destOrd="0" parTransId="{DB4D8582-D736-47DB-A62A-0629707FC7A6}" sibTransId="{635AD54F-4B82-484B-9DB0-425F87CF7372}"/>
    <dgm:cxn modelId="{BFCB633A-391B-44AC-B309-D6CC761201C5}" srcId="{32CF7072-A4C7-4D50-8F8D-0697F910A8CF}" destId="{06E18587-A338-4A9F-BE4E-40E55CD7F543}" srcOrd="1" destOrd="0" parTransId="{E2A4E5C8-4E85-4268-88DD-DCA28DC96D0B}" sibTransId="{22A84056-CD43-4EE7-8367-E600F9A85A06}"/>
    <dgm:cxn modelId="{5D24013D-D632-4E05-BE15-FB5229AA4EE7}" srcId="{2E3B2C76-0289-4AC1-8B91-4533641D57D5}" destId="{F2E26C19-C291-4ECC-AE17-428938678CC3}" srcOrd="0" destOrd="0" parTransId="{B7EB1D2B-EB6F-4290-A9C6-C633269F0BCD}" sibTransId="{D372682C-DA36-4350-B328-B2BB068FE5F4}"/>
    <dgm:cxn modelId="{5AA06341-033B-462F-B70C-73B0183A5785}" type="presOf" srcId="{32CF7072-A4C7-4D50-8F8D-0697F910A8CF}" destId="{D3D99650-618C-48B4-96E8-64EABDC681EE}" srcOrd="0" destOrd="0" presId="urn:microsoft.com/office/officeart/2017/3/layout/DropPinTimeline"/>
    <dgm:cxn modelId="{A7D00148-09A3-474B-B5FC-4F56BF5C15EE}" srcId="{725ECD08-26F2-4734-9752-FC4F4F7EF6A3}" destId="{3B06F121-8C50-46AA-99BA-ACFEC54B7D3E}" srcOrd="0" destOrd="0" parTransId="{1AB4213E-16CB-40F8-92A6-44686424181B}" sibTransId="{3E4D64CA-D155-441B-901C-54C05727409C}"/>
    <dgm:cxn modelId="{5EDF2549-DE24-46EC-9488-212ECFDA3AEF}" type="presOf" srcId="{32D34C6C-984A-4435-B489-D00B3524EF76}" destId="{A2C63146-F1F4-410C-B132-E76EA320CA02}" srcOrd="0" destOrd="0" presId="urn:microsoft.com/office/officeart/2017/3/layout/DropPinTimeline"/>
    <dgm:cxn modelId="{62FB096A-1970-48FC-AB75-B4A981FE8B77}" type="presOf" srcId="{7E178D7D-00F2-43F4-8A4F-2BB55BEADC88}" destId="{EC2D9F6F-D319-4896-B7A3-D3A8AED0644B}" srcOrd="0" destOrd="1" presId="urn:microsoft.com/office/officeart/2017/3/layout/DropPinTimeline"/>
    <dgm:cxn modelId="{7143754A-FE2A-4465-9CF5-C31031360319}" type="presOf" srcId="{725ECD08-26F2-4734-9752-FC4F4F7EF6A3}" destId="{021A7CB0-E1E7-458E-88E2-56545F8BCAE2}" srcOrd="0" destOrd="0" presId="urn:microsoft.com/office/officeart/2017/3/layout/DropPinTimeline"/>
    <dgm:cxn modelId="{8AE8184C-FD90-4EC9-BE99-DA8701DAB343}" type="presOf" srcId="{5533DF73-E3B8-4CE4-8429-2D6FB9C1D347}" destId="{D9B40107-57B1-4894-942D-5FB9837A30A7}" srcOrd="0" destOrd="0" presId="urn:microsoft.com/office/officeart/2017/3/layout/DropPinTimeline"/>
    <dgm:cxn modelId="{AC546871-C6DC-4057-8350-87066F33A480}" type="presOf" srcId="{BCEB861C-72A6-4843-9890-824117061752}" destId="{B3A4BDF8-9E75-445B-BEFD-D87B2E779E39}" srcOrd="0" destOrd="0" presId="urn:microsoft.com/office/officeart/2017/3/layout/DropPinTimeline"/>
    <dgm:cxn modelId="{4A5FD973-4E86-45D5-96EC-060769F20690}" type="presOf" srcId="{C76A47E4-90C7-4750-9C50-CCB9859E2CD3}" destId="{C3633198-094A-4D00-94FF-6961FA196DEF}" srcOrd="0" destOrd="0" presId="urn:microsoft.com/office/officeart/2017/3/layout/DropPinTimeline"/>
    <dgm:cxn modelId="{23F41175-A7F5-42A5-951C-B814C1658DD6}" type="presOf" srcId="{39B465C0-CB27-4593-9FE6-7AD95F54784D}" destId="{EC2D9F6F-D319-4896-B7A3-D3A8AED0644B}" srcOrd="0" destOrd="0" presId="urn:microsoft.com/office/officeart/2017/3/layout/DropPinTimeline"/>
    <dgm:cxn modelId="{C6DFC976-2168-4254-93DD-955544F39C65}" srcId="{A40F988A-2B2D-4A30-ABA6-0FA823B8CF0B}" destId="{A4F6520D-4EAE-41F4-8CC8-09D3AE230271}" srcOrd="0" destOrd="0" parTransId="{62B1F9A8-10A5-4FE4-A62F-344C7A77350E}" sibTransId="{502EEB39-0222-49E9-8CDA-72C5D048BBC3}"/>
    <dgm:cxn modelId="{0EE8F057-1C6B-4B2E-BB9A-C49649B7EA59}" type="presOf" srcId="{CC37016C-1F22-4758-BDBC-65788C160A3E}" destId="{CDDE202E-1273-4B3F-ADF3-1326ED5FEE95}" srcOrd="0" destOrd="0" presId="urn:microsoft.com/office/officeart/2017/3/layout/DropPinTimeline"/>
    <dgm:cxn modelId="{6E4C1883-0A3B-46FA-B5BD-00597122C481}" type="presOf" srcId="{25B3EA62-9072-4C59-A43C-676525966257}" destId="{E6E091A4-6197-4A9D-B4F9-7AF1E7546ED7}" srcOrd="0" destOrd="0" presId="urn:microsoft.com/office/officeart/2017/3/layout/DropPinTimeline"/>
    <dgm:cxn modelId="{20179385-008D-4908-ACBB-C018EE222774}" srcId="{C76A47E4-90C7-4750-9C50-CCB9859E2CD3}" destId="{0D81CB6E-636E-415C-9BC6-4EA854A4A8DF}" srcOrd="0" destOrd="0" parTransId="{DAD5CA94-8A13-46EE-BFEA-9FF2A392692C}" sibTransId="{BB15DD89-877C-45E1-8B0D-91BEF15AFE04}"/>
    <dgm:cxn modelId="{FEAFA991-4C1F-4C6D-A240-0282AB30AA6A}" type="presOf" srcId="{18649A65-BFD2-4E04-888E-00D24070B7C3}" destId="{DE2D18D1-061E-498E-A4ED-D6B5945BCDC2}" srcOrd="0" destOrd="0" presId="urn:microsoft.com/office/officeart/2017/3/layout/DropPinTimeline"/>
    <dgm:cxn modelId="{FF702F97-2C20-4660-9B93-28483E1F40D8}" type="presOf" srcId="{06E18587-A338-4A9F-BE4E-40E55CD7F543}" destId="{46A277D1-D4D5-47A9-81A6-1EAC83C94685}" srcOrd="0" destOrd="0" presId="urn:microsoft.com/office/officeart/2017/3/layout/DropPinTimeline"/>
    <dgm:cxn modelId="{BA08F19D-E299-4831-AA40-CB9D12D31139}" srcId="{32CF7072-A4C7-4D50-8F8D-0697F910A8CF}" destId="{5533DF73-E3B8-4CE4-8429-2D6FB9C1D347}" srcOrd="3" destOrd="0" parTransId="{4F235240-3858-4765-964D-62BDB6281E81}" sibTransId="{47FBBF27-1AD5-4AA2-A929-42BEF3801754}"/>
    <dgm:cxn modelId="{BBDA18A0-CF36-4B14-92D3-17193E2FB438}" srcId="{32CF7072-A4C7-4D50-8F8D-0697F910A8CF}" destId="{CC37016C-1F22-4758-BDBC-65788C160A3E}" srcOrd="8" destOrd="0" parTransId="{955CE00E-D7A1-4A5F-B8F0-52FCCD86AFE3}" sibTransId="{1021B919-850F-45A9-8B0B-A3671C2F4ECD}"/>
    <dgm:cxn modelId="{407B36A4-8626-4C53-94F2-6567CB190F58}" type="presOf" srcId="{F443CDCA-90C0-4657-B59D-57AE4EF7110D}" destId="{CC480994-AAD0-42C3-859B-EF2EA07E449B}" srcOrd="0" destOrd="0" presId="urn:microsoft.com/office/officeart/2017/3/layout/DropPinTimeline"/>
    <dgm:cxn modelId="{89908EA4-F660-4E49-BF38-0EB70854CB45}" type="presOf" srcId="{F2E26C19-C291-4ECC-AE17-428938678CC3}" destId="{E9F6CEA5-17A7-45BF-9A38-DD60AE3BEFBD}" srcOrd="0" destOrd="0" presId="urn:microsoft.com/office/officeart/2017/3/layout/DropPinTimeline"/>
    <dgm:cxn modelId="{BD4DFBA5-011F-4F61-ACEA-B16469C7EA60}" type="presOf" srcId="{ED1467B2-7E0E-4BFA-89F1-764803586309}" destId="{B6D1C84A-AF4B-4786-88DE-2275F8D3D4F9}" srcOrd="0" destOrd="0" presId="urn:microsoft.com/office/officeart/2017/3/layout/DropPinTimeline"/>
    <dgm:cxn modelId="{0906B9AB-7F59-434E-8A1F-FD8E72EEA942}" srcId="{06E18587-A338-4A9F-BE4E-40E55CD7F543}" destId="{8798C39F-1786-44FF-B0FB-E8D38B280BB6}" srcOrd="2" destOrd="0" parTransId="{7CA6FECF-CF05-49BD-AC20-17982A8A9422}" sibTransId="{077B5578-C966-4FAD-8D4A-99EAACB9E27E}"/>
    <dgm:cxn modelId="{A262E3B6-3C8D-46AE-AB8B-EF9318109136}" srcId="{5533DF73-E3B8-4CE4-8429-2D6FB9C1D347}" destId="{BCEB861C-72A6-4843-9890-824117061752}" srcOrd="0" destOrd="0" parTransId="{C67A71CC-133C-4D02-A862-FF947E2F4A94}" sibTransId="{27950529-1D26-4BF1-A0C3-E4427B841E5F}"/>
    <dgm:cxn modelId="{7CAF80B9-D183-4B0F-859F-D7ADFA1EEAAE}" srcId="{32CF7072-A4C7-4D50-8F8D-0697F910A8CF}" destId="{C76A47E4-90C7-4750-9C50-CCB9859E2CD3}" srcOrd="0" destOrd="0" parTransId="{A51B6EF7-0D79-4657-9BED-31ECDCFD930C}" sibTransId="{7BDC5C62-08D6-42A9-8FC0-8203A1DBA0A2}"/>
    <dgm:cxn modelId="{90D71CBC-C9F0-4074-A53D-C12B64EB3326}" srcId="{18649A65-BFD2-4E04-888E-00D24070B7C3}" destId="{60CDDC92-F6CB-4E85-B255-80CBC77655B8}" srcOrd="2" destOrd="0" parTransId="{C3BD2802-CF8C-49DC-BA60-86A96F2F7004}" sibTransId="{4DE7C2F8-2E13-4CC9-BD64-BED80DDB82E4}"/>
    <dgm:cxn modelId="{5F0BF2C0-FBFD-495C-ABA7-BDC29476A15C}" srcId="{18649A65-BFD2-4E04-888E-00D24070B7C3}" destId="{39B465C0-CB27-4593-9FE6-7AD95F54784D}" srcOrd="0" destOrd="0" parTransId="{2CDE8F05-158E-4610-9914-81492030A7E7}" sibTransId="{B4047D6E-D709-4CD2-BBBA-2D98DAB3847F}"/>
    <dgm:cxn modelId="{2F3AACC3-CA20-4E4E-9A6A-6C583B865F67}" type="presOf" srcId="{0D81CB6E-636E-415C-9BC6-4EA854A4A8DF}" destId="{D237154F-C692-4A90-AE20-F53D7DD10539}" srcOrd="0" destOrd="0" presId="urn:microsoft.com/office/officeart/2017/3/layout/DropPinTimeline"/>
    <dgm:cxn modelId="{764822D5-B35D-49BC-B003-345C1830E7F3}" srcId="{25B3EA62-9072-4C59-A43C-676525966257}" destId="{32D34C6C-984A-4435-B489-D00B3524EF76}" srcOrd="0" destOrd="0" parTransId="{1CC4BB8A-9835-40D4-B402-9040E4D7C3AA}" sibTransId="{2D0AC314-8045-4515-954A-E65F1E521D63}"/>
    <dgm:cxn modelId="{20CDF5D9-B5D4-47F6-B0FB-F9E8DFEAEE61}" srcId="{32CF7072-A4C7-4D50-8F8D-0697F910A8CF}" destId="{A40F988A-2B2D-4A30-ABA6-0FA823B8CF0B}" srcOrd="6" destOrd="0" parTransId="{EB19F34C-6428-4AE0-A3EC-C7298FC25F90}" sibTransId="{D7F8AF80-A302-448F-B104-83B995D0D591}"/>
    <dgm:cxn modelId="{E4EE0BDB-B05D-43CA-B3E1-5ACC6C3E7F90}" type="presOf" srcId="{7E07FC65-2FD5-4E6A-9348-1342433666FD}" destId="{A2C9CB9C-974A-4346-9E3E-EEAB827549AD}" srcOrd="0" destOrd="0" presId="urn:microsoft.com/office/officeart/2017/3/layout/DropPinTimeline"/>
    <dgm:cxn modelId="{F63712DB-D55D-4607-9969-BDE5F397429F}" srcId="{18649A65-BFD2-4E04-888E-00D24070B7C3}" destId="{7E178D7D-00F2-43F4-8A4F-2BB55BEADC88}" srcOrd="1" destOrd="0" parTransId="{BB55F605-0B66-41FB-96BE-1667EC9C80E3}" sibTransId="{C8BF7746-42BE-45E9-9A8A-1B465E16A0AE}"/>
    <dgm:cxn modelId="{DA1E0AE5-D5E8-43B4-A807-FC52725F54E6}" type="presOf" srcId="{8798C39F-1786-44FF-B0FB-E8D38B280BB6}" destId="{B6D1C84A-AF4B-4786-88DE-2275F8D3D4F9}" srcOrd="0" destOrd="2" presId="urn:microsoft.com/office/officeart/2017/3/layout/DropPinTimeline"/>
    <dgm:cxn modelId="{303A9BE8-68F1-4353-8647-851D9F6C0D2E}" srcId="{CC37016C-1F22-4758-BDBC-65788C160A3E}" destId="{7E07FC65-2FD5-4E6A-9348-1342433666FD}" srcOrd="0" destOrd="0" parTransId="{0282582B-F7B7-4330-9311-38A8C78B9BB0}" sibTransId="{80A21F5E-E9F2-420B-8CD3-BC4DB571E7B8}"/>
    <dgm:cxn modelId="{474634EA-9FAD-473D-ACF2-9A4D282E414D}" type="presOf" srcId="{A40F988A-2B2D-4A30-ABA6-0FA823B8CF0B}" destId="{ED2F4180-6B00-4CCB-8C43-C733E82E03B8}" srcOrd="0" destOrd="0" presId="urn:microsoft.com/office/officeart/2017/3/layout/DropPinTimeline"/>
    <dgm:cxn modelId="{523EA8F1-17A7-40FE-A5E5-837F15469FEC}" srcId="{06E18587-A338-4A9F-BE4E-40E55CD7F543}" destId="{7A1F7428-7B2C-4151-A9D7-0B6D034F606C}" srcOrd="1" destOrd="0" parTransId="{F0610724-7514-456B-8303-48ECBD0DB41E}" sibTransId="{9AC37D00-06BC-47F1-9119-6A213F468F9B}"/>
    <dgm:cxn modelId="{4BEA11F2-459D-40C6-9EA6-D0EAA3CE95F0}" type="presOf" srcId="{6C1B8EB9-B652-4F16-B24D-E1D8332CAA70}" destId="{875FED69-7335-4563-96D1-576A083FB43F}" srcOrd="0" destOrd="0" presId="urn:microsoft.com/office/officeart/2017/3/layout/DropPinTimeline"/>
    <dgm:cxn modelId="{B4E0CEF3-46A6-42C8-87FE-4AE94732B6A3}" type="presOf" srcId="{3B06F121-8C50-46AA-99BA-ACFEC54B7D3E}" destId="{0867C616-51DD-4659-ACC4-652BB9620290}" srcOrd="0" destOrd="0" presId="urn:microsoft.com/office/officeart/2017/3/layout/DropPinTimeline"/>
    <dgm:cxn modelId="{1BB71AF5-FFBB-4970-A9B8-9C4B6D99CDE7}" type="presOf" srcId="{60CDDC92-F6CB-4E85-B255-80CBC77655B8}" destId="{EC2D9F6F-D319-4896-B7A3-D3A8AED0644B}" srcOrd="0" destOrd="2" presId="urn:microsoft.com/office/officeart/2017/3/layout/DropPinTimeline"/>
    <dgm:cxn modelId="{E2D277F8-BB8C-41CA-8C72-D34D03FD7246}" srcId="{32CF7072-A4C7-4D50-8F8D-0697F910A8CF}" destId="{18649A65-BFD2-4E04-888E-00D24070B7C3}" srcOrd="2" destOrd="0" parTransId="{4C4D907D-BF95-4F5A-A337-3356E8B9DE45}" sibTransId="{2C38AB33-56C3-44EF-814A-A5A7EA7CA8F8}"/>
    <dgm:cxn modelId="{6BABB4F8-1506-42A8-8A85-7B2ED84AC756}" type="presOf" srcId="{A4F6520D-4EAE-41F4-8CC8-09D3AE230271}" destId="{FF507233-8EAE-4817-BA06-09CAD6955048}" srcOrd="0" destOrd="0" presId="urn:microsoft.com/office/officeart/2017/3/layout/DropPinTimeline"/>
    <dgm:cxn modelId="{1EF8ECFC-3504-4CC8-8DE3-1007B9CE0603}" srcId="{32CF7072-A4C7-4D50-8F8D-0697F910A8CF}" destId="{725ECD08-26F2-4734-9752-FC4F4F7EF6A3}" srcOrd="9" destOrd="0" parTransId="{96D31725-BC22-426B-B817-18407E3CCEEA}" sibTransId="{95AB6FCB-FFE4-41B3-8303-4E121306B925}"/>
    <dgm:cxn modelId="{9E88C2B1-805E-4B10-A817-26BB4C05CE01}" type="presParOf" srcId="{D3D99650-618C-48B4-96E8-64EABDC681EE}" destId="{A479CE7E-D1DB-4F27-A119-9E075F6B0490}" srcOrd="0" destOrd="0" presId="urn:microsoft.com/office/officeart/2017/3/layout/DropPinTimeline"/>
    <dgm:cxn modelId="{28FF83C6-AE75-48A5-B667-6EF28CBD9776}" type="presParOf" srcId="{D3D99650-618C-48B4-96E8-64EABDC681EE}" destId="{702FD9D1-23E6-496B-92D0-89AF02D5D217}" srcOrd="1" destOrd="0" presId="urn:microsoft.com/office/officeart/2017/3/layout/DropPinTimeline"/>
    <dgm:cxn modelId="{60485853-9F5D-4649-BC1E-EE21DEE2B296}" type="presParOf" srcId="{702FD9D1-23E6-496B-92D0-89AF02D5D217}" destId="{BDC82D74-8ADF-4DD0-B32F-33F97A676CDA}" srcOrd="0" destOrd="0" presId="urn:microsoft.com/office/officeart/2017/3/layout/DropPinTimeline"/>
    <dgm:cxn modelId="{13E5CF8C-F1D7-43E3-B9D7-98FFF8DA9AA8}" type="presParOf" srcId="{BDC82D74-8ADF-4DD0-B32F-33F97A676CDA}" destId="{29439D5C-1348-48FB-BA74-374013C788A5}" srcOrd="0" destOrd="0" presId="urn:microsoft.com/office/officeart/2017/3/layout/DropPinTimeline"/>
    <dgm:cxn modelId="{169BE485-EF3B-4FE2-879D-BE056D810F49}" type="presParOf" srcId="{BDC82D74-8ADF-4DD0-B32F-33F97A676CDA}" destId="{085BBE13-FA0F-469F-9419-EA3FF2C11052}" srcOrd="1" destOrd="0" presId="urn:microsoft.com/office/officeart/2017/3/layout/DropPinTimeline"/>
    <dgm:cxn modelId="{9C7BC956-EAA8-48A9-8FC2-1DF222EB1C02}" type="presParOf" srcId="{085BBE13-FA0F-469F-9419-EA3FF2C11052}" destId="{64EBCBCF-C789-4750-9185-1591168A8752}" srcOrd="0" destOrd="0" presId="urn:microsoft.com/office/officeart/2017/3/layout/DropPinTimeline"/>
    <dgm:cxn modelId="{639212A3-D94D-4438-9700-C63CC960B1A3}" type="presParOf" srcId="{085BBE13-FA0F-469F-9419-EA3FF2C11052}" destId="{6D084705-5BA7-4AB1-BAAF-1EE64F19DB6F}" srcOrd="1" destOrd="0" presId="urn:microsoft.com/office/officeart/2017/3/layout/DropPinTimeline"/>
    <dgm:cxn modelId="{75A40771-C1F7-41DE-9B44-3A767C0531DD}" type="presParOf" srcId="{BDC82D74-8ADF-4DD0-B32F-33F97A676CDA}" destId="{D237154F-C692-4A90-AE20-F53D7DD10539}" srcOrd="2" destOrd="0" presId="urn:microsoft.com/office/officeart/2017/3/layout/DropPinTimeline"/>
    <dgm:cxn modelId="{BD1D959D-E804-4DBA-B91E-187643F9B79E}" type="presParOf" srcId="{BDC82D74-8ADF-4DD0-B32F-33F97A676CDA}" destId="{C3633198-094A-4D00-94FF-6961FA196DEF}" srcOrd="3" destOrd="0" presId="urn:microsoft.com/office/officeart/2017/3/layout/DropPinTimeline"/>
    <dgm:cxn modelId="{B9CF8266-CD55-40FA-AB51-F3DCCD40926D}" type="presParOf" srcId="{BDC82D74-8ADF-4DD0-B32F-33F97A676CDA}" destId="{A9759296-C34A-4D7F-855F-F9A6808FDED3}" srcOrd="4" destOrd="0" presId="urn:microsoft.com/office/officeart/2017/3/layout/DropPinTimeline"/>
    <dgm:cxn modelId="{41C0811D-490F-422F-9107-24F21755220D}" type="presParOf" srcId="{BDC82D74-8ADF-4DD0-B32F-33F97A676CDA}" destId="{404AC283-633D-4601-B10D-2A095ED7F78E}" srcOrd="5" destOrd="0" presId="urn:microsoft.com/office/officeart/2017/3/layout/DropPinTimeline"/>
    <dgm:cxn modelId="{EFEF4954-1405-43FE-AD15-0DB545A41539}" type="presParOf" srcId="{702FD9D1-23E6-496B-92D0-89AF02D5D217}" destId="{E210BA37-E3FB-4D21-8B1B-CE47F25D9404}" srcOrd="1" destOrd="0" presId="urn:microsoft.com/office/officeart/2017/3/layout/DropPinTimeline"/>
    <dgm:cxn modelId="{365810FE-78D1-435C-B02B-988190A09788}" type="presParOf" srcId="{702FD9D1-23E6-496B-92D0-89AF02D5D217}" destId="{D4A6B393-344A-4B03-A6B2-DEB74EE9B669}" srcOrd="2" destOrd="0" presId="urn:microsoft.com/office/officeart/2017/3/layout/DropPinTimeline"/>
    <dgm:cxn modelId="{1B8F32C8-3F1C-458D-93DB-C9C484CCDD10}" type="presParOf" srcId="{D4A6B393-344A-4B03-A6B2-DEB74EE9B669}" destId="{B7287EF8-AEE9-480A-98B2-D5A442D7FE0B}" srcOrd="0" destOrd="0" presId="urn:microsoft.com/office/officeart/2017/3/layout/DropPinTimeline"/>
    <dgm:cxn modelId="{17CEEFB8-258D-43BA-9CAD-3EEC9003FEC6}" type="presParOf" srcId="{D4A6B393-344A-4B03-A6B2-DEB74EE9B669}" destId="{35AEAE4A-8577-4445-B905-915CE2025323}" srcOrd="1" destOrd="0" presId="urn:microsoft.com/office/officeart/2017/3/layout/DropPinTimeline"/>
    <dgm:cxn modelId="{6B77A22B-3A6C-4A4D-AB2F-1C3A9DD4AFB5}" type="presParOf" srcId="{35AEAE4A-8577-4445-B905-915CE2025323}" destId="{7F145E21-48C9-4231-A7D4-F1CBE9DD9144}" srcOrd="0" destOrd="0" presId="urn:microsoft.com/office/officeart/2017/3/layout/DropPinTimeline"/>
    <dgm:cxn modelId="{F51D21E7-0D83-468D-A7D5-0BF58F95A92C}" type="presParOf" srcId="{35AEAE4A-8577-4445-B905-915CE2025323}" destId="{DCB877B4-0948-4984-8F61-BF42D9A4A33E}" srcOrd="1" destOrd="0" presId="urn:microsoft.com/office/officeart/2017/3/layout/DropPinTimeline"/>
    <dgm:cxn modelId="{E16BF0FD-8615-4C41-80D9-4B1A513AF713}" type="presParOf" srcId="{D4A6B393-344A-4B03-A6B2-DEB74EE9B669}" destId="{B6D1C84A-AF4B-4786-88DE-2275F8D3D4F9}" srcOrd="2" destOrd="0" presId="urn:microsoft.com/office/officeart/2017/3/layout/DropPinTimeline"/>
    <dgm:cxn modelId="{FAFA910B-7040-4838-B689-D3418BD062AB}" type="presParOf" srcId="{D4A6B393-344A-4B03-A6B2-DEB74EE9B669}" destId="{46A277D1-D4D5-47A9-81A6-1EAC83C94685}" srcOrd="3" destOrd="0" presId="urn:microsoft.com/office/officeart/2017/3/layout/DropPinTimeline"/>
    <dgm:cxn modelId="{9465032E-4D76-4CE1-885B-993F011B9414}" type="presParOf" srcId="{D4A6B393-344A-4B03-A6B2-DEB74EE9B669}" destId="{6CB4B55E-B14E-41FC-AE54-86083313E853}" srcOrd="4" destOrd="0" presId="urn:microsoft.com/office/officeart/2017/3/layout/DropPinTimeline"/>
    <dgm:cxn modelId="{233BC2F8-CB22-44E1-937D-752E16E79430}" type="presParOf" srcId="{D4A6B393-344A-4B03-A6B2-DEB74EE9B669}" destId="{FFDE88DD-55BD-4E0A-A3E6-5CA3621C1F58}" srcOrd="5" destOrd="0" presId="urn:microsoft.com/office/officeart/2017/3/layout/DropPinTimeline"/>
    <dgm:cxn modelId="{FBAEA716-CAA9-4EBA-A290-856EA01D9B79}" type="presParOf" srcId="{702FD9D1-23E6-496B-92D0-89AF02D5D217}" destId="{1B799061-05FC-44CB-9FE8-65CB0DBAAC77}" srcOrd="3" destOrd="0" presId="urn:microsoft.com/office/officeart/2017/3/layout/DropPinTimeline"/>
    <dgm:cxn modelId="{448BE05C-71C2-46FC-9DC6-2566524C0696}" type="presParOf" srcId="{702FD9D1-23E6-496B-92D0-89AF02D5D217}" destId="{23A32926-442D-4EE6-A7A1-396AB22F7AFD}" srcOrd="4" destOrd="0" presId="urn:microsoft.com/office/officeart/2017/3/layout/DropPinTimeline"/>
    <dgm:cxn modelId="{01DDC04A-3734-400F-A633-30EB7D8660D1}" type="presParOf" srcId="{23A32926-442D-4EE6-A7A1-396AB22F7AFD}" destId="{03F09577-F434-4CD9-9523-8D91877CC986}" srcOrd="0" destOrd="0" presId="urn:microsoft.com/office/officeart/2017/3/layout/DropPinTimeline"/>
    <dgm:cxn modelId="{EB3D8B3F-48A7-4861-9C74-BCFA19ED4495}" type="presParOf" srcId="{23A32926-442D-4EE6-A7A1-396AB22F7AFD}" destId="{0B582826-8787-4B31-B309-FB2AC50AB594}" srcOrd="1" destOrd="0" presId="urn:microsoft.com/office/officeart/2017/3/layout/DropPinTimeline"/>
    <dgm:cxn modelId="{6FD3858C-EC71-4E3C-8046-DD80D8B3AA68}" type="presParOf" srcId="{0B582826-8787-4B31-B309-FB2AC50AB594}" destId="{FF10C1E1-64B6-4A0B-B65A-0AD160544A16}" srcOrd="0" destOrd="0" presId="urn:microsoft.com/office/officeart/2017/3/layout/DropPinTimeline"/>
    <dgm:cxn modelId="{EA961D89-F38E-40B4-A139-BAD77D157DDA}" type="presParOf" srcId="{0B582826-8787-4B31-B309-FB2AC50AB594}" destId="{05DCABD4-C734-459B-9C2C-DB42812F4C16}" srcOrd="1" destOrd="0" presId="urn:microsoft.com/office/officeart/2017/3/layout/DropPinTimeline"/>
    <dgm:cxn modelId="{69DFC17D-9692-4091-9676-61490B508DA2}" type="presParOf" srcId="{23A32926-442D-4EE6-A7A1-396AB22F7AFD}" destId="{EC2D9F6F-D319-4896-B7A3-D3A8AED0644B}" srcOrd="2" destOrd="0" presId="urn:microsoft.com/office/officeart/2017/3/layout/DropPinTimeline"/>
    <dgm:cxn modelId="{9C70B643-AE7D-4E7D-9129-80B13BDF3F70}" type="presParOf" srcId="{23A32926-442D-4EE6-A7A1-396AB22F7AFD}" destId="{DE2D18D1-061E-498E-A4ED-D6B5945BCDC2}" srcOrd="3" destOrd="0" presId="urn:microsoft.com/office/officeart/2017/3/layout/DropPinTimeline"/>
    <dgm:cxn modelId="{6F9E7907-B950-48EB-85DC-25314880B99B}" type="presParOf" srcId="{23A32926-442D-4EE6-A7A1-396AB22F7AFD}" destId="{603B82FD-6F88-496C-9091-0F16474744DE}" srcOrd="4" destOrd="0" presId="urn:microsoft.com/office/officeart/2017/3/layout/DropPinTimeline"/>
    <dgm:cxn modelId="{13541214-7AC0-48E9-9D7B-89316362BC71}" type="presParOf" srcId="{23A32926-442D-4EE6-A7A1-396AB22F7AFD}" destId="{717C5A91-AB8D-4FBF-9F3F-0DC1C9AAAB51}" srcOrd="5" destOrd="0" presId="urn:microsoft.com/office/officeart/2017/3/layout/DropPinTimeline"/>
    <dgm:cxn modelId="{45FBA1B1-EA66-4CD1-9F30-CFC1577F201B}" type="presParOf" srcId="{702FD9D1-23E6-496B-92D0-89AF02D5D217}" destId="{3E4B6C05-6E40-413F-8870-818C72AE37CE}" srcOrd="5" destOrd="0" presId="urn:microsoft.com/office/officeart/2017/3/layout/DropPinTimeline"/>
    <dgm:cxn modelId="{E4E1D440-3C5C-4EDF-8273-14CA6031EB90}" type="presParOf" srcId="{702FD9D1-23E6-496B-92D0-89AF02D5D217}" destId="{CB0A2177-54EE-45B1-8EA6-CB60C7F809C6}" srcOrd="6" destOrd="0" presId="urn:microsoft.com/office/officeart/2017/3/layout/DropPinTimeline"/>
    <dgm:cxn modelId="{11613F3D-65AB-4368-8B70-8D07AA0FE4ED}" type="presParOf" srcId="{CB0A2177-54EE-45B1-8EA6-CB60C7F809C6}" destId="{BDA7038D-561C-4A9A-86AF-E20DFF8B8E7A}" srcOrd="0" destOrd="0" presId="urn:microsoft.com/office/officeart/2017/3/layout/DropPinTimeline"/>
    <dgm:cxn modelId="{DE698EB0-5C2C-464D-A25B-4831F6272157}" type="presParOf" srcId="{CB0A2177-54EE-45B1-8EA6-CB60C7F809C6}" destId="{26F392C7-20E5-4647-89D7-612835C4FB19}" srcOrd="1" destOrd="0" presId="urn:microsoft.com/office/officeart/2017/3/layout/DropPinTimeline"/>
    <dgm:cxn modelId="{7229DB4A-4992-44A5-A1A6-74F900B78A85}" type="presParOf" srcId="{26F392C7-20E5-4647-89D7-612835C4FB19}" destId="{1AED2DF6-532D-4F27-BD85-2823EA541FAF}" srcOrd="0" destOrd="0" presId="urn:microsoft.com/office/officeart/2017/3/layout/DropPinTimeline"/>
    <dgm:cxn modelId="{612AEB20-A70B-43A1-BDDD-E752A975A65E}" type="presParOf" srcId="{26F392C7-20E5-4647-89D7-612835C4FB19}" destId="{2E0F6FA1-62C9-463C-AC42-42AB1338E9A5}" srcOrd="1" destOrd="0" presId="urn:microsoft.com/office/officeart/2017/3/layout/DropPinTimeline"/>
    <dgm:cxn modelId="{5C6511F3-4B4C-4F96-8240-0B5FC00E4E64}" type="presParOf" srcId="{CB0A2177-54EE-45B1-8EA6-CB60C7F809C6}" destId="{B3A4BDF8-9E75-445B-BEFD-D87B2E779E39}" srcOrd="2" destOrd="0" presId="urn:microsoft.com/office/officeart/2017/3/layout/DropPinTimeline"/>
    <dgm:cxn modelId="{F3B0074B-38C8-470C-A34F-E9DEBABB6A8F}" type="presParOf" srcId="{CB0A2177-54EE-45B1-8EA6-CB60C7F809C6}" destId="{D9B40107-57B1-4894-942D-5FB9837A30A7}" srcOrd="3" destOrd="0" presId="urn:microsoft.com/office/officeart/2017/3/layout/DropPinTimeline"/>
    <dgm:cxn modelId="{FE7DDD54-E8A9-441F-9ECB-098C399ABA2F}" type="presParOf" srcId="{CB0A2177-54EE-45B1-8EA6-CB60C7F809C6}" destId="{87854666-EF3A-406E-86CF-232A654C5910}" srcOrd="4" destOrd="0" presId="urn:microsoft.com/office/officeart/2017/3/layout/DropPinTimeline"/>
    <dgm:cxn modelId="{EA2E17BE-C84A-4595-8D11-863877D539C3}" type="presParOf" srcId="{CB0A2177-54EE-45B1-8EA6-CB60C7F809C6}" destId="{6B7BF10A-79BA-41CD-992F-1D370281196A}" srcOrd="5" destOrd="0" presId="urn:microsoft.com/office/officeart/2017/3/layout/DropPinTimeline"/>
    <dgm:cxn modelId="{8D3DDC44-D782-4B64-B4E2-DBEF7B7215B6}" type="presParOf" srcId="{702FD9D1-23E6-496B-92D0-89AF02D5D217}" destId="{62307AEC-D251-4356-A729-55CBFAD7A11D}" srcOrd="7" destOrd="0" presId="urn:microsoft.com/office/officeart/2017/3/layout/DropPinTimeline"/>
    <dgm:cxn modelId="{64150599-A87F-4332-888D-AEB9D00C1116}" type="presParOf" srcId="{702FD9D1-23E6-496B-92D0-89AF02D5D217}" destId="{2424DADA-AA05-44F2-B9DE-152D1B1FB4BC}" srcOrd="8" destOrd="0" presId="urn:microsoft.com/office/officeart/2017/3/layout/DropPinTimeline"/>
    <dgm:cxn modelId="{1A41AB7D-ECAD-410E-9AE6-B70C6E38CD15}" type="presParOf" srcId="{2424DADA-AA05-44F2-B9DE-152D1B1FB4BC}" destId="{D3C3DA23-D07D-4EAE-A46D-FD1D6C3FEAEE}" srcOrd="0" destOrd="0" presId="urn:microsoft.com/office/officeart/2017/3/layout/DropPinTimeline"/>
    <dgm:cxn modelId="{052DE513-72EA-48D9-A5D8-1A0D54C16A90}" type="presParOf" srcId="{2424DADA-AA05-44F2-B9DE-152D1B1FB4BC}" destId="{79C4F80C-54DF-4C7C-9942-03F01B45CF23}" srcOrd="1" destOrd="0" presId="urn:microsoft.com/office/officeart/2017/3/layout/DropPinTimeline"/>
    <dgm:cxn modelId="{DC7B598D-4BA3-400E-A76D-D37A578EF357}" type="presParOf" srcId="{79C4F80C-54DF-4C7C-9942-03F01B45CF23}" destId="{C1086899-2E5C-4FDE-816A-836BC67FF6CC}" srcOrd="0" destOrd="0" presId="urn:microsoft.com/office/officeart/2017/3/layout/DropPinTimeline"/>
    <dgm:cxn modelId="{6179FDE6-47CA-4449-B515-21C75E4AFAD4}" type="presParOf" srcId="{79C4F80C-54DF-4C7C-9942-03F01B45CF23}" destId="{A5305DE0-9140-4538-A444-C9F08D534775}" srcOrd="1" destOrd="0" presId="urn:microsoft.com/office/officeart/2017/3/layout/DropPinTimeline"/>
    <dgm:cxn modelId="{09942698-8E2D-4E63-B56F-BA735A10FA00}" type="presParOf" srcId="{2424DADA-AA05-44F2-B9DE-152D1B1FB4BC}" destId="{E9F6CEA5-17A7-45BF-9A38-DD60AE3BEFBD}" srcOrd="2" destOrd="0" presId="urn:microsoft.com/office/officeart/2017/3/layout/DropPinTimeline"/>
    <dgm:cxn modelId="{F7EA1EF9-C2EA-4F14-A56E-8304E38A43D1}" type="presParOf" srcId="{2424DADA-AA05-44F2-B9DE-152D1B1FB4BC}" destId="{BB57A21A-7B25-49F6-932D-711085C40135}" srcOrd="3" destOrd="0" presId="urn:microsoft.com/office/officeart/2017/3/layout/DropPinTimeline"/>
    <dgm:cxn modelId="{6562D5FE-66FE-4CDE-A3E6-22F053D6BB30}" type="presParOf" srcId="{2424DADA-AA05-44F2-B9DE-152D1B1FB4BC}" destId="{5DEE2514-10B9-4C69-B9B6-97BFF0E9E585}" srcOrd="4" destOrd="0" presId="urn:microsoft.com/office/officeart/2017/3/layout/DropPinTimeline"/>
    <dgm:cxn modelId="{3588856F-65B1-454F-A911-7BE6E4B58AA2}" type="presParOf" srcId="{2424DADA-AA05-44F2-B9DE-152D1B1FB4BC}" destId="{31E092C4-70D0-4274-89C3-EA07120A116C}" srcOrd="5" destOrd="0" presId="urn:microsoft.com/office/officeart/2017/3/layout/DropPinTimeline"/>
    <dgm:cxn modelId="{823E89E5-3C34-4166-8F5F-940DDFFF251C}" type="presParOf" srcId="{702FD9D1-23E6-496B-92D0-89AF02D5D217}" destId="{3DED6FBA-6104-490B-8205-55F6D7A46E3C}" srcOrd="9" destOrd="0" presId="urn:microsoft.com/office/officeart/2017/3/layout/DropPinTimeline"/>
    <dgm:cxn modelId="{E28DA315-3004-4D35-9597-9B523E5D6B8F}" type="presParOf" srcId="{702FD9D1-23E6-496B-92D0-89AF02D5D217}" destId="{FFB3789F-98C0-4F50-BD55-A02E770A301B}" srcOrd="10" destOrd="0" presId="urn:microsoft.com/office/officeart/2017/3/layout/DropPinTimeline"/>
    <dgm:cxn modelId="{AE41C1D6-C483-4495-8E8F-5AE80B947501}" type="presParOf" srcId="{FFB3789F-98C0-4F50-BD55-A02E770A301B}" destId="{FA31C022-FA11-4A48-9E4C-F2A7BA629A24}" srcOrd="0" destOrd="0" presId="urn:microsoft.com/office/officeart/2017/3/layout/DropPinTimeline"/>
    <dgm:cxn modelId="{8E2894E8-379A-4062-98F9-8143E2287DA7}" type="presParOf" srcId="{FFB3789F-98C0-4F50-BD55-A02E770A301B}" destId="{2D801F6D-654D-49E7-8C99-F3287DE9961F}" srcOrd="1" destOrd="0" presId="urn:microsoft.com/office/officeart/2017/3/layout/DropPinTimeline"/>
    <dgm:cxn modelId="{0B77D9BE-E18C-4ADD-8536-9AF70E30A94C}" type="presParOf" srcId="{2D801F6D-654D-49E7-8C99-F3287DE9961F}" destId="{92E7D541-A622-4399-B22F-9CF5EA34B635}" srcOrd="0" destOrd="0" presId="urn:microsoft.com/office/officeart/2017/3/layout/DropPinTimeline"/>
    <dgm:cxn modelId="{AC951D59-A68F-437A-A05A-E64579F58F06}" type="presParOf" srcId="{2D801F6D-654D-49E7-8C99-F3287DE9961F}" destId="{8FA7EFDE-C6E5-4B34-ACF8-CBD641BFDF76}" srcOrd="1" destOrd="0" presId="urn:microsoft.com/office/officeart/2017/3/layout/DropPinTimeline"/>
    <dgm:cxn modelId="{D4287948-B9BA-4746-8AE7-5072EAAE2FEB}" type="presParOf" srcId="{FFB3789F-98C0-4F50-BD55-A02E770A301B}" destId="{CC480994-AAD0-42C3-859B-EF2EA07E449B}" srcOrd="2" destOrd="0" presId="urn:microsoft.com/office/officeart/2017/3/layout/DropPinTimeline"/>
    <dgm:cxn modelId="{B89E471F-1B89-4FDD-AB65-F8C4D7E308AE}" type="presParOf" srcId="{FFB3789F-98C0-4F50-BD55-A02E770A301B}" destId="{875FED69-7335-4563-96D1-576A083FB43F}" srcOrd="3" destOrd="0" presId="urn:microsoft.com/office/officeart/2017/3/layout/DropPinTimeline"/>
    <dgm:cxn modelId="{EE6F6059-9097-4558-AEC7-5F22B7E24CD9}" type="presParOf" srcId="{FFB3789F-98C0-4F50-BD55-A02E770A301B}" destId="{043638CB-1E51-4973-8A72-F851B362781A}" srcOrd="4" destOrd="0" presId="urn:microsoft.com/office/officeart/2017/3/layout/DropPinTimeline"/>
    <dgm:cxn modelId="{8C90D271-14C5-47FD-83C6-1FDC6638F5F9}" type="presParOf" srcId="{FFB3789F-98C0-4F50-BD55-A02E770A301B}" destId="{DBB0D517-0B49-4623-8DD2-FFA464D0D8FC}" srcOrd="5" destOrd="0" presId="urn:microsoft.com/office/officeart/2017/3/layout/DropPinTimeline"/>
    <dgm:cxn modelId="{DDC8E217-C5C0-4575-85A1-078088FC8A46}" type="presParOf" srcId="{702FD9D1-23E6-496B-92D0-89AF02D5D217}" destId="{786AEF87-F005-4323-BFEC-21AFC9713638}" srcOrd="11" destOrd="0" presId="urn:microsoft.com/office/officeart/2017/3/layout/DropPinTimeline"/>
    <dgm:cxn modelId="{72D1165D-564D-468F-BEA5-94DA4844106D}" type="presParOf" srcId="{702FD9D1-23E6-496B-92D0-89AF02D5D217}" destId="{278AC554-C584-43CA-BD06-A12D4E34EF2C}" srcOrd="12" destOrd="0" presId="urn:microsoft.com/office/officeart/2017/3/layout/DropPinTimeline"/>
    <dgm:cxn modelId="{EBD20A63-191E-4B91-9397-B91152D7D959}" type="presParOf" srcId="{278AC554-C584-43CA-BD06-A12D4E34EF2C}" destId="{9C864088-3E1D-4C7A-BBFF-CE5BDC5F0623}" srcOrd="0" destOrd="0" presId="urn:microsoft.com/office/officeart/2017/3/layout/DropPinTimeline"/>
    <dgm:cxn modelId="{A76C5656-14AC-4F78-8B26-DD243730A987}" type="presParOf" srcId="{278AC554-C584-43CA-BD06-A12D4E34EF2C}" destId="{16EA0FE3-57FE-4B93-B933-C6DD2D572A5D}" srcOrd="1" destOrd="0" presId="urn:microsoft.com/office/officeart/2017/3/layout/DropPinTimeline"/>
    <dgm:cxn modelId="{006BFC85-0248-480B-A5FB-F29B2F2BD194}" type="presParOf" srcId="{16EA0FE3-57FE-4B93-B933-C6DD2D572A5D}" destId="{F5ABE9AD-F469-4694-9084-FE0004128758}" srcOrd="0" destOrd="0" presId="urn:microsoft.com/office/officeart/2017/3/layout/DropPinTimeline"/>
    <dgm:cxn modelId="{96FE40F6-E34A-4A80-A0AF-46B864DEACDB}" type="presParOf" srcId="{16EA0FE3-57FE-4B93-B933-C6DD2D572A5D}" destId="{005CA7B1-971D-4DEE-B6F4-8C5E8D8EB76F}" srcOrd="1" destOrd="0" presId="urn:microsoft.com/office/officeart/2017/3/layout/DropPinTimeline"/>
    <dgm:cxn modelId="{54431AAF-78E3-461F-AE57-C6482D29DBA6}" type="presParOf" srcId="{278AC554-C584-43CA-BD06-A12D4E34EF2C}" destId="{FF507233-8EAE-4817-BA06-09CAD6955048}" srcOrd="2" destOrd="0" presId="urn:microsoft.com/office/officeart/2017/3/layout/DropPinTimeline"/>
    <dgm:cxn modelId="{884EEF6E-42BB-44A8-A6A6-9FD56169012E}" type="presParOf" srcId="{278AC554-C584-43CA-BD06-A12D4E34EF2C}" destId="{ED2F4180-6B00-4CCB-8C43-C733E82E03B8}" srcOrd="3" destOrd="0" presId="urn:microsoft.com/office/officeart/2017/3/layout/DropPinTimeline"/>
    <dgm:cxn modelId="{DDC75CAE-1992-4DC7-9A87-5C44C219128A}" type="presParOf" srcId="{278AC554-C584-43CA-BD06-A12D4E34EF2C}" destId="{B65E2465-FC50-4D6E-847E-5D4BDDF93E81}" srcOrd="4" destOrd="0" presId="urn:microsoft.com/office/officeart/2017/3/layout/DropPinTimeline"/>
    <dgm:cxn modelId="{CD79BAF8-CEF5-4A2D-9D4D-6C0FEAAF833B}" type="presParOf" srcId="{278AC554-C584-43CA-BD06-A12D4E34EF2C}" destId="{C4D01679-A1FD-45E6-8552-28DEB84418E4}" srcOrd="5" destOrd="0" presId="urn:microsoft.com/office/officeart/2017/3/layout/DropPinTimeline"/>
    <dgm:cxn modelId="{0C6646CA-6D20-4CA7-AEC9-C1315ADF4A0E}" type="presParOf" srcId="{702FD9D1-23E6-496B-92D0-89AF02D5D217}" destId="{B65F2DBE-045E-49E1-B522-46932B827C5D}" srcOrd="13" destOrd="0" presId="urn:microsoft.com/office/officeart/2017/3/layout/DropPinTimeline"/>
    <dgm:cxn modelId="{6AABFC84-DF8B-4D76-900F-FD470E4EF396}" type="presParOf" srcId="{702FD9D1-23E6-496B-92D0-89AF02D5D217}" destId="{1AB1D6CD-23F6-49E4-B2ED-5C9F7065A1A9}" srcOrd="14" destOrd="0" presId="urn:microsoft.com/office/officeart/2017/3/layout/DropPinTimeline"/>
    <dgm:cxn modelId="{DC28B6D9-591B-4D2D-9784-BE5F234460B0}" type="presParOf" srcId="{1AB1D6CD-23F6-49E4-B2ED-5C9F7065A1A9}" destId="{8EB3FDD8-925C-4D0C-A5B5-01D7E7D87E18}" srcOrd="0" destOrd="0" presId="urn:microsoft.com/office/officeart/2017/3/layout/DropPinTimeline"/>
    <dgm:cxn modelId="{820E3B8A-B6C4-43C8-BDC8-918A8CE6A06A}" type="presParOf" srcId="{1AB1D6CD-23F6-49E4-B2ED-5C9F7065A1A9}" destId="{FA1596AA-510E-4FC8-9CB4-9AC04605A58E}" srcOrd="1" destOrd="0" presId="urn:microsoft.com/office/officeart/2017/3/layout/DropPinTimeline"/>
    <dgm:cxn modelId="{5FFBB8DB-06E7-4F28-B817-E41114A7CBCF}" type="presParOf" srcId="{FA1596AA-510E-4FC8-9CB4-9AC04605A58E}" destId="{C75B51E4-E2E7-407E-8838-59FBB288126E}" srcOrd="0" destOrd="0" presId="urn:microsoft.com/office/officeart/2017/3/layout/DropPinTimeline"/>
    <dgm:cxn modelId="{186BA704-2DE3-45D8-9A33-30B0CCE9F087}" type="presParOf" srcId="{FA1596AA-510E-4FC8-9CB4-9AC04605A58E}" destId="{AF7BEC0C-D6B3-4FA6-9DF3-0B2E8C4244E8}" srcOrd="1" destOrd="0" presId="urn:microsoft.com/office/officeart/2017/3/layout/DropPinTimeline"/>
    <dgm:cxn modelId="{E9CF4CB1-6C88-405C-890F-16C689D0F2A7}" type="presParOf" srcId="{1AB1D6CD-23F6-49E4-B2ED-5C9F7065A1A9}" destId="{A2C63146-F1F4-410C-B132-E76EA320CA02}" srcOrd="2" destOrd="0" presId="urn:microsoft.com/office/officeart/2017/3/layout/DropPinTimeline"/>
    <dgm:cxn modelId="{6883FE16-81E2-463E-974E-D7911D298569}" type="presParOf" srcId="{1AB1D6CD-23F6-49E4-B2ED-5C9F7065A1A9}" destId="{E6E091A4-6197-4A9D-B4F9-7AF1E7546ED7}" srcOrd="3" destOrd="0" presId="urn:microsoft.com/office/officeart/2017/3/layout/DropPinTimeline"/>
    <dgm:cxn modelId="{50B4A024-A9D4-4A99-8D6E-0C22E9DC369B}" type="presParOf" srcId="{1AB1D6CD-23F6-49E4-B2ED-5C9F7065A1A9}" destId="{199F31D9-4BFF-462A-BF86-3CB9BEB655DD}" srcOrd="4" destOrd="0" presId="urn:microsoft.com/office/officeart/2017/3/layout/DropPinTimeline"/>
    <dgm:cxn modelId="{FAF52784-5912-48C8-8F11-617FD2363D8D}" type="presParOf" srcId="{1AB1D6CD-23F6-49E4-B2ED-5C9F7065A1A9}" destId="{98BD477A-9716-494B-A22F-803C7B050711}" srcOrd="5" destOrd="0" presId="urn:microsoft.com/office/officeart/2017/3/layout/DropPinTimeline"/>
    <dgm:cxn modelId="{76470AA1-C2BB-46F3-B4BA-FE2752E640BF}" type="presParOf" srcId="{702FD9D1-23E6-496B-92D0-89AF02D5D217}" destId="{DFDAC32F-C850-4108-9118-FC1372E6D289}" srcOrd="15" destOrd="0" presId="urn:microsoft.com/office/officeart/2017/3/layout/DropPinTimeline"/>
    <dgm:cxn modelId="{720A3619-BAF4-4D72-A385-6FEF0C032C0B}" type="presParOf" srcId="{702FD9D1-23E6-496B-92D0-89AF02D5D217}" destId="{DDEC7773-7384-4D1A-99D3-3289A79259B3}" srcOrd="16" destOrd="0" presId="urn:microsoft.com/office/officeart/2017/3/layout/DropPinTimeline"/>
    <dgm:cxn modelId="{332C5648-FF89-4E6C-BFC3-BEDAAC72A652}" type="presParOf" srcId="{DDEC7773-7384-4D1A-99D3-3289A79259B3}" destId="{82A02338-DDD9-4773-BEA8-4E377B0BDA7D}" srcOrd="0" destOrd="0" presId="urn:microsoft.com/office/officeart/2017/3/layout/DropPinTimeline"/>
    <dgm:cxn modelId="{BD2E6B1F-E6DB-408A-983B-A3DA210A6935}" type="presParOf" srcId="{DDEC7773-7384-4D1A-99D3-3289A79259B3}" destId="{E317420E-ED69-47F1-B5D3-BF5738C14072}" srcOrd="1" destOrd="0" presId="urn:microsoft.com/office/officeart/2017/3/layout/DropPinTimeline"/>
    <dgm:cxn modelId="{44C5D9A0-36AD-4F00-92E6-9A646954355D}" type="presParOf" srcId="{E317420E-ED69-47F1-B5D3-BF5738C14072}" destId="{C6547CFB-0F38-4AD1-A91C-67F13CB68D2C}" srcOrd="0" destOrd="0" presId="urn:microsoft.com/office/officeart/2017/3/layout/DropPinTimeline"/>
    <dgm:cxn modelId="{FFF414D2-5589-406F-9FC9-D31F2D3F74D8}" type="presParOf" srcId="{E317420E-ED69-47F1-B5D3-BF5738C14072}" destId="{0DFAFFB3-39C3-4AA3-BF5B-855D00800E30}" srcOrd="1" destOrd="0" presId="urn:microsoft.com/office/officeart/2017/3/layout/DropPinTimeline"/>
    <dgm:cxn modelId="{9C19035E-6F65-42E0-BF29-ADA605B44D56}" type="presParOf" srcId="{DDEC7773-7384-4D1A-99D3-3289A79259B3}" destId="{A2C9CB9C-974A-4346-9E3E-EEAB827549AD}" srcOrd="2" destOrd="0" presId="urn:microsoft.com/office/officeart/2017/3/layout/DropPinTimeline"/>
    <dgm:cxn modelId="{215F9A1C-C0F3-435C-B77A-EF9C899A57D5}" type="presParOf" srcId="{DDEC7773-7384-4D1A-99D3-3289A79259B3}" destId="{CDDE202E-1273-4B3F-ADF3-1326ED5FEE95}" srcOrd="3" destOrd="0" presId="urn:microsoft.com/office/officeart/2017/3/layout/DropPinTimeline"/>
    <dgm:cxn modelId="{48263B79-4CE3-4C59-BF49-2C1DCABFDE9C}" type="presParOf" srcId="{DDEC7773-7384-4D1A-99D3-3289A79259B3}" destId="{8F3436DD-D78C-4FC2-9F9C-A2C8577EAB57}" srcOrd="4" destOrd="0" presId="urn:microsoft.com/office/officeart/2017/3/layout/DropPinTimeline"/>
    <dgm:cxn modelId="{55925964-9DFF-419F-BFE8-CB37A8CFB14A}" type="presParOf" srcId="{DDEC7773-7384-4D1A-99D3-3289A79259B3}" destId="{74935A9D-734B-4564-9E03-4A2BFC678869}" srcOrd="5" destOrd="0" presId="urn:microsoft.com/office/officeart/2017/3/layout/DropPinTimeline"/>
    <dgm:cxn modelId="{B4D35ED4-8EF7-49F3-8931-87DBE455BA5B}" type="presParOf" srcId="{702FD9D1-23E6-496B-92D0-89AF02D5D217}" destId="{EDE70C79-4AFE-4ADA-9E41-FBBFE2662FC3}" srcOrd="17" destOrd="0" presId="urn:microsoft.com/office/officeart/2017/3/layout/DropPinTimeline"/>
    <dgm:cxn modelId="{F0826E98-E536-4D22-8795-81E05CA65406}" type="presParOf" srcId="{702FD9D1-23E6-496B-92D0-89AF02D5D217}" destId="{145F182F-61DE-4537-9A11-9ACA5027FFFF}" srcOrd="18" destOrd="0" presId="urn:microsoft.com/office/officeart/2017/3/layout/DropPinTimeline"/>
    <dgm:cxn modelId="{69BE9EB7-999C-4EBE-8E6F-0B4B2AC606A5}" type="presParOf" srcId="{145F182F-61DE-4537-9A11-9ACA5027FFFF}" destId="{F976C6CF-8788-42C5-8838-C6AC7BB96B3D}" srcOrd="0" destOrd="0" presId="urn:microsoft.com/office/officeart/2017/3/layout/DropPinTimeline"/>
    <dgm:cxn modelId="{C993B368-BB02-43AC-964B-B158CD626C21}" type="presParOf" srcId="{145F182F-61DE-4537-9A11-9ACA5027FFFF}" destId="{6618556A-EA68-4A9C-A659-027E7C6F9266}" srcOrd="1" destOrd="0" presId="urn:microsoft.com/office/officeart/2017/3/layout/DropPinTimeline"/>
    <dgm:cxn modelId="{5DCCC314-7C80-47E9-A963-FBA9F1935273}" type="presParOf" srcId="{6618556A-EA68-4A9C-A659-027E7C6F9266}" destId="{6227848E-4E8C-4DBF-8054-8E41BE8AF3EE}" srcOrd="0" destOrd="0" presId="urn:microsoft.com/office/officeart/2017/3/layout/DropPinTimeline"/>
    <dgm:cxn modelId="{5F0B7A2F-4553-41D2-A88B-16DF1F862A57}" type="presParOf" srcId="{6618556A-EA68-4A9C-A659-027E7C6F9266}" destId="{A8A96E4B-CBAF-4C8F-802B-595566700C86}" srcOrd="1" destOrd="0" presId="urn:microsoft.com/office/officeart/2017/3/layout/DropPinTimeline"/>
    <dgm:cxn modelId="{9CC2E7B8-FB89-4501-9AAC-DB53A7F730AC}" type="presParOf" srcId="{145F182F-61DE-4537-9A11-9ACA5027FFFF}" destId="{0867C616-51DD-4659-ACC4-652BB9620290}" srcOrd="2" destOrd="0" presId="urn:microsoft.com/office/officeart/2017/3/layout/DropPinTimeline"/>
    <dgm:cxn modelId="{A128E2DE-98B5-4371-B42B-68E8768D06D0}" type="presParOf" srcId="{145F182F-61DE-4537-9A11-9ACA5027FFFF}" destId="{021A7CB0-E1E7-458E-88E2-56545F8BCAE2}" srcOrd="3" destOrd="0" presId="urn:microsoft.com/office/officeart/2017/3/layout/DropPinTimeline"/>
    <dgm:cxn modelId="{EBDDEF9B-B6A5-4DA0-8A79-2A9A6CE2CCC9}" type="presParOf" srcId="{145F182F-61DE-4537-9A11-9ACA5027FFFF}" destId="{6F54F60D-D7FA-435C-8EE5-7B468FAC383B}" srcOrd="4" destOrd="0" presId="urn:microsoft.com/office/officeart/2017/3/layout/DropPinTimeline"/>
    <dgm:cxn modelId="{DFF40C81-6833-4C14-9E53-E09E4A5DC899}" type="presParOf" srcId="{145F182F-61DE-4537-9A11-9ACA5027FFFF}" destId="{3622FA1B-63AB-48F7-845D-81E2B0734C60}" srcOrd="5" destOrd="0" presId="urn:microsoft.com/office/officeart/2017/3/layout/DropPinTimeline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B5940D92-42E2-4942-9510-3DEFEB0098BB}" type="doc">
      <dgm:prSet loTypeId="urn:microsoft.com/office/officeart/2017/3/layout/DropPinTimeline" loCatId="timelin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5F2E2DB-1EFE-4F49-85DE-A6A2816F8D9C}">
      <dgm:prSet phldrT="[Text]" phldr="0"/>
      <dgm:spPr/>
      <dgm:t>
        <a:bodyPr/>
        <a:lstStyle/>
        <a:p>
          <a:pPr>
            <a:defRPr b="1"/>
          </a:pPr>
          <a:r>
            <a:rPr lang="en-US" dirty="0">
              <a:latin typeface="Aptos Display" panose="02110004020202020204"/>
            </a:rPr>
            <a:t>December 9, 2025</a:t>
          </a:r>
          <a:endParaRPr lang="en-US" dirty="0"/>
        </a:p>
      </dgm:t>
    </dgm:pt>
    <dgm:pt modelId="{3410A126-92BD-4248-B378-80F70F35B9C4}" type="parTrans" cxnId="{8E4EBEF5-C966-421A-A617-4B7FF6174FDD}">
      <dgm:prSet/>
      <dgm:spPr/>
      <dgm:t>
        <a:bodyPr/>
        <a:lstStyle/>
        <a:p>
          <a:endParaRPr lang="en-US"/>
        </a:p>
      </dgm:t>
    </dgm:pt>
    <dgm:pt modelId="{57D25248-FBF8-4B71-9C0C-06E146A790B4}" type="sibTrans" cxnId="{8E4EBEF5-C966-421A-A617-4B7FF6174FDD}">
      <dgm:prSet/>
      <dgm:spPr/>
      <dgm:t>
        <a:bodyPr/>
        <a:lstStyle/>
        <a:p>
          <a:endParaRPr lang="en-US"/>
        </a:p>
      </dgm:t>
    </dgm:pt>
    <dgm:pt modelId="{2499C033-E3FC-4506-B2BF-1D4A42AF8EDF}">
      <dgm:prSet phldrT="[Text]" phldr="0"/>
      <dgm:spPr/>
      <dgm:t>
        <a:bodyPr/>
        <a:lstStyle/>
        <a:p>
          <a:r>
            <a:rPr lang="en-US" dirty="0">
              <a:latin typeface="Aptos Display" panose="02110004020202020204"/>
            </a:rPr>
            <a:t> Special Election: Fairfax County </a:t>
          </a:r>
          <a:endParaRPr lang="en-US" dirty="0"/>
        </a:p>
      </dgm:t>
    </dgm:pt>
    <dgm:pt modelId="{F024305A-64BF-4C2F-9B1D-F2E61CC198D0}" type="parTrans" cxnId="{CCAB0232-4037-4BD2-9A16-CDF7F979BDEA}">
      <dgm:prSet/>
      <dgm:spPr/>
      <dgm:t>
        <a:bodyPr/>
        <a:lstStyle/>
        <a:p>
          <a:endParaRPr lang="en-US"/>
        </a:p>
      </dgm:t>
    </dgm:pt>
    <dgm:pt modelId="{8CE11488-1627-4243-B0E1-F63D6552D989}" type="sibTrans" cxnId="{CCAB0232-4037-4BD2-9A16-CDF7F979BDEA}">
      <dgm:prSet/>
      <dgm:spPr/>
      <dgm:t>
        <a:bodyPr/>
        <a:lstStyle/>
        <a:p>
          <a:endParaRPr lang="en-US"/>
        </a:p>
      </dgm:t>
    </dgm:pt>
    <dgm:pt modelId="{35A9E4F1-8A16-4558-8F75-707945B8E8E5}">
      <dgm:prSet phldrT="[Text]" phldr="0"/>
      <dgm:spPr/>
      <dgm:t>
        <a:bodyPr/>
        <a:lstStyle/>
        <a:p>
          <a:pPr>
            <a:defRPr b="1"/>
          </a:pPr>
          <a:r>
            <a:rPr lang="en-US" dirty="0">
              <a:latin typeface="Aptos Display" panose="02110004020202020204"/>
            </a:rPr>
            <a:t>January 1, 2026</a:t>
          </a:r>
          <a:endParaRPr lang="en-US" dirty="0"/>
        </a:p>
      </dgm:t>
    </dgm:pt>
    <dgm:pt modelId="{098CE431-A25C-4362-B7EA-28F0F5A7C80C}" type="parTrans" cxnId="{A7EE89C8-3110-46B1-8F8C-B704D524541D}">
      <dgm:prSet/>
      <dgm:spPr/>
      <dgm:t>
        <a:bodyPr/>
        <a:lstStyle/>
        <a:p>
          <a:endParaRPr lang="en-US"/>
        </a:p>
      </dgm:t>
    </dgm:pt>
    <dgm:pt modelId="{9AB0DBBF-46BB-4DB1-AC68-CF758EDC8E0D}" type="sibTrans" cxnId="{A7EE89C8-3110-46B1-8F8C-B704D524541D}">
      <dgm:prSet/>
      <dgm:spPr/>
      <dgm:t>
        <a:bodyPr/>
        <a:lstStyle/>
        <a:p>
          <a:endParaRPr lang="en-US"/>
        </a:p>
      </dgm:t>
    </dgm:pt>
    <dgm:pt modelId="{646D3585-D0CF-4CFA-A618-5D8CA4EA9141}">
      <dgm:prSet phldrT="[Text]" phldr="0"/>
      <dgm:spPr/>
      <dgm:t>
        <a:bodyPr/>
        <a:lstStyle/>
        <a:p>
          <a:r>
            <a:rPr lang="en-US" dirty="0">
              <a:latin typeface="Aptos Display" panose="02110004020202020204"/>
            </a:rPr>
            <a:t> Petition Signature Collection Starts</a:t>
          </a:r>
          <a:endParaRPr lang="en-US" dirty="0"/>
        </a:p>
      </dgm:t>
    </dgm:pt>
    <dgm:pt modelId="{5F51DE93-FFA3-4A81-AC07-DED3C0CA3415}" type="parTrans" cxnId="{36CB3989-40C7-4EA8-9BA0-61383A76CA1B}">
      <dgm:prSet/>
      <dgm:spPr/>
      <dgm:t>
        <a:bodyPr/>
        <a:lstStyle/>
        <a:p>
          <a:endParaRPr lang="en-US"/>
        </a:p>
      </dgm:t>
    </dgm:pt>
    <dgm:pt modelId="{C0F8D13D-FEE7-4B8B-89BE-1CB56762FB36}" type="sibTrans" cxnId="{36CB3989-40C7-4EA8-9BA0-61383A76CA1B}">
      <dgm:prSet/>
      <dgm:spPr/>
      <dgm:t>
        <a:bodyPr/>
        <a:lstStyle/>
        <a:p>
          <a:endParaRPr lang="en-US"/>
        </a:p>
      </dgm:t>
    </dgm:pt>
    <dgm:pt modelId="{60BB93A3-E528-4AB6-B86F-137BA0A706D2}">
      <dgm:prSet phldrT="[Text]" phldr="0"/>
      <dgm:spPr/>
      <dgm:t>
        <a:bodyPr/>
        <a:lstStyle/>
        <a:p>
          <a:pPr>
            <a:defRPr b="1"/>
          </a:pPr>
          <a:r>
            <a:rPr lang="en-US" dirty="0">
              <a:latin typeface="Aptos Display" panose="02110004020202020204"/>
            </a:rPr>
            <a:t>January 6, 2026</a:t>
          </a:r>
          <a:endParaRPr lang="en-US" dirty="0"/>
        </a:p>
      </dgm:t>
    </dgm:pt>
    <dgm:pt modelId="{57BD64BD-67B6-4B75-846D-BC8531730BF3}" type="parTrans" cxnId="{A841E151-D3B0-4ED6-A3C4-B06E25D60332}">
      <dgm:prSet/>
      <dgm:spPr/>
      <dgm:t>
        <a:bodyPr/>
        <a:lstStyle/>
        <a:p>
          <a:endParaRPr lang="en-US"/>
        </a:p>
      </dgm:t>
    </dgm:pt>
    <dgm:pt modelId="{D839A5D8-1900-4225-B920-DA6A8EA7670C}" type="sibTrans" cxnId="{A841E151-D3B0-4ED6-A3C4-B06E25D60332}">
      <dgm:prSet/>
      <dgm:spPr/>
      <dgm:t>
        <a:bodyPr/>
        <a:lstStyle/>
        <a:p>
          <a:endParaRPr lang="en-US"/>
        </a:p>
      </dgm:t>
    </dgm:pt>
    <dgm:pt modelId="{FBDFC80F-3AFC-4BD7-A756-8A32C3D8F5F2}">
      <dgm:prSet phldrT="[Text]" phldr="0"/>
      <dgm:spPr/>
      <dgm:t>
        <a:bodyPr/>
        <a:lstStyle/>
        <a:p>
          <a:r>
            <a:rPr lang="en-US" dirty="0">
              <a:latin typeface="Aptos Display" panose="02110004020202020204"/>
            </a:rPr>
            <a:t>Potential Special Election</a:t>
          </a:r>
          <a:endParaRPr lang="en-US" dirty="0"/>
        </a:p>
      </dgm:t>
    </dgm:pt>
    <dgm:pt modelId="{EAE8C2AE-8EEF-4154-9173-CD89D94516E9}" type="parTrans" cxnId="{5D84C3F5-62C0-4179-A9A0-E8FE350C0DB7}">
      <dgm:prSet/>
      <dgm:spPr/>
      <dgm:t>
        <a:bodyPr/>
        <a:lstStyle/>
        <a:p>
          <a:endParaRPr lang="en-US"/>
        </a:p>
      </dgm:t>
    </dgm:pt>
    <dgm:pt modelId="{E0145EE9-0025-4AF6-B585-A468978EF2EE}" type="sibTrans" cxnId="{5D84C3F5-62C0-4179-A9A0-E8FE350C0DB7}">
      <dgm:prSet/>
      <dgm:spPr/>
      <dgm:t>
        <a:bodyPr/>
        <a:lstStyle/>
        <a:p>
          <a:endParaRPr lang="en-US"/>
        </a:p>
      </dgm:t>
    </dgm:pt>
    <dgm:pt modelId="{17BEF6BF-BA3B-4779-851E-D80E56975F00}">
      <dgm:prSet phldr="0"/>
      <dgm:spPr/>
      <dgm:t>
        <a:bodyPr/>
        <a:lstStyle/>
        <a:p>
          <a:pPr>
            <a:defRPr b="1"/>
          </a:pPr>
          <a:r>
            <a:rPr lang="en-US" dirty="0">
              <a:latin typeface="Aptos Display" panose="02110004020202020204"/>
            </a:rPr>
            <a:t>February 3, 2026</a:t>
          </a:r>
        </a:p>
      </dgm:t>
    </dgm:pt>
    <dgm:pt modelId="{DA6690D4-5B9A-46EB-BA67-6F1A53CE930F}" type="parTrans" cxnId="{F2440E99-0EA2-4432-B2CB-9937A9A279CA}">
      <dgm:prSet/>
      <dgm:spPr/>
      <dgm:t>
        <a:bodyPr/>
        <a:lstStyle/>
        <a:p>
          <a:endParaRPr lang="en-US"/>
        </a:p>
      </dgm:t>
    </dgm:pt>
    <dgm:pt modelId="{88CFBF06-CB7C-4DAE-BE13-93BD8825C086}" type="sibTrans" cxnId="{F2440E99-0EA2-4432-B2CB-9937A9A279CA}">
      <dgm:prSet/>
      <dgm:spPr/>
      <dgm:t>
        <a:bodyPr/>
        <a:lstStyle/>
        <a:p>
          <a:endParaRPr lang="en-US"/>
        </a:p>
      </dgm:t>
    </dgm:pt>
    <dgm:pt modelId="{50E4F6D1-FE7C-4265-BCAA-1ED08541C144}">
      <dgm:prSet phldr="0"/>
      <dgm:spPr/>
      <dgm:t>
        <a:bodyPr/>
        <a:lstStyle/>
        <a:p>
          <a:r>
            <a:rPr lang="en-US" dirty="0">
              <a:latin typeface="Aptos Display" panose="02110004020202020204"/>
            </a:rPr>
            <a:t>Special Election, Caroline County Treasurer</a:t>
          </a:r>
        </a:p>
      </dgm:t>
    </dgm:pt>
    <dgm:pt modelId="{7A8B2C68-6975-42D3-9115-1862CE2E5FDE}" type="parTrans" cxnId="{993292EE-0038-4C48-BF3C-793F6D2343CD}">
      <dgm:prSet/>
      <dgm:spPr/>
      <dgm:t>
        <a:bodyPr/>
        <a:lstStyle/>
        <a:p>
          <a:endParaRPr lang="en-US"/>
        </a:p>
      </dgm:t>
    </dgm:pt>
    <dgm:pt modelId="{60159EE4-5ECE-4BAE-9B38-F344A50C450E}" type="sibTrans" cxnId="{993292EE-0038-4C48-BF3C-793F6D2343CD}">
      <dgm:prSet/>
      <dgm:spPr/>
      <dgm:t>
        <a:bodyPr/>
        <a:lstStyle/>
        <a:p>
          <a:endParaRPr lang="en-US"/>
        </a:p>
      </dgm:t>
    </dgm:pt>
    <dgm:pt modelId="{1173A72E-CE5C-4F73-B2BF-A741029C2559}">
      <dgm:prSet phldr="0"/>
      <dgm:spPr/>
      <dgm:t>
        <a:bodyPr/>
        <a:lstStyle/>
        <a:p>
          <a:pPr>
            <a:defRPr b="1"/>
          </a:pPr>
          <a:r>
            <a:rPr lang="en-US" dirty="0">
              <a:latin typeface="Aptos Display" panose="02110004020202020204"/>
            </a:rPr>
            <a:t>April 13- April 24, 2026 </a:t>
          </a:r>
        </a:p>
      </dgm:t>
    </dgm:pt>
    <dgm:pt modelId="{B3A71776-1ABA-4F3C-B1C0-9AE1A2DB28EA}" type="parTrans" cxnId="{818133B4-3BEB-42FB-97CA-EE8521091873}">
      <dgm:prSet/>
      <dgm:spPr/>
      <dgm:t>
        <a:bodyPr/>
        <a:lstStyle/>
        <a:p>
          <a:endParaRPr lang="en-US"/>
        </a:p>
      </dgm:t>
    </dgm:pt>
    <dgm:pt modelId="{511608EA-0A2B-4F25-A9EE-D8AC6F5AD3E3}" type="sibTrans" cxnId="{818133B4-3BEB-42FB-97CA-EE8521091873}">
      <dgm:prSet/>
      <dgm:spPr/>
      <dgm:t>
        <a:bodyPr/>
        <a:lstStyle/>
        <a:p>
          <a:endParaRPr lang="en-US"/>
        </a:p>
      </dgm:t>
    </dgm:pt>
    <dgm:pt modelId="{F2CB58BA-4199-40B3-92AE-797E5E9DA075}">
      <dgm:prSet phldr="0"/>
      <dgm:spPr/>
      <dgm:t>
        <a:bodyPr/>
        <a:lstStyle/>
        <a:p>
          <a:pPr>
            <a:defRPr b="1"/>
          </a:pPr>
          <a:r>
            <a:rPr lang="en-US" b="1" dirty="0">
              <a:latin typeface="Aptos Display" panose="02110004020202020204"/>
            </a:rPr>
            <a:t> May 2, 2026 </a:t>
          </a:r>
        </a:p>
      </dgm:t>
    </dgm:pt>
    <dgm:pt modelId="{B7E275BC-E8C8-4D79-BE7B-85B51BEAE0F0}" type="parTrans" cxnId="{1EF83679-0874-4F0A-AB92-CAC4A2D81235}">
      <dgm:prSet/>
      <dgm:spPr/>
      <dgm:t>
        <a:bodyPr/>
        <a:lstStyle/>
        <a:p>
          <a:endParaRPr lang="en-US"/>
        </a:p>
      </dgm:t>
    </dgm:pt>
    <dgm:pt modelId="{4E3E1D12-A186-4CCE-8650-203B68EE4A7D}" type="sibTrans" cxnId="{1EF83679-0874-4F0A-AB92-CAC4A2D81235}">
      <dgm:prSet/>
      <dgm:spPr/>
      <dgm:t>
        <a:bodyPr/>
        <a:lstStyle/>
        <a:p>
          <a:endParaRPr lang="en-US"/>
        </a:p>
      </dgm:t>
    </dgm:pt>
    <dgm:pt modelId="{9A1F18E9-16C2-4295-BE1F-F4CABF4933DF}">
      <dgm:prSet phldr="0"/>
      <dgm:spPr/>
      <dgm:t>
        <a:bodyPr/>
        <a:lstStyle/>
        <a:p>
          <a:r>
            <a:rPr lang="en-US" b="0" dirty="0">
              <a:latin typeface="Aptos Display" panose="02110004020202020204"/>
            </a:rPr>
            <a:t>Ballot Proofing for June Primary</a:t>
          </a:r>
        </a:p>
      </dgm:t>
    </dgm:pt>
    <dgm:pt modelId="{683A2A63-53A5-4CB8-A881-8CBD9E21AD32}" type="parTrans" cxnId="{750A4D3A-4A96-47D3-A643-3A405E95CC4B}">
      <dgm:prSet/>
      <dgm:spPr/>
      <dgm:t>
        <a:bodyPr/>
        <a:lstStyle/>
        <a:p>
          <a:endParaRPr lang="en-US"/>
        </a:p>
      </dgm:t>
    </dgm:pt>
    <dgm:pt modelId="{95C6ECAE-6C9A-4387-BCED-C10CF8B8CC64}" type="sibTrans" cxnId="{750A4D3A-4A96-47D3-A643-3A405E95CC4B}">
      <dgm:prSet/>
      <dgm:spPr/>
      <dgm:t>
        <a:bodyPr/>
        <a:lstStyle/>
        <a:p>
          <a:endParaRPr lang="en-US"/>
        </a:p>
      </dgm:t>
    </dgm:pt>
    <dgm:pt modelId="{5685723A-120E-43E9-A174-D1AA2801EF5D}">
      <dgm:prSet phldr="0"/>
      <dgm:spPr/>
      <dgm:t>
        <a:bodyPr/>
        <a:lstStyle/>
        <a:p>
          <a:pPr>
            <a:defRPr b="1"/>
          </a:pPr>
          <a:r>
            <a:rPr lang="en-US" b="1" dirty="0">
              <a:latin typeface="Aptos Display" panose="02110004020202020204"/>
            </a:rPr>
            <a:t>March 16-April 2, 2026</a:t>
          </a:r>
        </a:p>
      </dgm:t>
    </dgm:pt>
    <dgm:pt modelId="{D95575AF-16A4-4F8F-84AC-EF6AC0F46F32}" type="parTrans" cxnId="{60935780-005A-4EEC-9668-8006CE81FA62}">
      <dgm:prSet/>
      <dgm:spPr/>
      <dgm:t>
        <a:bodyPr/>
        <a:lstStyle/>
        <a:p>
          <a:endParaRPr lang="en-US"/>
        </a:p>
      </dgm:t>
    </dgm:pt>
    <dgm:pt modelId="{837A6186-3328-495D-8F2E-AEE3ABA9C6E0}" type="sibTrans" cxnId="{60935780-005A-4EEC-9668-8006CE81FA62}">
      <dgm:prSet/>
      <dgm:spPr/>
      <dgm:t>
        <a:bodyPr/>
        <a:lstStyle/>
        <a:p>
          <a:endParaRPr lang="en-US"/>
        </a:p>
      </dgm:t>
    </dgm:pt>
    <dgm:pt modelId="{4502EEF9-8C41-4C4D-9B9A-798D8E10B954}">
      <dgm:prSet phldr="0"/>
      <dgm:spPr/>
      <dgm:t>
        <a:bodyPr/>
        <a:lstStyle/>
        <a:p>
          <a:r>
            <a:rPr lang="en-US" b="0" dirty="0">
              <a:latin typeface="Aptos Display" panose="02110004020202020204"/>
            </a:rPr>
            <a:t>Filing period. </a:t>
          </a:r>
        </a:p>
      </dgm:t>
    </dgm:pt>
    <dgm:pt modelId="{D995FAAF-330C-47F7-9B87-F2F4307507A7}" type="parTrans" cxnId="{E654A7ED-880C-4684-B37B-D8013D2C6FB8}">
      <dgm:prSet/>
      <dgm:spPr/>
      <dgm:t>
        <a:bodyPr/>
        <a:lstStyle/>
        <a:p>
          <a:endParaRPr lang="en-US"/>
        </a:p>
      </dgm:t>
    </dgm:pt>
    <dgm:pt modelId="{7FE437BC-77B6-4634-9202-30DC27E48878}" type="sibTrans" cxnId="{E654A7ED-880C-4684-B37B-D8013D2C6FB8}">
      <dgm:prSet/>
      <dgm:spPr/>
      <dgm:t>
        <a:bodyPr/>
        <a:lstStyle/>
        <a:p>
          <a:endParaRPr lang="en-US"/>
        </a:p>
      </dgm:t>
    </dgm:pt>
    <dgm:pt modelId="{1F95BB64-E126-466B-A65F-95A58163F5D5}">
      <dgm:prSet phldr="0"/>
      <dgm:spPr/>
      <dgm:t>
        <a:bodyPr/>
        <a:lstStyle/>
        <a:p>
          <a:pPr>
            <a:defRPr b="1"/>
          </a:pPr>
          <a:r>
            <a:rPr lang="en-US" b="1" dirty="0">
              <a:latin typeface="Aptos Display" panose="02110004020202020204"/>
            </a:rPr>
            <a:t>February 15, 2026</a:t>
          </a:r>
        </a:p>
      </dgm:t>
    </dgm:pt>
    <dgm:pt modelId="{B453A4B5-1882-4DA7-AE16-DD1737746303}" type="parTrans" cxnId="{57B3B75D-AFCF-4231-BFC2-4FC6D436AE70}">
      <dgm:prSet/>
      <dgm:spPr/>
      <dgm:t>
        <a:bodyPr/>
        <a:lstStyle/>
        <a:p>
          <a:endParaRPr lang="en-US"/>
        </a:p>
      </dgm:t>
    </dgm:pt>
    <dgm:pt modelId="{81FC7B3A-CAD4-4BEE-B01A-7F8B1E2290A7}" type="sibTrans" cxnId="{57B3B75D-AFCF-4231-BFC2-4FC6D436AE70}">
      <dgm:prSet/>
      <dgm:spPr/>
      <dgm:t>
        <a:bodyPr/>
        <a:lstStyle/>
        <a:p>
          <a:endParaRPr lang="en-US"/>
        </a:p>
      </dgm:t>
    </dgm:pt>
    <dgm:pt modelId="{984B713C-28D4-451C-97BC-536FFA198A03}">
      <dgm:prSet phldr="0"/>
      <dgm:spPr/>
      <dgm:t>
        <a:bodyPr/>
        <a:lstStyle/>
        <a:p>
          <a:pPr>
            <a:defRPr b="1"/>
          </a:pPr>
          <a:r>
            <a:rPr lang="en-US" b="1" dirty="0">
              <a:latin typeface="Aptos Display" panose="02110004020202020204"/>
            </a:rPr>
            <a:t> June 16, 2026</a:t>
          </a:r>
        </a:p>
      </dgm:t>
    </dgm:pt>
    <dgm:pt modelId="{A52D54A2-D02C-46A7-9ECF-6E63487E21D8}" type="parTrans" cxnId="{C0046F65-0CDB-45E0-9D7C-E14DF54B1EFD}">
      <dgm:prSet/>
      <dgm:spPr/>
      <dgm:t>
        <a:bodyPr/>
        <a:lstStyle/>
        <a:p>
          <a:endParaRPr lang="en-US"/>
        </a:p>
      </dgm:t>
    </dgm:pt>
    <dgm:pt modelId="{3639F9DC-5BA0-4985-9A1D-F3D6EE9FC27F}" type="sibTrans" cxnId="{C0046F65-0CDB-45E0-9D7C-E14DF54B1EFD}">
      <dgm:prSet/>
      <dgm:spPr/>
      <dgm:t>
        <a:bodyPr/>
        <a:lstStyle/>
        <a:p>
          <a:endParaRPr lang="en-US"/>
        </a:p>
      </dgm:t>
    </dgm:pt>
    <dgm:pt modelId="{61EAC2A8-D953-4F79-907F-50B18422B8D4}">
      <dgm:prSet phldr="0"/>
      <dgm:spPr/>
      <dgm:t>
        <a:bodyPr/>
        <a:lstStyle/>
        <a:p>
          <a:r>
            <a:rPr lang="en-US" b="0" dirty="0">
              <a:latin typeface="Aptos Display" panose="02110004020202020204"/>
            </a:rPr>
            <a:t>Primary</a:t>
          </a:r>
        </a:p>
      </dgm:t>
    </dgm:pt>
    <dgm:pt modelId="{7DF8F7F0-9F9D-4EE9-8F99-721290054D4A}" type="parTrans" cxnId="{F81BB5D4-1A44-4424-AD03-45DF69B32EE8}">
      <dgm:prSet/>
      <dgm:spPr/>
      <dgm:t>
        <a:bodyPr/>
        <a:lstStyle/>
        <a:p>
          <a:endParaRPr lang="en-US"/>
        </a:p>
      </dgm:t>
    </dgm:pt>
    <dgm:pt modelId="{FB3681A6-DA8D-4C3D-ABB0-B1D988421A13}" type="sibTrans" cxnId="{F81BB5D4-1A44-4424-AD03-45DF69B32EE8}">
      <dgm:prSet/>
      <dgm:spPr/>
      <dgm:t>
        <a:bodyPr/>
        <a:lstStyle/>
        <a:p>
          <a:endParaRPr lang="en-US"/>
        </a:p>
      </dgm:t>
    </dgm:pt>
    <dgm:pt modelId="{EE766B8C-FE75-4CBB-B803-7CE7E421AD2D}">
      <dgm:prSet phldr="0"/>
      <dgm:spPr/>
      <dgm:t>
        <a:bodyPr/>
        <a:lstStyle/>
        <a:p>
          <a:r>
            <a:rPr lang="en-US" b="0" dirty="0">
              <a:latin typeface="Aptos Display" panose="02110004020202020204"/>
            </a:rPr>
            <a:t>Early Voting Begins</a:t>
          </a:r>
          <a:endParaRPr lang="en-US" b="0" dirty="0"/>
        </a:p>
      </dgm:t>
    </dgm:pt>
    <dgm:pt modelId="{4B66B1E4-90E7-4592-8B38-CAF1789F65C2}" type="parTrans" cxnId="{C81E0BC9-0237-4078-811C-332E838468F9}">
      <dgm:prSet/>
      <dgm:spPr/>
      <dgm:t>
        <a:bodyPr/>
        <a:lstStyle/>
        <a:p>
          <a:endParaRPr lang="en-US"/>
        </a:p>
      </dgm:t>
    </dgm:pt>
    <dgm:pt modelId="{FC6BE091-5EB8-4C02-8916-1DD99D1E2B97}" type="sibTrans" cxnId="{C81E0BC9-0237-4078-811C-332E838468F9}">
      <dgm:prSet/>
      <dgm:spPr/>
      <dgm:t>
        <a:bodyPr/>
        <a:lstStyle/>
        <a:p>
          <a:endParaRPr lang="en-US"/>
        </a:p>
      </dgm:t>
    </dgm:pt>
    <dgm:pt modelId="{EC242AE8-3EDF-4F82-871E-688AE12E7AF5}">
      <dgm:prSet phldr="0"/>
      <dgm:spPr/>
      <dgm:t>
        <a:bodyPr/>
        <a:lstStyle/>
        <a:p>
          <a:pPr>
            <a:defRPr b="1"/>
          </a:pPr>
          <a:r>
            <a:rPr lang="en-US" b="0" dirty="0">
              <a:latin typeface="Aptos Display" panose="02110004020202020204"/>
            </a:rPr>
            <a:t> </a:t>
          </a:r>
          <a:r>
            <a:rPr lang="en-US" b="1" dirty="0">
              <a:latin typeface="Aptos Display" panose="02110004020202020204"/>
            </a:rPr>
            <a:t>June 23, 2026</a:t>
          </a:r>
        </a:p>
      </dgm:t>
    </dgm:pt>
    <dgm:pt modelId="{A9762A6E-442A-4733-84BA-595A2B5AF364}" type="parTrans" cxnId="{014D30AA-A6F9-4DB2-8A89-8ED7F20D920B}">
      <dgm:prSet/>
      <dgm:spPr/>
      <dgm:t>
        <a:bodyPr/>
        <a:lstStyle/>
        <a:p>
          <a:endParaRPr lang="en-US"/>
        </a:p>
      </dgm:t>
    </dgm:pt>
    <dgm:pt modelId="{B1BAF81A-1840-474E-AFEF-3F5290A3BC2A}" type="sibTrans" cxnId="{014D30AA-A6F9-4DB2-8A89-8ED7F20D920B}">
      <dgm:prSet/>
      <dgm:spPr/>
      <dgm:t>
        <a:bodyPr/>
        <a:lstStyle/>
        <a:p>
          <a:endParaRPr lang="en-US"/>
        </a:p>
      </dgm:t>
    </dgm:pt>
    <dgm:pt modelId="{B49D0943-4987-4EC7-B302-425210EE1A32}">
      <dgm:prSet phldr="0"/>
      <dgm:spPr/>
      <dgm:t>
        <a:bodyPr/>
        <a:lstStyle/>
        <a:p>
          <a:r>
            <a:rPr lang="en-US" b="0" dirty="0">
              <a:latin typeface="Aptos Display" panose="02110004020202020204"/>
            </a:rPr>
            <a:t>Local Certification Deadline for Primary</a:t>
          </a:r>
        </a:p>
      </dgm:t>
    </dgm:pt>
    <dgm:pt modelId="{FAB5B5EA-29F8-49A5-987F-138C345EFC53}" type="parTrans" cxnId="{A6BBCA03-FE45-454E-9C00-E96BF547F29F}">
      <dgm:prSet/>
      <dgm:spPr/>
      <dgm:t>
        <a:bodyPr/>
        <a:lstStyle/>
        <a:p>
          <a:endParaRPr lang="en-US"/>
        </a:p>
      </dgm:t>
    </dgm:pt>
    <dgm:pt modelId="{CEC4AAC4-1111-42EC-A477-002B2190D1FC}" type="sibTrans" cxnId="{A6BBCA03-FE45-454E-9C00-E96BF547F29F}">
      <dgm:prSet/>
      <dgm:spPr/>
      <dgm:t>
        <a:bodyPr/>
        <a:lstStyle/>
        <a:p>
          <a:endParaRPr lang="en-US"/>
        </a:p>
      </dgm:t>
    </dgm:pt>
    <dgm:pt modelId="{71DE2AC8-3B5A-485E-AC26-4FD277693B44}">
      <dgm:prSet phldr="0"/>
      <dgm:spPr/>
      <dgm:t>
        <a:bodyPr/>
        <a:lstStyle/>
        <a:p>
          <a:pPr>
            <a:defRPr b="1"/>
          </a:pPr>
          <a:r>
            <a:rPr lang="en-US" b="0" dirty="0">
              <a:latin typeface="Aptos Display" panose="02110004020202020204"/>
            </a:rPr>
            <a:t> </a:t>
          </a:r>
          <a:r>
            <a:rPr lang="en-US" b="1" dirty="0">
              <a:latin typeface="Aptos Display" panose="02110004020202020204"/>
            </a:rPr>
            <a:t>June 30, 2026</a:t>
          </a:r>
        </a:p>
      </dgm:t>
    </dgm:pt>
    <dgm:pt modelId="{3C88AB5E-5F8C-41AA-99EA-A78892828D10}" type="parTrans" cxnId="{903F2440-BD54-4EAD-B9F4-FC84450D1EC4}">
      <dgm:prSet/>
      <dgm:spPr/>
      <dgm:t>
        <a:bodyPr/>
        <a:lstStyle/>
        <a:p>
          <a:endParaRPr lang="en-US"/>
        </a:p>
      </dgm:t>
    </dgm:pt>
    <dgm:pt modelId="{B414245A-C415-47E1-9385-7E2B1B853E85}" type="sibTrans" cxnId="{903F2440-BD54-4EAD-B9F4-FC84450D1EC4}">
      <dgm:prSet/>
      <dgm:spPr/>
      <dgm:t>
        <a:bodyPr/>
        <a:lstStyle/>
        <a:p>
          <a:endParaRPr lang="en-US"/>
        </a:p>
      </dgm:t>
    </dgm:pt>
    <dgm:pt modelId="{EC1D0BFC-E0BF-4B07-9D31-1AD19AA82FFB}">
      <dgm:prSet phldr="0"/>
      <dgm:spPr/>
      <dgm:t>
        <a:bodyPr/>
        <a:lstStyle/>
        <a:p>
          <a:r>
            <a:rPr lang="en-US" b="0" dirty="0">
              <a:latin typeface="Aptos Display" panose="02110004020202020204"/>
            </a:rPr>
            <a:t>SBE Certification for Primary</a:t>
          </a:r>
        </a:p>
      </dgm:t>
    </dgm:pt>
    <dgm:pt modelId="{0DF0018C-EA50-4376-96BE-00DB7362B49E}" type="parTrans" cxnId="{B0F730BB-0ECA-414C-BE02-E133981BACDC}">
      <dgm:prSet/>
      <dgm:spPr/>
      <dgm:t>
        <a:bodyPr/>
        <a:lstStyle/>
        <a:p>
          <a:endParaRPr lang="en-US"/>
        </a:p>
      </dgm:t>
    </dgm:pt>
    <dgm:pt modelId="{D589F02F-C6B1-421F-8D0A-8563A31F5AD7}" type="sibTrans" cxnId="{B0F730BB-0ECA-414C-BE02-E133981BACDC}">
      <dgm:prSet/>
      <dgm:spPr/>
      <dgm:t>
        <a:bodyPr/>
        <a:lstStyle/>
        <a:p>
          <a:endParaRPr lang="en-US"/>
        </a:p>
      </dgm:t>
    </dgm:pt>
    <dgm:pt modelId="{17DBB208-DF54-468D-851F-4A62993C8122}">
      <dgm:prSet phldr="0"/>
      <dgm:spPr/>
      <dgm:t>
        <a:bodyPr/>
        <a:lstStyle/>
        <a:p>
          <a:pPr>
            <a:defRPr b="1"/>
          </a:pPr>
          <a:r>
            <a:rPr lang="en-US" b="1" dirty="0">
              <a:latin typeface="Aptos Display" panose="02110004020202020204"/>
            </a:rPr>
            <a:t>August 20-September 9, 2026</a:t>
          </a:r>
        </a:p>
      </dgm:t>
    </dgm:pt>
    <dgm:pt modelId="{1942013A-08AB-42B4-9F97-538182337B9F}" type="parTrans" cxnId="{B5490535-0124-46C4-9965-06A46102E4F1}">
      <dgm:prSet/>
      <dgm:spPr/>
      <dgm:t>
        <a:bodyPr/>
        <a:lstStyle/>
        <a:p>
          <a:endParaRPr lang="en-US"/>
        </a:p>
      </dgm:t>
    </dgm:pt>
    <dgm:pt modelId="{1F571646-DC6C-42FB-BEC5-4B6C0C278244}" type="sibTrans" cxnId="{B5490535-0124-46C4-9965-06A46102E4F1}">
      <dgm:prSet/>
      <dgm:spPr/>
      <dgm:t>
        <a:bodyPr/>
        <a:lstStyle/>
        <a:p>
          <a:endParaRPr lang="en-US"/>
        </a:p>
      </dgm:t>
    </dgm:pt>
    <dgm:pt modelId="{50D99066-74B2-419C-B97E-AF5F41F60BD5}">
      <dgm:prSet phldr="0"/>
      <dgm:spPr/>
      <dgm:t>
        <a:bodyPr/>
        <a:lstStyle/>
        <a:p>
          <a:r>
            <a:rPr lang="en-US" b="0" dirty="0">
              <a:latin typeface="Aptos Display" panose="02110004020202020204"/>
            </a:rPr>
            <a:t>Ballot Proofing for Nov. General</a:t>
          </a:r>
        </a:p>
      </dgm:t>
    </dgm:pt>
    <dgm:pt modelId="{E9A7A454-1FC2-4797-94A7-514D75A20268}" type="parTrans" cxnId="{347AED39-A1CE-487B-BE7A-1D11421E9674}">
      <dgm:prSet/>
      <dgm:spPr/>
      <dgm:t>
        <a:bodyPr/>
        <a:lstStyle/>
        <a:p>
          <a:endParaRPr lang="en-US"/>
        </a:p>
      </dgm:t>
    </dgm:pt>
    <dgm:pt modelId="{B4B14835-4E01-48F8-913D-0C65D26BE353}" type="sibTrans" cxnId="{347AED39-A1CE-487B-BE7A-1D11421E9674}">
      <dgm:prSet/>
      <dgm:spPr/>
      <dgm:t>
        <a:bodyPr/>
        <a:lstStyle/>
        <a:p>
          <a:endParaRPr lang="en-US"/>
        </a:p>
      </dgm:t>
    </dgm:pt>
    <dgm:pt modelId="{7FF10722-20B5-4F98-A390-1C8B9AB65D55}">
      <dgm:prSet phldr="0"/>
      <dgm:spPr/>
      <dgm:t>
        <a:bodyPr/>
        <a:lstStyle/>
        <a:p>
          <a:pPr>
            <a:defRPr b="1"/>
          </a:pPr>
          <a:r>
            <a:rPr lang="en-US" b="1" dirty="0">
              <a:latin typeface="Aptos Display" panose="02110004020202020204"/>
            </a:rPr>
            <a:t>September 18, 2026</a:t>
          </a:r>
        </a:p>
      </dgm:t>
    </dgm:pt>
    <dgm:pt modelId="{7E3179A8-8D6C-4FD4-BF9D-3EE74A208E36}" type="parTrans" cxnId="{AE1748CB-C197-441D-AB1B-DCE224160AFB}">
      <dgm:prSet/>
      <dgm:spPr/>
      <dgm:t>
        <a:bodyPr/>
        <a:lstStyle/>
        <a:p>
          <a:endParaRPr lang="en-US"/>
        </a:p>
      </dgm:t>
    </dgm:pt>
    <dgm:pt modelId="{B2CD143C-2F67-4FC2-BA34-967DE908C3CF}" type="sibTrans" cxnId="{AE1748CB-C197-441D-AB1B-DCE224160AFB}">
      <dgm:prSet/>
      <dgm:spPr/>
      <dgm:t>
        <a:bodyPr/>
        <a:lstStyle/>
        <a:p>
          <a:endParaRPr lang="en-US"/>
        </a:p>
      </dgm:t>
    </dgm:pt>
    <dgm:pt modelId="{FB297FB2-3558-4459-A01F-73B100C3E154}">
      <dgm:prSet phldr="0"/>
      <dgm:spPr/>
      <dgm:t>
        <a:bodyPr/>
        <a:lstStyle/>
        <a:p>
          <a:r>
            <a:rPr lang="en-US" b="0" dirty="0">
              <a:latin typeface="Aptos Display" panose="02110004020202020204"/>
            </a:rPr>
            <a:t>Start of Early Voting for General</a:t>
          </a:r>
        </a:p>
      </dgm:t>
    </dgm:pt>
    <dgm:pt modelId="{878AA335-223A-40AB-9FBD-5E7196D52D4D}" type="parTrans" cxnId="{B5599B9A-BE8F-426B-9829-B7C835BB9624}">
      <dgm:prSet/>
      <dgm:spPr/>
      <dgm:t>
        <a:bodyPr/>
        <a:lstStyle/>
        <a:p>
          <a:endParaRPr lang="en-US"/>
        </a:p>
      </dgm:t>
    </dgm:pt>
    <dgm:pt modelId="{AB9CDB80-2EC9-4FC9-85B8-6BEA247D6D8F}" type="sibTrans" cxnId="{B5599B9A-BE8F-426B-9829-B7C835BB9624}">
      <dgm:prSet/>
      <dgm:spPr/>
      <dgm:t>
        <a:bodyPr/>
        <a:lstStyle/>
        <a:p>
          <a:endParaRPr lang="en-US"/>
        </a:p>
      </dgm:t>
    </dgm:pt>
    <dgm:pt modelId="{492445BC-74C4-4F54-ADD9-C2F02F2671E3}">
      <dgm:prSet phldr="0"/>
      <dgm:spPr/>
      <dgm:t>
        <a:bodyPr/>
        <a:lstStyle/>
        <a:p>
          <a:pPr>
            <a:defRPr b="1"/>
          </a:pPr>
          <a:r>
            <a:rPr lang="en-US" b="1" dirty="0">
              <a:latin typeface="Aptos Display" panose="02110004020202020204"/>
            </a:rPr>
            <a:t>November 3, 2026</a:t>
          </a:r>
        </a:p>
      </dgm:t>
    </dgm:pt>
    <dgm:pt modelId="{9364CFDA-84BC-47D0-A33B-BD1501666D73}" type="parTrans" cxnId="{4754EA65-08DF-4848-87FA-B39273951883}">
      <dgm:prSet/>
      <dgm:spPr/>
      <dgm:t>
        <a:bodyPr/>
        <a:lstStyle/>
        <a:p>
          <a:endParaRPr lang="en-US"/>
        </a:p>
      </dgm:t>
    </dgm:pt>
    <dgm:pt modelId="{CCA66C81-1D4C-4028-8C87-9309FF25B549}" type="sibTrans" cxnId="{4754EA65-08DF-4848-87FA-B39273951883}">
      <dgm:prSet/>
      <dgm:spPr/>
      <dgm:t>
        <a:bodyPr/>
        <a:lstStyle/>
        <a:p>
          <a:endParaRPr lang="en-US"/>
        </a:p>
      </dgm:t>
    </dgm:pt>
    <dgm:pt modelId="{1E6BEC3B-D0F6-4AF2-B75D-0920BDBC7373}">
      <dgm:prSet phldr="0"/>
      <dgm:spPr/>
      <dgm:t>
        <a:bodyPr/>
        <a:lstStyle/>
        <a:p>
          <a:r>
            <a:rPr lang="en-US" b="0" dirty="0">
              <a:latin typeface="Aptos Display" panose="02110004020202020204"/>
            </a:rPr>
            <a:t>General Election</a:t>
          </a:r>
        </a:p>
      </dgm:t>
    </dgm:pt>
    <dgm:pt modelId="{F5D13B21-2569-411A-94A5-F8EB9C5BF7BB}" type="parTrans" cxnId="{FA66F325-2769-4230-8CCD-7D6804F6B9F0}">
      <dgm:prSet/>
      <dgm:spPr/>
      <dgm:t>
        <a:bodyPr/>
        <a:lstStyle/>
        <a:p>
          <a:endParaRPr lang="en-US"/>
        </a:p>
      </dgm:t>
    </dgm:pt>
    <dgm:pt modelId="{6339DE45-E326-4C51-BEAF-6B7CB251618D}" type="sibTrans" cxnId="{FA66F325-2769-4230-8CCD-7D6804F6B9F0}">
      <dgm:prSet/>
      <dgm:spPr/>
      <dgm:t>
        <a:bodyPr/>
        <a:lstStyle/>
        <a:p>
          <a:endParaRPr lang="en-US"/>
        </a:p>
      </dgm:t>
    </dgm:pt>
    <dgm:pt modelId="{5918F8D6-C994-4916-B69E-9741BC3E9605}">
      <dgm:prSet phldr="0"/>
      <dgm:spPr/>
      <dgm:t>
        <a:bodyPr/>
        <a:lstStyle/>
        <a:p>
          <a:pPr>
            <a:defRPr b="1"/>
          </a:pPr>
          <a:r>
            <a:rPr lang="en-US" b="1" dirty="0">
              <a:latin typeface="Aptos Display" panose="02110004020202020204"/>
            </a:rPr>
            <a:t>November 16-20, 2026</a:t>
          </a:r>
        </a:p>
      </dgm:t>
    </dgm:pt>
    <dgm:pt modelId="{6846CF60-92F6-4B41-9938-DA1A7B579AEF}" type="parTrans" cxnId="{38449766-6289-492D-81FF-1D60A13BBEDE}">
      <dgm:prSet/>
      <dgm:spPr/>
      <dgm:t>
        <a:bodyPr/>
        <a:lstStyle/>
        <a:p>
          <a:endParaRPr lang="en-US"/>
        </a:p>
      </dgm:t>
    </dgm:pt>
    <dgm:pt modelId="{96357F10-5EF3-4BDC-9E4B-92BA3FB8071F}" type="sibTrans" cxnId="{38449766-6289-492D-81FF-1D60A13BBEDE}">
      <dgm:prSet/>
      <dgm:spPr/>
      <dgm:t>
        <a:bodyPr/>
        <a:lstStyle/>
        <a:p>
          <a:endParaRPr lang="en-US"/>
        </a:p>
      </dgm:t>
    </dgm:pt>
    <dgm:pt modelId="{8D5235D8-EEC3-450A-A2B8-E2A084D63FD3}">
      <dgm:prSet phldr="0"/>
      <dgm:spPr/>
      <dgm:t>
        <a:bodyPr/>
        <a:lstStyle/>
        <a:p>
          <a:r>
            <a:rPr lang="en-US" b="0" dirty="0">
              <a:latin typeface="Aptos Display" panose="02110004020202020204"/>
            </a:rPr>
            <a:t>RLA of General </a:t>
          </a:r>
        </a:p>
      </dgm:t>
    </dgm:pt>
    <dgm:pt modelId="{70F85FFB-517B-443A-9B1E-5345999F7FBE}" type="parTrans" cxnId="{8302325A-80C7-4116-B803-D066015AFC42}">
      <dgm:prSet/>
      <dgm:spPr/>
      <dgm:t>
        <a:bodyPr/>
        <a:lstStyle/>
        <a:p>
          <a:endParaRPr lang="en-US"/>
        </a:p>
      </dgm:t>
    </dgm:pt>
    <dgm:pt modelId="{AD95D986-46FA-4FF7-8432-DFA7BB86EF17}" type="sibTrans" cxnId="{8302325A-80C7-4116-B803-D066015AFC42}">
      <dgm:prSet/>
      <dgm:spPr/>
      <dgm:t>
        <a:bodyPr/>
        <a:lstStyle/>
        <a:p>
          <a:endParaRPr lang="en-US"/>
        </a:p>
      </dgm:t>
    </dgm:pt>
    <dgm:pt modelId="{0C80BE3F-3639-4E42-B7B3-C617031F14E5}">
      <dgm:prSet phldr="0"/>
      <dgm:spPr/>
      <dgm:t>
        <a:bodyPr/>
        <a:lstStyle/>
        <a:p>
          <a:pPr>
            <a:defRPr b="1"/>
          </a:pPr>
          <a:r>
            <a:rPr lang="en-US" b="1" dirty="0">
              <a:latin typeface="Aptos Display" panose="02110004020202020204"/>
            </a:rPr>
            <a:t>December 7, 2026</a:t>
          </a:r>
        </a:p>
      </dgm:t>
    </dgm:pt>
    <dgm:pt modelId="{F63BC778-9546-47FC-9F98-752758C2D79C}" type="parTrans" cxnId="{099CDACA-2C11-4776-A870-2BB9C61D5169}">
      <dgm:prSet/>
      <dgm:spPr/>
      <dgm:t>
        <a:bodyPr/>
        <a:lstStyle/>
        <a:p>
          <a:endParaRPr lang="en-US"/>
        </a:p>
      </dgm:t>
    </dgm:pt>
    <dgm:pt modelId="{F022E439-1803-4108-9069-376AE89EC0CF}" type="sibTrans" cxnId="{099CDACA-2C11-4776-A870-2BB9C61D5169}">
      <dgm:prSet/>
      <dgm:spPr/>
      <dgm:t>
        <a:bodyPr/>
        <a:lstStyle/>
        <a:p>
          <a:endParaRPr lang="en-US"/>
        </a:p>
      </dgm:t>
    </dgm:pt>
    <dgm:pt modelId="{F1B4503E-A12B-4497-8BDE-7096F49C3750}">
      <dgm:prSet phldr="0"/>
      <dgm:spPr/>
      <dgm:t>
        <a:bodyPr/>
        <a:lstStyle/>
        <a:p>
          <a:r>
            <a:rPr lang="en-US" b="0" dirty="0">
              <a:latin typeface="Aptos Display" panose="02110004020202020204"/>
            </a:rPr>
            <a:t>SBE Certification </a:t>
          </a:r>
        </a:p>
      </dgm:t>
    </dgm:pt>
    <dgm:pt modelId="{B9DACA6A-E344-423D-96BE-123FD36591CF}" type="parTrans" cxnId="{38A5ACE4-6F4F-46EB-AFC0-02D7D4E3B11B}">
      <dgm:prSet/>
      <dgm:spPr/>
      <dgm:t>
        <a:bodyPr/>
        <a:lstStyle/>
        <a:p>
          <a:endParaRPr lang="en-US"/>
        </a:p>
      </dgm:t>
    </dgm:pt>
    <dgm:pt modelId="{54D783F0-D8C5-4ED6-AA6E-7443E41B8695}" type="sibTrans" cxnId="{38A5ACE4-6F4F-46EB-AFC0-02D7D4E3B11B}">
      <dgm:prSet/>
      <dgm:spPr/>
      <dgm:t>
        <a:bodyPr/>
        <a:lstStyle/>
        <a:p>
          <a:endParaRPr lang="en-US"/>
        </a:p>
      </dgm:t>
    </dgm:pt>
    <dgm:pt modelId="{E760E2A8-91AE-4D71-8B06-25C47C8A703C}">
      <dgm:prSet phldr="0"/>
      <dgm:spPr/>
      <dgm:t>
        <a:bodyPr/>
        <a:lstStyle/>
        <a:p>
          <a:endParaRPr lang="en-US" b="0" dirty="0">
            <a:latin typeface="Aptos Display" panose="02110004020202020204"/>
          </a:endParaRPr>
        </a:p>
      </dgm:t>
    </dgm:pt>
    <dgm:pt modelId="{9D606381-63C6-4FB3-9B7A-FE874F1DE8E8}" type="parTrans" cxnId="{F43F0783-0C38-482A-A478-5E6A56DB86CF}">
      <dgm:prSet/>
      <dgm:spPr/>
      <dgm:t>
        <a:bodyPr/>
        <a:lstStyle/>
        <a:p>
          <a:endParaRPr lang="en-US"/>
        </a:p>
      </dgm:t>
    </dgm:pt>
    <dgm:pt modelId="{1EE1BDF6-724B-4054-AA7B-EEA139C396D4}" type="sibTrans" cxnId="{F43F0783-0C38-482A-A478-5E6A56DB86CF}">
      <dgm:prSet/>
      <dgm:spPr/>
      <dgm:t>
        <a:bodyPr/>
        <a:lstStyle/>
        <a:p>
          <a:endParaRPr lang="en-US"/>
        </a:p>
      </dgm:t>
    </dgm:pt>
    <dgm:pt modelId="{6DAEEBB5-160C-4169-92E3-6407B6BB72DD}">
      <dgm:prSet phldr="0"/>
      <dgm:spPr/>
      <dgm:t>
        <a:bodyPr/>
        <a:lstStyle/>
        <a:p>
          <a:pPr>
            <a:defRPr b="1"/>
          </a:pPr>
          <a:r>
            <a:rPr lang="en-US" b="0" dirty="0">
              <a:latin typeface="Aptos Display" panose="02110004020202020204"/>
            </a:rPr>
            <a:t> </a:t>
          </a:r>
          <a:r>
            <a:rPr lang="en-US" b="1" dirty="0">
              <a:latin typeface="Aptos Display" panose="02110004020202020204"/>
            </a:rPr>
            <a:t>November 4-11</a:t>
          </a:r>
        </a:p>
      </dgm:t>
    </dgm:pt>
    <dgm:pt modelId="{C7B934A7-C7DA-41B8-A511-AAE055AF1301}" type="parTrans" cxnId="{37D6DC62-EED8-4FBD-A29F-A2AF67DA63F1}">
      <dgm:prSet/>
      <dgm:spPr/>
      <dgm:t>
        <a:bodyPr/>
        <a:lstStyle/>
        <a:p>
          <a:endParaRPr lang="en-US"/>
        </a:p>
      </dgm:t>
    </dgm:pt>
    <dgm:pt modelId="{3D99BA55-A7CD-4923-AAC4-CABE53CFFB8C}" type="sibTrans" cxnId="{37D6DC62-EED8-4FBD-A29F-A2AF67DA63F1}">
      <dgm:prSet/>
      <dgm:spPr/>
      <dgm:t>
        <a:bodyPr/>
        <a:lstStyle/>
        <a:p>
          <a:endParaRPr lang="en-US"/>
        </a:p>
      </dgm:t>
    </dgm:pt>
    <dgm:pt modelId="{3F16FFE3-175C-466C-A7FA-A006E1F75A9C}">
      <dgm:prSet phldr="0"/>
      <dgm:spPr/>
      <dgm:t>
        <a:bodyPr/>
        <a:lstStyle/>
        <a:p>
          <a:r>
            <a:rPr lang="en-US" b="0" dirty="0">
              <a:latin typeface="Aptos Display" panose="02110004020202020204"/>
            </a:rPr>
            <a:t>Local Canvass</a:t>
          </a:r>
        </a:p>
      </dgm:t>
    </dgm:pt>
    <dgm:pt modelId="{3FDCA62C-4D7B-4206-AA32-B334CA2319F4}" type="parTrans" cxnId="{CB80D92E-E71F-4814-A717-2A20DA2A34C0}">
      <dgm:prSet/>
      <dgm:spPr/>
      <dgm:t>
        <a:bodyPr/>
        <a:lstStyle/>
        <a:p>
          <a:endParaRPr lang="en-US"/>
        </a:p>
      </dgm:t>
    </dgm:pt>
    <dgm:pt modelId="{A5016B1E-3A80-49B8-A36E-60B2678C9ABA}" type="sibTrans" cxnId="{CB80D92E-E71F-4814-A717-2A20DA2A34C0}">
      <dgm:prSet/>
      <dgm:spPr/>
      <dgm:t>
        <a:bodyPr/>
        <a:lstStyle/>
        <a:p>
          <a:endParaRPr lang="en-US"/>
        </a:p>
      </dgm:t>
    </dgm:pt>
    <dgm:pt modelId="{C2D90A6C-9561-4767-9CF2-6264E64C9CEF}">
      <dgm:prSet phldr="0"/>
      <dgm:spPr/>
      <dgm:t>
        <a:bodyPr/>
        <a:lstStyle/>
        <a:p>
          <a:r>
            <a:rPr lang="en-US" b="0" dirty="0">
              <a:latin typeface="Aptos Display" panose="02110004020202020204"/>
            </a:rPr>
            <a:t>NCOA Mailing</a:t>
          </a:r>
        </a:p>
      </dgm:t>
    </dgm:pt>
    <dgm:pt modelId="{C7FD74BF-33CD-42DC-AB9A-663ED314EEB7}" type="parTrans" cxnId="{C8102514-B3B2-4CBD-93FF-B1B1B5238A4A}">
      <dgm:prSet/>
      <dgm:spPr/>
      <dgm:t>
        <a:bodyPr/>
        <a:lstStyle/>
        <a:p>
          <a:endParaRPr lang="en-US"/>
        </a:p>
      </dgm:t>
    </dgm:pt>
    <dgm:pt modelId="{8D56C943-CE79-4509-9827-D59274EC373D}" type="sibTrans" cxnId="{C8102514-B3B2-4CBD-93FF-B1B1B5238A4A}">
      <dgm:prSet/>
      <dgm:spPr/>
      <dgm:t>
        <a:bodyPr/>
        <a:lstStyle/>
        <a:p>
          <a:endParaRPr lang="en-US"/>
        </a:p>
      </dgm:t>
    </dgm:pt>
    <dgm:pt modelId="{2DDFDDB1-18C4-4CC4-9C46-1C520F0834AA}" type="pres">
      <dgm:prSet presAssocID="{B5940D92-42E2-4942-9510-3DEFEB0098BB}" presName="root" presStyleCnt="0">
        <dgm:presLayoutVars>
          <dgm:chMax/>
          <dgm:chPref/>
          <dgm:animLvl val="lvl"/>
        </dgm:presLayoutVars>
      </dgm:prSet>
      <dgm:spPr/>
    </dgm:pt>
    <dgm:pt modelId="{A4343890-3357-471F-B0AD-883DF3944036}" type="pres">
      <dgm:prSet presAssocID="{B5940D92-42E2-4942-9510-3DEFEB0098BB}" presName="divider" presStyleLbl="fgAcc1" presStyleIdx="0" presStyleCnt="18"/>
      <dgm:spPr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triangle" w="lg" len="lg"/>
        </a:ln>
        <a:effectLst/>
      </dgm:spPr>
    </dgm:pt>
    <dgm:pt modelId="{88D032DF-BFD2-4E40-ACB0-33B2E2A38994}" type="pres">
      <dgm:prSet presAssocID="{B5940D92-42E2-4942-9510-3DEFEB0098BB}" presName="nodes" presStyleCnt="0">
        <dgm:presLayoutVars>
          <dgm:chMax/>
          <dgm:chPref/>
          <dgm:animLvl val="lvl"/>
        </dgm:presLayoutVars>
      </dgm:prSet>
      <dgm:spPr/>
    </dgm:pt>
    <dgm:pt modelId="{58931FA5-E8D2-4E3D-834C-EDB4128DC380}" type="pres">
      <dgm:prSet presAssocID="{35F2E2DB-1EFE-4F49-85DE-A6A2816F8D9C}" presName="composite" presStyleCnt="0"/>
      <dgm:spPr/>
    </dgm:pt>
    <dgm:pt modelId="{F112838A-0E54-4B1E-9FC9-EDA7BC639926}" type="pres">
      <dgm:prSet presAssocID="{35F2E2DB-1EFE-4F49-85DE-A6A2816F8D9C}" presName="ConnectorPoint" presStyleLbl="lnNode1" presStyleIdx="0" presStyleCnt="17"/>
      <dgm:spPr>
        <a:solidFill>
          <a:schemeClr val="accen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gm:spPr>
    </dgm:pt>
    <dgm:pt modelId="{C6D73CDA-DCB0-4498-B26D-E8D18105E6B2}" type="pres">
      <dgm:prSet presAssocID="{35F2E2DB-1EFE-4F49-85DE-A6A2816F8D9C}" presName="DropPinPlaceHolder" presStyleCnt="0"/>
      <dgm:spPr/>
    </dgm:pt>
    <dgm:pt modelId="{48815B68-F8C1-40A1-91F3-76C8D5D35453}" type="pres">
      <dgm:prSet presAssocID="{35F2E2DB-1EFE-4F49-85DE-A6A2816F8D9C}" presName="DropPin" presStyleLbl="alignNode1" presStyleIdx="0" presStyleCnt="17"/>
      <dgm:spPr/>
    </dgm:pt>
    <dgm:pt modelId="{48D839E9-3913-4857-B7CD-D10EF94B06A6}" type="pres">
      <dgm:prSet presAssocID="{35F2E2DB-1EFE-4F49-85DE-A6A2816F8D9C}" presName="Ellipse" presStyleLbl="fgAcc1" presStyleIdx="1" presStyleCnt="18"/>
      <dgm:spPr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noFill/>
          <a:prstDash val="solid"/>
          <a:miter lim="800000"/>
        </a:ln>
        <a:effectLst/>
      </dgm:spPr>
    </dgm:pt>
    <dgm:pt modelId="{E2A81948-5603-4F00-BAA1-CFE5D20DD08A}" type="pres">
      <dgm:prSet presAssocID="{35F2E2DB-1EFE-4F49-85DE-A6A2816F8D9C}" presName="L2TextContainer" presStyleLbl="revTx" presStyleIdx="0" presStyleCnt="34">
        <dgm:presLayoutVars>
          <dgm:bulletEnabled val="1"/>
        </dgm:presLayoutVars>
      </dgm:prSet>
      <dgm:spPr/>
    </dgm:pt>
    <dgm:pt modelId="{D7952CD7-C7EB-4BEA-B5E1-66483F7151F9}" type="pres">
      <dgm:prSet presAssocID="{35F2E2DB-1EFE-4F49-85DE-A6A2816F8D9C}" presName="L1TextContainer" presStyleLbl="revTx" presStyleIdx="1" presStyleCnt="34">
        <dgm:presLayoutVars>
          <dgm:chMax val="1"/>
          <dgm:chPref val="1"/>
          <dgm:bulletEnabled val="1"/>
        </dgm:presLayoutVars>
      </dgm:prSet>
      <dgm:spPr/>
    </dgm:pt>
    <dgm:pt modelId="{E16D1CDD-7A54-4846-BF0D-DEFDEC85D04A}" type="pres">
      <dgm:prSet presAssocID="{35F2E2DB-1EFE-4F49-85DE-A6A2816F8D9C}" presName="ConnectLine" presStyleLbl="sibTrans1D1" presStyleIdx="0" presStyleCnt="17"/>
      <dgm:spPr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dash"/>
          <a:miter lim="800000"/>
        </a:ln>
        <a:effectLst/>
      </dgm:spPr>
    </dgm:pt>
    <dgm:pt modelId="{B7DB7E55-AB89-4969-88B9-41B0B3F6BF3C}" type="pres">
      <dgm:prSet presAssocID="{35F2E2DB-1EFE-4F49-85DE-A6A2816F8D9C}" presName="EmptyPlaceHolder" presStyleCnt="0"/>
      <dgm:spPr/>
    </dgm:pt>
    <dgm:pt modelId="{B2A88430-8BC8-49E1-9834-CB949FF23719}" type="pres">
      <dgm:prSet presAssocID="{57D25248-FBF8-4B71-9C0C-06E146A790B4}" presName="spaceBetweenRectangles" presStyleCnt="0"/>
      <dgm:spPr/>
    </dgm:pt>
    <dgm:pt modelId="{28363D32-93F2-45B1-B682-A993A4B96D24}" type="pres">
      <dgm:prSet presAssocID="{35A9E4F1-8A16-4558-8F75-707945B8E8E5}" presName="composite" presStyleCnt="0"/>
      <dgm:spPr/>
    </dgm:pt>
    <dgm:pt modelId="{08346134-8E78-4EC2-B489-DBD69DBBE6C2}" type="pres">
      <dgm:prSet presAssocID="{35A9E4F1-8A16-4558-8F75-707945B8E8E5}" presName="ConnectorPoint" presStyleLbl="lnNode1" presStyleIdx="1" presStyleCnt="17"/>
      <dgm:spPr>
        <a:solidFill>
          <a:schemeClr val="accen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gm:spPr>
    </dgm:pt>
    <dgm:pt modelId="{B86B0ABA-652E-4E26-993E-B812C585A1C4}" type="pres">
      <dgm:prSet presAssocID="{35A9E4F1-8A16-4558-8F75-707945B8E8E5}" presName="DropPinPlaceHolder" presStyleCnt="0"/>
      <dgm:spPr/>
    </dgm:pt>
    <dgm:pt modelId="{C5545D0F-1DFE-481C-AA7B-61D2EAD5DE85}" type="pres">
      <dgm:prSet presAssocID="{35A9E4F1-8A16-4558-8F75-707945B8E8E5}" presName="DropPin" presStyleLbl="alignNode1" presStyleIdx="1" presStyleCnt="17"/>
      <dgm:spPr/>
    </dgm:pt>
    <dgm:pt modelId="{8E39E9EE-5CBB-496A-8536-E161FC695E85}" type="pres">
      <dgm:prSet presAssocID="{35A9E4F1-8A16-4558-8F75-707945B8E8E5}" presName="Ellipse" presStyleLbl="fgAcc1" presStyleIdx="2" presStyleCnt="18"/>
      <dgm:spPr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noFill/>
          <a:prstDash val="solid"/>
          <a:miter lim="800000"/>
        </a:ln>
        <a:effectLst/>
      </dgm:spPr>
    </dgm:pt>
    <dgm:pt modelId="{37F56F4F-1759-4909-BA9E-15BC0EB81E6F}" type="pres">
      <dgm:prSet presAssocID="{35A9E4F1-8A16-4558-8F75-707945B8E8E5}" presName="L2TextContainer" presStyleLbl="revTx" presStyleIdx="2" presStyleCnt="34">
        <dgm:presLayoutVars>
          <dgm:bulletEnabled val="1"/>
        </dgm:presLayoutVars>
      </dgm:prSet>
      <dgm:spPr/>
    </dgm:pt>
    <dgm:pt modelId="{5F768D06-45C2-4968-8726-A436672E04F2}" type="pres">
      <dgm:prSet presAssocID="{35A9E4F1-8A16-4558-8F75-707945B8E8E5}" presName="L1TextContainer" presStyleLbl="revTx" presStyleIdx="3" presStyleCnt="34">
        <dgm:presLayoutVars>
          <dgm:chMax val="1"/>
          <dgm:chPref val="1"/>
          <dgm:bulletEnabled val="1"/>
        </dgm:presLayoutVars>
      </dgm:prSet>
      <dgm:spPr/>
    </dgm:pt>
    <dgm:pt modelId="{A9AB1CED-93E2-4DEF-BC46-9F80EF525BA6}" type="pres">
      <dgm:prSet presAssocID="{35A9E4F1-8A16-4558-8F75-707945B8E8E5}" presName="ConnectLine" presStyleLbl="sibTrans1D1" presStyleIdx="1" presStyleCnt="17"/>
      <dgm:spPr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dash"/>
          <a:miter lim="800000"/>
        </a:ln>
        <a:effectLst/>
      </dgm:spPr>
    </dgm:pt>
    <dgm:pt modelId="{D326DFDB-B836-4545-BD55-5826FFDD76A5}" type="pres">
      <dgm:prSet presAssocID="{35A9E4F1-8A16-4558-8F75-707945B8E8E5}" presName="EmptyPlaceHolder" presStyleCnt="0"/>
      <dgm:spPr/>
    </dgm:pt>
    <dgm:pt modelId="{8CB12E6C-52FF-44C3-ADFF-43A0A8D6030E}" type="pres">
      <dgm:prSet presAssocID="{9AB0DBBF-46BB-4DB1-AC68-CF758EDC8E0D}" presName="spaceBetweenRectangles" presStyleCnt="0"/>
      <dgm:spPr/>
    </dgm:pt>
    <dgm:pt modelId="{49B7C70C-B4B4-47B9-960E-877D3142155D}" type="pres">
      <dgm:prSet presAssocID="{60BB93A3-E528-4AB6-B86F-137BA0A706D2}" presName="composite" presStyleCnt="0"/>
      <dgm:spPr/>
    </dgm:pt>
    <dgm:pt modelId="{B531EF35-C107-42BA-8B64-2D6D576F6A47}" type="pres">
      <dgm:prSet presAssocID="{60BB93A3-E528-4AB6-B86F-137BA0A706D2}" presName="ConnectorPoint" presStyleLbl="lnNode1" presStyleIdx="2" presStyleCnt="17"/>
      <dgm:spPr>
        <a:solidFill>
          <a:schemeClr val="accen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gm:spPr>
    </dgm:pt>
    <dgm:pt modelId="{CC605B63-DF4B-4B5B-B0F6-9AEF71E5AEFC}" type="pres">
      <dgm:prSet presAssocID="{60BB93A3-E528-4AB6-B86F-137BA0A706D2}" presName="DropPinPlaceHolder" presStyleCnt="0"/>
      <dgm:spPr/>
    </dgm:pt>
    <dgm:pt modelId="{5663E9AB-90DE-4B10-A039-C7D3245266E8}" type="pres">
      <dgm:prSet presAssocID="{60BB93A3-E528-4AB6-B86F-137BA0A706D2}" presName="DropPin" presStyleLbl="alignNode1" presStyleIdx="2" presStyleCnt="17"/>
      <dgm:spPr/>
    </dgm:pt>
    <dgm:pt modelId="{F3DA5BE2-DDDA-4F8F-AA4C-E95DE48C7E92}" type="pres">
      <dgm:prSet presAssocID="{60BB93A3-E528-4AB6-B86F-137BA0A706D2}" presName="Ellipse" presStyleLbl="fgAcc1" presStyleIdx="3" presStyleCnt="18"/>
      <dgm:spPr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noFill/>
          <a:prstDash val="solid"/>
          <a:miter lim="800000"/>
        </a:ln>
        <a:effectLst/>
      </dgm:spPr>
    </dgm:pt>
    <dgm:pt modelId="{2DD1D03B-804B-46CD-8582-9F4FCFD1BE07}" type="pres">
      <dgm:prSet presAssocID="{60BB93A3-E528-4AB6-B86F-137BA0A706D2}" presName="L2TextContainer" presStyleLbl="revTx" presStyleIdx="4" presStyleCnt="34">
        <dgm:presLayoutVars>
          <dgm:bulletEnabled val="1"/>
        </dgm:presLayoutVars>
      </dgm:prSet>
      <dgm:spPr/>
    </dgm:pt>
    <dgm:pt modelId="{F3B81FAF-09E9-431D-93C5-F703EFDA00DE}" type="pres">
      <dgm:prSet presAssocID="{60BB93A3-E528-4AB6-B86F-137BA0A706D2}" presName="L1TextContainer" presStyleLbl="revTx" presStyleIdx="5" presStyleCnt="34">
        <dgm:presLayoutVars>
          <dgm:chMax val="1"/>
          <dgm:chPref val="1"/>
          <dgm:bulletEnabled val="1"/>
        </dgm:presLayoutVars>
      </dgm:prSet>
      <dgm:spPr/>
    </dgm:pt>
    <dgm:pt modelId="{F34C30FF-69D5-44E2-920F-C6EC54A90C36}" type="pres">
      <dgm:prSet presAssocID="{60BB93A3-E528-4AB6-B86F-137BA0A706D2}" presName="ConnectLine" presStyleLbl="sibTrans1D1" presStyleIdx="2" presStyleCnt="17"/>
      <dgm:spPr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dash"/>
          <a:miter lim="800000"/>
        </a:ln>
        <a:effectLst/>
      </dgm:spPr>
    </dgm:pt>
    <dgm:pt modelId="{FC727807-0EAE-463C-8757-3F5BC68DCBFF}" type="pres">
      <dgm:prSet presAssocID="{60BB93A3-E528-4AB6-B86F-137BA0A706D2}" presName="EmptyPlaceHolder" presStyleCnt="0"/>
      <dgm:spPr/>
    </dgm:pt>
    <dgm:pt modelId="{C14B7146-03F3-4080-94E2-CD98FFD6E18C}" type="pres">
      <dgm:prSet presAssocID="{D839A5D8-1900-4225-B920-DA6A8EA7670C}" presName="spaceBetweenRectangles" presStyleCnt="0"/>
      <dgm:spPr/>
    </dgm:pt>
    <dgm:pt modelId="{7C319500-AC9B-4A6F-91FC-ACFF85D3B1FA}" type="pres">
      <dgm:prSet presAssocID="{17BEF6BF-BA3B-4779-851E-D80E56975F00}" presName="composite" presStyleCnt="0"/>
      <dgm:spPr/>
    </dgm:pt>
    <dgm:pt modelId="{A0C2D7A3-F445-4C2C-B98E-C9308BCE095F}" type="pres">
      <dgm:prSet presAssocID="{17BEF6BF-BA3B-4779-851E-D80E56975F00}" presName="ConnectorPoint" presStyleLbl="lnNode1" presStyleIdx="3" presStyleCnt="17"/>
      <dgm:spPr>
        <a:solidFill>
          <a:schemeClr val="accen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gm:spPr>
    </dgm:pt>
    <dgm:pt modelId="{5765474A-623D-43E8-BD0F-0145C208960F}" type="pres">
      <dgm:prSet presAssocID="{17BEF6BF-BA3B-4779-851E-D80E56975F00}" presName="DropPinPlaceHolder" presStyleCnt="0"/>
      <dgm:spPr/>
    </dgm:pt>
    <dgm:pt modelId="{3356C39D-92EB-47DF-8144-B922B29D9590}" type="pres">
      <dgm:prSet presAssocID="{17BEF6BF-BA3B-4779-851E-D80E56975F00}" presName="DropPin" presStyleLbl="alignNode1" presStyleIdx="3" presStyleCnt="17"/>
      <dgm:spPr/>
    </dgm:pt>
    <dgm:pt modelId="{3D9054CB-8195-4FE7-A69B-B533E146F12D}" type="pres">
      <dgm:prSet presAssocID="{17BEF6BF-BA3B-4779-851E-D80E56975F00}" presName="Ellipse" presStyleLbl="fgAcc1" presStyleIdx="4" presStyleCnt="18"/>
      <dgm:spPr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noFill/>
          <a:prstDash val="solid"/>
          <a:miter lim="800000"/>
        </a:ln>
        <a:effectLst/>
      </dgm:spPr>
    </dgm:pt>
    <dgm:pt modelId="{A5E2615E-E61D-4F79-9906-57D0B730D8C7}" type="pres">
      <dgm:prSet presAssocID="{17BEF6BF-BA3B-4779-851E-D80E56975F00}" presName="L2TextContainer" presStyleLbl="revTx" presStyleIdx="6" presStyleCnt="34">
        <dgm:presLayoutVars>
          <dgm:bulletEnabled val="1"/>
        </dgm:presLayoutVars>
      </dgm:prSet>
      <dgm:spPr/>
    </dgm:pt>
    <dgm:pt modelId="{4E40B068-B995-4B18-B804-7115555FD59B}" type="pres">
      <dgm:prSet presAssocID="{17BEF6BF-BA3B-4779-851E-D80E56975F00}" presName="L1TextContainer" presStyleLbl="revTx" presStyleIdx="7" presStyleCnt="34">
        <dgm:presLayoutVars>
          <dgm:chMax val="1"/>
          <dgm:chPref val="1"/>
          <dgm:bulletEnabled val="1"/>
        </dgm:presLayoutVars>
      </dgm:prSet>
      <dgm:spPr/>
    </dgm:pt>
    <dgm:pt modelId="{CA5206C4-E349-4712-A6E8-043DDABCBF93}" type="pres">
      <dgm:prSet presAssocID="{17BEF6BF-BA3B-4779-851E-D80E56975F00}" presName="ConnectLine" presStyleLbl="sibTrans1D1" presStyleIdx="3" presStyleCnt="17"/>
      <dgm:spPr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dash"/>
          <a:miter lim="800000"/>
        </a:ln>
        <a:effectLst/>
      </dgm:spPr>
    </dgm:pt>
    <dgm:pt modelId="{5C84EE2E-75D3-4D07-8C68-8426C0FBF7E6}" type="pres">
      <dgm:prSet presAssocID="{17BEF6BF-BA3B-4779-851E-D80E56975F00}" presName="EmptyPlaceHolder" presStyleCnt="0"/>
      <dgm:spPr/>
    </dgm:pt>
    <dgm:pt modelId="{6A32B9CD-6279-4611-B440-71052FBEC30D}" type="pres">
      <dgm:prSet presAssocID="{88CFBF06-CB7C-4DAE-BE13-93BD8825C086}" presName="spaceBetweenRectangles" presStyleCnt="0"/>
      <dgm:spPr/>
    </dgm:pt>
    <dgm:pt modelId="{687CEFEB-24C3-4702-9592-E1983D75D837}" type="pres">
      <dgm:prSet presAssocID="{1F95BB64-E126-466B-A65F-95A58163F5D5}" presName="composite" presStyleCnt="0"/>
      <dgm:spPr/>
    </dgm:pt>
    <dgm:pt modelId="{882207C2-7F58-4F42-B74B-5B68E82CE75B}" type="pres">
      <dgm:prSet presAssocID="{1F95BB64-E126-466B-A65F-95A58163F5D5}" presName="ConnectorPoint" presStyleLbl="lnNode1" presStyleIdx="4" presStyleCnt="17"/>
      <dgm:spPr>
        <a:solidFill>
          <a:schemeClr val="accen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gm:spPr>
    </dgm:pt>
    <dgm:pt modelId="{46D49B8B-7ACE-4D5E-AEAC-A2D5B9571366}" type="pres">
      <dgm:prSet presAssocID="{1F95BB64-E126-466B-A65F-95A58163F5D5}" presName="DropPinPlaceHolder" presStyleCnt="0"/>
      <dgm:spPr/>
    </dgm:pt>
    <dgm:pt modelId="{DC313AB6-BADC-4701-93FB-519DA150325C}" type="pres">
      <dgm:prSet presAssocID="{1F95BB64-E126-466B-A65F-95A58163F5D5}" presName="DropPin" presStyleLbl="alignNode1" presStyleIdx="4" presStyleCnt="17"/>
      <dgm:spPr/>
    </dgm:pt>
    <dgm:pt modelId="{B9B2FF47-80CE-4E8B-B6D1-230DB55826B7}" type="pres">
      <dgm:prSet presAssocID="{1F95BB64-E126-466B-A65F-95A58163F5D5}" presName="Ellipse" presStyleLbl="fgAcc1" presStyleIdx="5" presStyleCnt="18"/>
      <dgm:spPr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noFill/>
          <a:prstDash val="solid"/>
          <a:miter lim="800000"/>
        </a:ln>
        <a:effectLst/>
      </dgm:spPr>
    </dgm:pt>
    <dgm:pt modelId="{42FFB983-2B24-4D06-ACFE-7F7AAB69A1EE}" type="pres">
      <dgm:prSet presAssocID="{1F95BB64-E126-466B-A65F-95A58163F5D5}" presName="L2TextContainer" presStyleLbl="revTx" presStyleIdx="8" presStyleCnt="34">
        <dgm:presLayoutVars>
          <dgm:bulletEnabled val="1"/>
        </dgm:presLayoutVars>
      </dgm:prSet>
      <dgm:spPr/>
    </dgm:pt>
    <dgm:pt modelId="{998CA42E-3D7B-46B8-A05D-83D96FB931A2}" type="pres">
      <dgm:prSet presAssocID="{1F95BB64-E126-466B-A65F-95A58163F5D5}" presName="L1TextContainer" presStyleLbl="revTx" presStyleIdx="9" presStyleCnt="34">
        <dgm:presLayoutVars>
          <dgm:chMax val="1"/>
          <dgm:chPref val="1"/>
          <dgm:bulletEnabled val="1"/>
        </dgm:presLayoutVars>
      </dgm:prSet>
      <dgm:spPr/>
    </dgm:pt>
    <dgm:pt modelId="{53E31A39-193B-4CCA-8CE2-93FB16D87689}" type="pres">
      <dgm:prSet presAssocID="{1F95BB64-E126-466B-A65F-95A58163F5D5}" presName="ConnectLine" presStyleLbl="sibTrans1D1" presStyleIdx="4" presStyleCnt="17"/>
      <dgm:spPr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dash"/>
          <a:miter lim="800000"/>
        </a:ln>
        <a:effectLst/>
      </dgm:spPr>
    </dgm:pt>
    <dgm:pt modelId="{E726CDB5-2F72-4EA8-B3CC-EA99A810575B}" type="pres">
      <dgm:prSet presAssocID="{1F95BB64-E126-466B-A65F-95A58163F5D5}" presName="EmptyPlaceHolder" presStyleCnt="0"/>
      <dgm:spPr/>
    </dgm:pt>
    <dgm:pt modelId="{7FA48110-7068-42A7-84AD-470264A9D651}" type="pres">
      <dgm:prSet presAssocID="{81FC7B3A-CAD4-4BEE-B01A-7F8B1E2290A7}" presName="spaceBetweenRectangles" presStyleCnt="0"/>
      <dgm:spPr/>
    </dgm:pt>
    <dgm:pt modelId="{59800A80-1743-4E6C-9810-5174797AAB2F}" type="pres">
      <dgm:prSet presAssocID="{5685723A-120E-43E9-A174-D1AA2801EF5D}" presName="composite" presStyleCnt="0"/>
      <dgm:spPr/>
    </dgm:pt>
    <dgm:pt modelId="{EFC6E5D1-9B29-4C10-955B-726E37708E17}" type="pres">
      <dgm:prSet presAssocID="{5685723A-120E-43E9-A174-D1AA2801EF5D}" presName="ConnectorPoint" presStyleLbl="lnNode1" presStyleIdx="5" presStyleCnt="17"/>
      <dgm:spPr>
        <a:solidFill>
          <a:schemeClr val="accen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gm:spPr>
    </dgm:pt>
    <dgm:pt modelId="{8484F387-CB21-4B31-9702-0D10462C41CB}" type="pres">
      <dgm:prSet presAssocID="{5685723A-120E-43E9-A174-D1AA2801EF5D}" presName="DropPinPlaceHolder" presStyleCnt="0"/>
      <dgm:spPr/>
    </dgm:pt>
    <dgm:pt modelId="{D7F8BBDF-F889-4A83-8FA2-F0953A49DF40}" type="pres">
      <dgm:prSet presAssocID="{5685723A-120E-43E9-A174-D1AA2801EF5D}" presName="DropPin" presStyleLbl="alignNode1" presStyleIdx="5" presStyleCnt="17"/>
      <dgm:spPr/>
    </dgm:pt>
    <dgm:pt modelId="{EF782A10-2C55-4B35-ADC9-6EC07189B1E1}" type="pres">
      <dgm:prSet presAssocID="{5685723A-120E-43E9-A174-D1AA2801EF5D}" presName="Ellipse" presStyleLbl="fgAcc1" presStyleIdx="6" presStyleCnt="18"/>
      <dgm:spPr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noFill/>
          <a:prstDash val="solid"/>
          <a:miter lim="800000"/>
        </a:ln>
        <a:effectLst/>
      </dgm:spPr>
    </dgm:pt>
    <dgm:pt modelId="{0D6AB722-67BC-4B84-8F01-A6B7FBBE09CE}" type="pres">
      <dgm:prSet presAssocID="{5685723A-120E-43E9-A174-D1AA2801EF5D}" presName="L2TextContainer" presStyleLbl="revTx" presStyleIdx="10" presStyleCnt="34">
        <dgm:presLayoutVars>
          <dgm:bulletEnabled val="1"/>
        </dgm:presLayoutVars>
      </dgm:prSet>
      <dgm:spPr/>
    </dgm:pt>
    <dgm:pt modelId="{CC9D547F-B1C4-42D9-A7AE-B9CCEE19B2A7}" type="pres">
      <dgm:prSet presAssocID="{5685723A-120E-43E9-A174-D1AA2801EF5D}" presName="L1TextContainer" presStyleLbl="revTx" presStyleIdx="11" presStyleCnt="34">
        <dgm:presLayoutVars>
          <dgm:chMax val="1"/>
          <dgm:chPref val="1"/>
          <dgm:bulletEnabled val="1"/>
        </dgm:presLayoutVars>
      </dgm:prSet>
      <dgm:spPr/>
    </dgm:pt>
    <dgm:pt modelId="{889E7770-6C01-4236-9B38-36F75C54D47A}" type="pres">
      <dgm:prSet presAssocID="{5685723A-120E-43E9-A174-D1AA2801EF5D}" presName="ConnectLine" presStyleLbl="sibTrans1D1" presStyleIdx="5" presStyleCnt="17"/>
      <dgm:spPr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dash"/>
          <a:miter lim="800000"/>
        </a:ln>
        <a:effectLst/>
      </dgm:spPr>
    </dgm:pt>
    <dgm:pt modelId="{1DC5D6CD-3E3D-4C25-9615-0E0438FBED27}" type="pres">
      <dgm:prSet presAssocID="{5685723A-120E-43E9-A174-D1AA2801EF5D}" presName="EmptyPlaceHolder" presStyleCnt="0"/>
      <dgm:spPr/>
    </dgm:pt>
    <dgm:pt modelId="{84CF5A0D-9068-41EC-9860-0BEF99608578}" type="pres">
      <dgm:prSet presAssocID="{837A6186-3328-495D-8F2E-AEE3ABA9C6E0}" presName="spaceBetweenRectangles" presStyleCnt="0"/>
      <dgm:spPr/>
    </dgm:pt>
    <dgm:pt modelId="{1451B48D-144F-47E1-AD75-45A367B168F3}" type="pres">
      <dgm:prSet presAssocID="{1173A72E-CE5C-4F73-B2BF-A741029C2559}" presName="composite" presStyleCnt="0"/>
      <dgm:spPr/>
    </dgm:pt>
    <dgm:pt modelId="{F0C5B14F-07F9-4C6F-B2AA-24680C3950AE}" type="pres">
      <dgm:prSet presAssocID="{1173A72E-CE5C-4F73-B2BF-A741029C2559}" presName="ConnectorPoint" presStyleLbl="lnNode1" presStyleIdx="6" presStyleCnt="17"/>
      <dgm:spPr>
        <a:solidFill>
          <a:schemeClr val="accen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gm:spPr>
    </dgm:pt>
    <dgm:pt modelId="{FF300D32-8536-458F-A0E5-5D2A9AE23551}" type="pres">
      <dgm:prSet presAssocID="{1173A72E-CE5C-4F73-B2BF-A741029C2559}" presName="DropPinPlaceHolder" presStyleCnt="0"/>
      <dgm:spPr/>
    </dgm:pt>
    <dgm:pt modelId="{27E20B69-5347-4584-8489-A2AFF3C53D35}" type="pres">
      <dgm:prSet presAssocID="{1173A72E-CE5C-4F73-B2BF-A741029C2559}" presName="DropPin" presStyleLbl="alignNode1" presStyleIdx="6" presStyleCnt="17"/>
      <dgm:spPr/>
    </dgm:pt>
    <dgm:pt modelId="{2C8FA3CE-A3EE-49E8-A7BB-F1C2AAFA8C6F}" type="pres">
      <dgm:prSet presAssocID="{1173A72E-CE5C-4F73-B2BF-A741029C2559}" presName="Ellipse" presStyleLbl="fgAcc1" presStyleIdx="7" presStyleCnt="18"/>
      <dgm:spPr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noFill/>
          <a:prstDash val="solid"/>
          <a:miter lim="800000"/>
        </a:ln>
        <a:effectLst/>
      </dgm:spPr>
    </dgm:pt>
    <dgm:pt modelId="{549FBD18-5A75-4394-9BEF-50AE91BF6779}" type="pres">
      <dgm:prSet presAssocID="{1173A72E-CE5C-4F73-B2BF-A741029C2559}" presName="L2TextContainer" presStyleLbl="revTx" presStyleIdx="12" presStyleCnt="34">
        <dgm:presLayoutVars>
          <dgm:bulletEnabled val="1"/>
        </dgm:presLayoutVars>
      </dgm:prSet>
      <dgm:spPr/>
    </dgm:pt>
    <dgm:pt modelId="{32CDC6AB-DFF6-44C2-AB4D-F0DF100DC8B9}" type="pres">
      <dgm:prSet presAssocID="{1173A72E-CE5C-4F73-B2BF-A741029C2559}" presName="L1TextContainer" presStyleLbl="revTx" presStyleIdx="13" presStyleCnt="34">
        <dgm:presLayoutVars>
          <dgm:chMax val="1"/>
          <dgm:chPref val="1"/>
          <dgm:bulletEnabled val="1"/>
        </dgm:presLayoutVars>
      </dgm:prSet>
      <dgm:spPr/>
    </dgm:pt>
    <dgm:pt modelId="{FC845B09-EA5C-4C06-814A-8B69C64D33CD}" type="pres">
      <dgm:prSet presAssocID="{1173A72E-CE5C-4F73-B2BF-A741029C2559}" presName="ConnectLine" presStyleLbl="sibTrans1D1" presStyleIdx="6" presStyleCnt="17"/>
      <dgm:spPr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dash"/>
          <a:miter lim="800000"/>
        </a:ln>
        <a:effectLst/>
      </dgm:spPr>
    </dgm:pt>
    <dgm:pt modelId="{3F1932CB-1225-4AE8-830B-F2A4E9CF270C}" type="pres">
      <dgm:prSet presAssocID="{1173A72E-CE5C-4F73-B2BF-A741029C2559}" presName="EmptyPlaceHolder" presStyleCnt="0"/>
      <dgm:spPr/>
    </dgm:pt>
    <dgm:pt modelId="{45D2EE95-9D05-44CF-B2A1-4045006A08F5}" type="pres">
      <dgm:prSet presAssocID="{511608EA-0A2B-4F25-A9EE-D8AC6F5AD3E3}" presName="spaceBetweenRectangles" presStyleCnt="0"/>
      <dgm:spPr/>
    </dgm:pt>
    <dgm:pt modelId="{B4A3A407-CB16-47DC-950C-1BB1477B34AC}" type="pres">
      <dgm:prSet presAssocID="{F2CB58BA-4199-40B3-92AE-797E5E9DA075}" presName="composite" presStyleCnt="0"/>
      <dgm:spPr/>
    </dgm:pt>
    <dgm:pt modelId="{86A9098B-2FB2-442E-8CAD-A5C27D4B11E6}" type="pres">
      <dgm:prSet presAssocID="{F2CB58BA-4199-40B3-92AE-797E5E9DA075}" presName="ConnectorPoint" presStyleLbl="lnNode1" presStyleIdx="7" presStyleCnt="17"/>
      <dgm:spPr>
        <a:solidFill>
          <a:schemeClr val="accen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gm:spPr>
    </dgm:pt>
    <dgm:pt modelId="{BB3E6576-D416-4639-B16A-478E7177F827}" type="pres">
      <dgm:prSet presAssocID="{F2CB58BA-4199-40B3-92AE-797E5E9DA075}" presName="DropPinPlaceHolder" presStyleCnt="0"/>
      <dgm:spPr/>
    </dgm:pt>
    <dgm:pt modelId="{35E8FA51-33BF-4D03-BBA7-52047337610E}" type="pres">
      <dgm:prSet presAssocID="{F2CB58BA-4199-40B3-92AE-797E5E9DA075}" presName="DropPin" presStyleLbl="alignNode1" presStyleIdx="7" presStyleCnt="17"/>
      <dgm:spPr/>
    </dgm:pt>
    <dgm:pt modelId="{3EB689F8-E5A7-4A55-9186-8E7A836FF24F}" type="pres">
      <dgm:prSet presAssocID="{F2CB58BA-4199-40B3-92AE-797E5E9DA075}" presName="Ellipse" presStyleLbl="fgAcc1" presStyleIdx="8" presStyleCnt="18"/>
      <dgm:spPr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noFill/>
          <a:prstDash val="solid"/>
          <a:miter lim="800000"/>
        </a:ln>
        <a:effectLst/>
      </dgm:spPr>
    </dgm:pt>
    <dgm:pt modelId="{0B066682-50BE-4E5F-AA6C-4AA0046B72C0}" type="pres">
      <dgm:prSet presAssocID="{F2CB58BA-4199-40B3-92AE-797E5E9DA075}" presName="L2TextContainer" presStyleLbl="revTx" presStyleIdx="14" presStyleCnt="34">
        <dgm:presLayoutVars>
          <dgm:bulletEnabled val="1"/>
        </dgm:presLayoutVars>
      </dgm:prSet>
      <dgm:spPr/>
    </dgm:pt>
    <dgm:pt modelId="{5681FD32-4C1F-4452-BC49-62CE21967D45}" type="pres">
      <dgm:prSet presAssocID="{F2CB58BA-4199-40B3-92AE-797E5E9DA075}" presName="L1TextContainer" presStyleLbl="revTx" presStyleIdx="15" presStyleCnt="34">
        <dgm:presLayoutVars>
          <dgm:chMax val="1"/>
          <dgm:chPref val="1"/>
          <dgm:bulletEnabled val="1"/>
        </dgm:presLayoutVars>
      </dgm:prSet>
      <dgm:spPr/>
    </dgm:pt>
    <dgm:pt modelId="{BC0E5D99-DC93-422C-96FD-629D0A5A63E7}" type="pres">
      <dgm:prSet presAssocID="{F2CB58BA-4199-40B3-92AE-797E5E9DA075}" presName="ConnectLine" presStyleLbl="sibTrans1D1" presStyleIdx="7" presStyleCnt="17"/>
      <dgm:spPr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dash"/>
          <a:miter lim="800000"/>
        </a:ln>
        <a:effectLst/>
      </dgm:spPr>
    </dgm:pt>
    <dgm:pt modelId="{A61D2008-4353-4B13-8313-0F0237DB5468}" type="pres">
      <dgm:prSet presAssocID="{F2CB58BA-4199-40B3-92AE-797E5E9DA075}" presName="EmptyPlaceHolder" presStyleCnt="0"/>
      <dgm:spPr/>
    </dgm:pt>
    <dgm:pt modelId="{3E3D789D-4296-45B0-A097-09C8517D4782}" type="pres">
      <dgm:prSet presAssocID="{4E3E1D12-A186-4CCE-8650-203B68EE4A7D}" presName="spaceBetweenRectangles" presStyleCnt="0"/>
      <dgm:spPr/>
    </dgm:pt>
    <dgm:pt modelId="{AB29212D-E378-480F-81F7-A9EB41D9FD38}" type="pres">
      <dgm:prSet presAssocID="{984B713C-28D4-451C-97BC-536FFA198A03}" presName="composite" presStyleCnt="0"/>
      <dgm:spPr/>
    </dgm:pt>
    <dgm:pt modelId="{358316B3-8DB6-4669-9B66-A4E70B26AB54}" type="pres">
      <dgm:prSet presAssocID="{984B713C-28D4-451C-97BC-536FFA198A03}" presName="ConnectorPoint" presStyleLbl="lnNode1" presStyleIdx="8" presStyleCnt="17"/>
      <dgm:spPr>
        <a:solidFill>
          <a:schemeClr val="accen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gm:spPr>
    </dgm:pt>
    <dgm:pt modelId="{64466276-FB0E-4461-9AF7-C73A99909849}" type="pres">
      <dgm:prSet presAssocID="{984B713C-28D4-451C-97BC-536FFA198A03}" presName="DropPinPlaceHolder" presStyleCnt="0"/>
      <dgm:spPr/>
    </dgm:pt>
    <dgm:pt modelId="{27577314-7D54-499B-830B-6FE398C477EA}" type="pres">
      <dgm:prSet presAssocID="{984B713C-28D4-451C-97BC-536FFA198A03}" presName="DropPin" presStyleLbl="alignNode1" presStyleIdx="8" presStyleCnt="17"/>
      <dgm:spPr/>
    </dgm:pt>
    <dgm:pt modelId="{4098A69D-AA0C-4C7A-8886-BC2690D50DBE}" type="pres">
      <dgm:prSet presAssocID="{984B713C-28D4-451C-97BC-536FFA198A03}" presName="Ellipse" presStyleLbl="fgAcc1" presStyleIdx="9" presStyleCnt="18"/>
      <dgm:spPr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noFill/>
          <a:prstDash val="solid"/>
          <a:miter lim="800000"/>
        </a:ln>
        <a:effectLst/>
      </dgm:spPr>
    </dgm:pt>
    <dgm:pt modelId="{71C175AA-71A7-423C-9F9A-A5FD8FE298DA}" type="pres">
      <dgm:prSet presAssocID="{984B713C-28D4-451C-97BC-536FFA198A03}" presName="L2TextContainer" presStyleLbl="revTx" presStyleIdx="16" presStyleCnt="34">
        <dgm:presLayoutVars>
          <dgm:bulletEnabled val="1"/>
        </dgm:presLayoutVars>
      </dgm:prSet>
      <dgm:spPr/>
    </dgm:pt>
    <dgm:pt modelId="{055B71F8-7C47-47BB-AA38-1FD6065FC379}" type="pres">
      <dgm:prSet presAssocID="{984B713C-28D4-451C-97BC-536FFA198A03}" presName="L1TextContainer" presStyleLbl="revTx" presStyleIdx="17" presStyleCnt="34">
        <dgm:presLayoutVars>
          <dgm:chMax val="1"/>
          <dgm:chPref val="1"/>
          <dgm:bulletEnabled val="1"/>
        </dgm:presLayoutVars>
      </dgm:prSet>
      <dgm:spPr/>
    </dgm:pt>
    <dgm:pt modelId="{3B1B6A97-3804-4FB5-953D-E49E1DCB0717}" type="pres">
      <dgm:prSet presAssocID="{984B713C-28D4-451C-97BC-536FFA198A03}" presName="ConnectLine" presStyleLbl="sibTrans1D1" presStyleIdx="8" presStyleCnt="17"/>
      <dgm:spPr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dash"/>
          <a:miter lim="800000"/>
        </a:ln>
        <a:effectLst/>
      </dgm:spPr>
    </dgm:pt>
    <dgm:pt modelId="{F3FADCA0-B184-4551-9A05-64C0A97BBD8D}" type="pres">
      <dgm:prSet presAssocID="{984B713C-28D4-451C-97BC-536FFA198A03}" presName="EmptyPlaceHolder" presStyleCnt="0"/>
      <dgm:spPr/>
    </dgm:pt>
    <dgm:pt modelId="{8122BA44-36CD-4EDC-98DD-BEB14AC98DC2}" type="pres">
      <dgm:prSet presAssocID="{3639F9DC-5BA0-4985-9A1D-F3D6EE9FC27F}" presName="spaceBetweenRectangles" presStyleCnt="0"/>
      <dgm:spPr/>
    </dgm:pt>
    <dgm:pt modelId="{69D3427B-2384-4A05-BCEE-22B1F72B7FAD}" type="pres">
      <dgm:prSet presAssocID="{EC242AE8-3EDF-4F82-871E-688AE12E7AF5}" presName="composite" presStyleCnt="0"/>
      <dgm:spPr/>
    </dgm:pt>
    <dgm:pt modelId="{6A117264-000D-4274-899C-122C6314DFA0}" type="pres">
      <dgm:prSet presAssocID="{EC242AE8-3EDF-4F82-871E-688AE12E7AF5}" presName="ConnectorPoint" presStyleLbl="lnNode1" presStyleIdx="9" presStyleCnt="17"/>
      <dgm:spPr>
        <a:solidFill>
          <a:schemeClr val="accen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gm:spPr>
    </dgm:pt>
    <dgm:pt modelId="{ACCB9BBF-C175-4B4F-A349-32E1511E41FC}" type="pres">
      <dgm:prSet presAssocID="{EC242AE8-3EDF-4F82-871E-688AE12E7AF5}" presName="DropPinPlaceHolder" presStyleCnt="0"/>
      <dgm:spPr/>
    </dgm:pt>
    <dgm:pt modelId="{F70C9C28-3BF3-4C25-9CC3-117C14C9F355}" type="pres">
      <dgm:prSet presAssocID="{EC242AE8-3EDF-4F82-871E-688AE12E7AF5}" presName="DropPin" presStyleLbl="alignNode1" presStyleIdx="9" presStyleCnt="17"/>
      <dgm:spPr/>
    </dgm:pt>
    <dgm:pt modelId="{A626307D-F039-4551-9037-9EA7E3B8FB44}" type="pres">
      <dgm:prSet presAssocID="{EC242AE8-3EDF-4F82-871E-688AE12E7AF5}" presName="Ellipse" presStyleLbl="fgAcc1" presStyleIdx="10" presStyleCnt="18"/>
      <dgm:spPr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noFill/>
          <a:prstDash val="solid"/>
          <a:miter lim="800000"/>
        </a:ln>
        <a:effectLst/>
      </dgm:spPr>
    </dgm:pt>
    <dgm:pt modelId="{0DD314D7-3D14-4C4A-8AB3-423CBB56FE92}" type="pres">
      <dgm:prSet presAssocID="{EC242AE8-3EDF-4F82-871E-688AE12E7AF5}" presName="L2TextContainer" presStyleLbl="revTx" presStyleIdx="18" presStyleCnt="34">
        <dgm:presLayoutVars>
          <dgm:bulletEnabled val="1"/>
        </dgm:presLayoutVars>
      </dgm:prSet>
      <dgm:spPr/>
    </dgm:pt>
    <dgm:pt modelId="{E6490C64-AE91-4D97-8CE1-7F61184B4F3C}" type="pres">
      <dgm:prSet presAssocID="{EC242AE8-3EDF-4F82-871E-688AE12E7AF5}" presName="L1TextContainer" presStyleLbl="revTx" presStyleIdx="19" presStyleCnt="34">
        <dgm:presLayoutVars>
          <dgm:chMax val="1"/>
          <dgm:chPref val="1"/>
          <dgm:bulletEnabled val="1"/>
        </dgm:presLayoutVars>
      </dgm:prSet>
      <dgm:spPr/>
    </dgm:pt>
    <dgm:pt modelId="{BB0419E1-D46E-475E-8F22-0EBA8BE385C7}" type="pres">
      <dgm:prSet presAssocID="{EC242AE8-3EDF-4F82-871E-688AE12E7AF5}" presName="ConnectLine" presStyleLbl="sibTrans1D1" presStyleIdx="9" presStyleCnt="17"/>
      <dgm:spPr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dash"/>
          <a:miter lim="800000"/>
        </a:ln>
        <a:effectLst/>
      </dgm:spPr>
    </dgm:pt>
    <dgm:pt modelId="{86367E59-24D7-4690-9566-2393F82ACE65}" type="pres">
      <dgm:prSet presAssocID="{EC242AE8-3EDF-4F82-871E-688AE12E7AF5}" presName="EmptyPlaceHolder" presStyleCnt="0"/>
      <dgm:spPr/>
    </dgm:pt>
    <dgm:pt modelId="{2CAAEF66-3DCB-4F12-A5BD-CB38E8BB05EA}" type="pres">
      <dgm:prSet presAssocID="{B1BAF81A-1840-474E-AFEF-3F5290A3BC2A}" presName="spaceBetweenRectangles" presStyleCnt="0"/>
      <dgm:spPr/>
    </dgm:pt>
    <dgm:pt modelId="{72471BAE-DDDC-444B-9E73-2032608D75AB}" type="pres">
      <dgm:prSet presAssocID="{71DE2AC8-3B5A-485E-AC26-4FD277693B44}" presName="composite" presStyleCnt="0"/>
      <dgm:spPr/>
    </dgm:pt>
    <dgm:pt modelId="{14018EB2-E590-4BDC-9AC8-59D1B81FE0AF}" type="pres">
      <dgm:prSet presAssocID="{71DE2AC8-3B5A-485E-AC26-4FD277693B44}" presName="ConnectorPoint" presStyleLbl="lnNode1" presStyleIdx="10" presStyleCnt="17"/>
      <dgm:spPr>
        <a:solidFill>
          <a:schemeClr val="accen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gm:spPr>
    </dgm:pt>
    <dgm:pt modelId="{49D612C0-C38C-499E-8C22-9E3F62B2FAC2}" type="pres">
      <dgm:prSet presAssocID="{71DE2AC8-3B5A-485E-AC26-4FD277693B44}" presName="DropPinPlaceHolder" presStyleCnt="0"/>
      <dgm:spPr/>
    </dgm:pt>
    <dgm:pt modelId="{DB4A0AB0-87D8-4024-B55D-82C39529DB65}" type="pres">
      <dgm:prSet presAssocID="{71DE2AC8-3B5A-485E-AC26-4FD277693B44}" presName="DropPin" presStyleLbl="alignNode1" presStyleIdx="10" presStyleCnt="17"/>
      <dgm:spPr/>
    </dgm:pt>
    <dgm:pt modelId="{FED2A548-FC47-4C47-BCC3-8BB01FBF208A}" type="pres">
      <dgm:prSet presAssocID="{71DE2AC8-3B5A-485E-AC26-4FD277693B44}" presName="Ellipse" presStyleLbl="fgAcc1" presStyleIdx="11" presStyleCnt="18"/>
      <dgm:spPr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noFill/>
          <a:prstDash val="solid"/>
          <a:miter lim="800000"/>
        </a:ln>
        <a:effectLst/>
      </dgm:spPr>
    </dgm:pt>
    <dgm:pt modelId="{D8AB6358-D327-4DC6-95EE-76DD2786AF69}" type="pres">
      <dgm:prSet presAssocID="{71DE2AC8-3B5A-485E-AC26-4FD277693B44}" presName="L2TextContainer" presStyleLbl="revTx" presStyleIdx="20" presStyleCnt="34">
        <dgm:presLayoutVars>
          <dgm:bulletEnabled val="1"/>
        </dgm:presLayoutVars>
      </dgm:prSet>
      <dgm:spPr/>
    </dgm:pt>
    <dgm:pt modelId="{16681B6E-9E49-41A7-90B1-B39669D8AE95}" type="pres">
      <dgm:prSet presAssocID="{71DE2AC8-3B5A-485E-AC26-4FD277693B44}" presName="L1TextContainer" presStyleLbl="revTx" presStyleIdx="21" presStyleCnt="34">
        <dgm:presLayoutVars>
          <dgm:chMax val="1"/>
          <dgm:chPref val="1"/>
          <dgm:bulletEnabled val="1"/>
        </dgm:presLayoutVars>
      </dgm:prSet>
      <dgm:spPr/>
    </dgm:pt>
    <dgm:pt modelId="{7F7E172E-018F-449B-AD5C-0A9497E0FE5D}" type="pres">
      <dgm:prSet presAssocID="{71DE2AC8-3B5A-485E-AC26-4FD277693B44}" presName="ConnectLine" presStyleLbl="sibTrans1D1" presStyleIdx="10" presStyleCnt="17"/>
      <dgm:spPr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dash"/>
          <a:miter lim="800000"/>
        </a:ln>
        <a:effectLst/>
      </dgm:spPr>
    </dgm:pt>
    <dgm:pt modelId="{0D2F803B-64E4-4DC2-8067-A4E07295F387}" type="pres">
      <dgm:prSet presAssocID="{71DE2AC8-3B5A-485E-AC26-4FD277693B44}" presName="EmptyPlaceHolder" presStyleCnt="0"/>
      <dgm:spPr/>
    </dgm:pt>
    <dgm:pt modelId="{070542B6-9B1E-49EB-99A4-A522AC4BD04C}" type="pres">
      <dgm:prSet presAssocID="{B414245A-C415-47E1-9385-7E2B1B853E85}" presName="spaceBetweenRectangles" presStyleCnt="0"/>
      <dgm:spPr/>
    </dgm:pt>
    <dgm:pt modelId="{0215257D-34BC-44BA-B160-0AFB13122D30}" type="pres">
      <dgm:prSet presAssocID="{17DBB208-DF54-468D-851F-4A62993C8122}" presName="composite" presStyleCnt="0"/>
      <dgm:spPr/>
    </dgm:pt>
    <dgm:pt modelId="{B81AC025-60A6-4CA4-B2AC-E5135A877928}" type="pres">
      <dgm:prSet presAssocID="{17DBB208-DF54-468D-851F-4A62993C8122}" presName="ConnectorPoint" presStyleLbl="lnNode1" presStyleIdx="11" presStyleCnt="17"/>
      <dgm:spPr>
        <a:solidFill>
          <a:schemeClr val="accen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gm:spPr>
    </dgm:pt>
    <dgm:pt modelId="{7AA99895-6052-49EA-BB88-0005CA0DE1F0}" type="pres">
      <dgm:prSet presAssocID="{17DBB208-DF54-468D-851F-4A62993C8122}" presName="DropPinPlaceHolder" presStyleCnt="0"/>
      <dgm:spPr/>
    </dgm:pt>
    <dgm:pt modelId="{3DCD53FC-D85F-442E-9F66-612E8B9D5DF9}" type="pres">
      <dgm:prSet presAssocID="{17DBB208-DF54-468D-851F-4A62993C8122}" presName="DropPin" presStyleLbl="alignNode1" presStyleIdx="11" presStyleCnt="17"/>
      <dgm:spPr/>
    </dgm:pt>
    <dgm:pt modelId="{0FDD4459-B805-4BAF-B30E-359B90CABAC2}" type="pres">
      <dgm:prSet presAssocID="{17DBB208-DF54-468D-851F-4A62993C8122}" presName="Ellipse" presStyleLbl="fgAcc1" presStyleIdx="12" presStyleCnt="18"/>
      <dgm:spPr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noFill/>
          <a:prstDash val="solid"/>
          <a:miter lim="800000"/>
        </a:ln>
        <a:effectLst/>
      </dgm:spPr>
    </dgm:pt>
    <dgm:pt modelId="{FBD8D682-231A-4A70-B7D8-F7296B219E79}" type="pres">
      <dgm:prSet presAssocID="{17DBB208-DF54-468D-851F-4A62993C8122}" presName="L2TextContainer" presStyleLbl="revTx" presStyleIdx="22" presStyleCnt="34">
        <dgm:presLayoutVars>
          <dgm:bulletEnabled val="1"/>
        </dgm:presLayoutVars>
      </dgm:prSet>
      <dgm:spPr/>
    </dgm:pt>
    <dgm:pt modelId="{A3C1B75D-5100-4082-BF0E-6BC92985F843}" type="pres">
      <dgm:prSet presAssocID="{17DBB208-DF54-468D-851F-4A62993C8122}" presName="L1TextContainer" presStyleLbl="revTx" presStyleIdx="23" presStyleCnt="34">
        <dgm:presLayoutVars>
          <dgm:chMax val="1"/>
          <dgm:chPref val="1"/>
          <dgm:bulletEnabled val="1"/>
        </dgm:presLayoutVars>
      </dgm:prSet>
      <dgm:spPr/>
    </dgm:pt>
    <dgm:pt modelId="{0F0B6ACA-46F0-4F66-B40B-0946F7AB221A}" type="pres">
      <dgm:prSet presAssocID="{17DBB208-DF54-468D-851F-4A62993C8122}" presName="ConnectLine" presStyleLbl="sibTrans1D1" presStyleIdx="11" presStyleCnt="17"/>
      <dgm:spPr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dash"/>
          <a:miter lim="800000"/>
        </a:ln>
        <a:effectLst/>
      </dgm:spPr>
    </dgm:pt>
    <dgm:pt modelId="{5BD92570-F80C-452B-850B-255FD585B22F}" type="pres">
      <dgm:prSet presAssocID="{17DBB208-DF54-468D-851F-4A62993C8122}" presName="EmptyPlaceHolder" presStyleCnt="0"/>
      <dgm:spPr/>
    </dgm:pt>
    <dgm:pt modelId="{61706AEA-09E5-49E6-BC6E-30328885FD34}" type="pres">
      <dgm:prSet presAssocID="{1F571646-DC6C-42FB-BEC5-4B6C0C278244}" presName="spaceBetweenRectangles" presStyleCnt="0"/>
      <dgm:spPr/>
    </dgm:pt>
    <dgm:pt modelId="{2313EEF7-97BB-4E47-8126-C84A7714E2BD}" type="pres">
      <dgm:prSet presAssocID="{7FF10722-20B5-4F98-A390-1C8B9AB65D55}" presName="composite" presStyleCnt="0"/>
      <dgm:spPr/>
    </dgm:pt>
    <dgm:pt modelId="{34AB9A72-907E-4506-9CB1-A39E48968485}" type="pres">
      <dgm:prSet presAssocID="{7FF10722-20B5-4F98-A390-1C8B9AB65D55}" presName="ConnectorPoint" presStyleLbl="lnNode1" presStyleIdx="12" presStyleCnt="17"/>
      <dgm:spPr>
        <a:solidFill>
          <a:schemeClr val="accen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gm:spPr>
    </dgm:pt>
    <dgm:pt modelId="{C2F60BED-FD92-47C8-A579-12046C62F214}" type="pres">
      <dgm:prSet presAssocID="{7FF10722-20B5-4F98-A390-1C8B9AB65D55}" presName="DropPinPlaceHolder" presStyleCnt="0"/>
      <dgm:spPr/>
    </dgm:pt>
    <dgm:pt modelId="{5CCB4A77-8EDC-4EC1-9831-5FD5BE99C101}" type="pres">
      <dgm:prSet presAssocID="{7FF10722-20B5-4F98-A390-1C8B9AB65D55}" presName="DropPin" presStyleLbl="alignNode1" presStyleIdx="12" presStyleCnt="17"/>
      <dgm:spPr/>
    </dgm:pt>
    <dgm:pt modelId="{B3006A33-3F14-4E85-B42E-11B6472E7D65}" type="pres">
      <dgm:prSet presAssocID="{7FF10722-20B5-4F98-A390-1C8B9AB65D55}" presName="Ellipse" presStyleLbl="fgAcc1" presStyleIdx="13" presStyleCnt="18"/>
      <dgm:spPr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noFill/>
          <a:prstDash val="solid"/>
          <a:miter lim="800000"/>
        </a:ln>
        <a:effectLst/>
      </dgm:spPr>
    </dgm:pt>
    <dgm:pt modelId="{3B8DD1CA-79E2-4FD7-85E7-AE527E43870C}" type="pres">
      <dgm:prSet presAssocID="{7FF10722-20B5-4F98-A390-1C8B9AB65D55}" presName="L2TextContainer" presStyleLbl="revTx" presStyleIdx="24" presStyleCnt="34">
        <dgm:presLayoutVars>
          <dgm:bulletEnabled val="1"/>
        </dgm:presLayoutVars>
      </dgm:prSet>
      <dgm:spPr/>
    </dgm:pt>
    <dgm:pt modelId="{EB871473-1609-4912-9248-82DC20D345FF}" type="pres">
      <dgm:prSet presAssocID="{7FF10722-20B5-4F98-A390-1C8B9AB65D55}" presName="L1TextContainer" presStyleLbl="revTx" presStyleIdx="25" presStyleCnt="34">
        <dgm:presLayoutVars>
          <dgm:chMax val="1"/>
          <dgm:chPref val="1"/>
          <dgm:bulletEnabled val="1"/>
        </dgm:presLayoutVars>
      </dgm:prSet>
      <dgm:spPr/>
    </dgm:pt>
    <dgm:pt modelId="{D197F2EC-AC85-4A24-8D83-B51BEF3F67E5}" type="pres">
      <dgm:prSet presAssocID="{7FF10722-20B5-4F98-A390-1C8B9AB65D55}" presName="ConnectLine" presStyleLbl="sibTrans1D1" presStyleIdx="12" presStyleCnt="17"/>
      <dgm:spPr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dash"/>
          <a:miter lim="800000"/>
        </a:ln>
        <a:effectLst/>
      </dgm:spPr>
    </dgm:pt>
    <dgm:pt modelId="{7D897F83-C36D-486F-B8CD-8F0718F18219}" type="pres">
      <dgm:prSet presAssocID="{7FF10722-20B5-4F98-A390-1C8B9AB65D55}" presName="EmptyPlaceHolder" presStyleCnt="0"/>
      <dgm:spPr/>
    </dgm:pt>
    <dgm:pt modelId="{FD06DEDE-AC80-4709-9839-4F8605BA7845}" type="pres">
      <dgm:prSet presAssocID="{B2CD143C-2F67-4FC2-BA34-967DE908C3CF}" presName="spaceBetweenRectangles" presStyleCnt="0"/>
      <dgm:spPr/>
    </dgm:pt>
    <dgm:pt modelId="{96E96151-971D-4574-9719-F680BC6A8582}" type="pres">
      <dgm:prSet presAssocID="{492445BC-74C4-4F54-ADD9-C2F02F2671E3}" presName="composite" presStyleCnt="0"/>
      <dgm:spPr/>
    </dgm:pt>
    <dgm:pt modelId="{C753B1DA-141E-4C47-8477-EBE3B035347D}" type="pres">
      <dgm:prSet presAssocID="{492445BC-74C4-4F54-ADD9-C2F02F2671E3}" presName="ConnectorPoint" presStyleLbl="lnNode1" presStyleIdx="13" presStyleCnt="17"/>
      <dgm:spPr>
        <a:solidFill>
          <a:schemeClr val="accen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gm:spPr>
    </dgm:pt>
    <dgm:pt modelId="{1D9DED7F-A785-4B4B-AB59-DB8B05F0DFA3}" type="pres">
      <dgm:prSet presAssocID="{492445BC-74C4-4F54-ADD9-C2F02F2671E3}" presName="DropPinPlaceHolder" presStyleCnt="0"/>
      <dgm:spPr/>
    </dgm:pt>
    <dgm:pt modelId="{8EA67168-5014-4903-AE38-530094285F96}" type="pres">
      <dgm:prSet presAssocID="{492445BC-74C4-4F54-ADD9-C2F02F2671E3}" presName="DropPin" presStyleLbl="alignNode1" presStyleIdx="13" presStyleCnt="17"/>
      <dgm:spPr/>
    </dgm:pt>
    <dgm:pt modelId="{319FCE3E-640E-4283-9204-D978E9A0B5EE}" type="pres">
      <dgm:prSet presAssocID="{492445BC-74C4-4F54-ADD9-C2F02F2671E3}" presName="Ellipse" presStyleLbl="fgAcc1" presStyleIdx="14" presStyleCnt="18"/>
      <dgm:spPr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noFill/>
          <a:prstDash val="solid"/>
          <a:miter lim="800000"/>
        </a:ln>
        <a:effectLst/>
      </dgm:spPr>
    </dgm:pt>
    <dgm:pt modelId="{873048CE-B6C6-4714-9296-ACEDE24984B4}" type="pres">
      <dgm:prSet presAssocID="{492445BC-74C4-4F54-ADD9-C2F02F2671E3}" presName="L2TextContainer" presStyleLbl="revTx" presStyleIdx="26" presStyleCnt="34">
        <dgm:presLayoutVars>
          <dgm:bulletEnabled val="1"/>
        </dgm:presLayoutVars>
      </dgm:prSet>
      <dgm:spPr/>
    </dgm:pt>
    <dgm:pt modelId="{7A274E74-A961-4BAB-9397-11BC39BE5CB7}" type="pres">
      <dgm:prSet presAssocID="{492445BC-74C4-4F54-ADD9-C2F02F2671E3}" presName="L1TextContainer" presStyleLbl="revTx" presStyleIdx="27" presStyleCnt="34">
        <dgm:presLayoutVars>
          <dgm:chMax val="1"/>
          <dgm:chPref val="1"/>
          <dgm:bulletEnabled val="1"/>
        </dgm:presLayoutVars>
      </dgm:prSet>
      <dgm:spPr/>
    </dgm:pt>
    <dgm:pt modelId="{B96C0A61-1D58-4DDF-8766-1D41A2843442}" type="pres">
      <dgm:prSet presAssocID="{492445BC-74C4-4F54-ADD9-C2F02F2671E3}" presName="ConnectLine" presStyleLbl="sibTrans1D1" presStyleIdx="13" presStyleCnt="17"/>
      <dgm:spPr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dash"/>
          <a:miter lim="800000"/>
        </a:ln>
        <a:effectLst/>
      </dgm:spPr>
    </dgm:pt>
    <dgm:pt modelId="{5909BCFF-2215-41CB-BF49-D1460CBC37B4}" type="pres">
      <dgm:prSet presAssocID="{492445BC-74C4-4F54-ADD9-C2F02F2671E3}" presName="EmptyPlaceHolder" presStyleCnt="0"/>
      <dgm:spPr/>
    </dgm:pt>
    <dgm:pt modelId="{13268208-17BF-48AB-8F64-E66F23F50E7C}" type="pres">
      <dgm:prSet presAssocID="{CCA66C81-1D4C-4028-8C87-9309FF25B549}" presName="spaceBetweenRectangles" presStyleCnt="0"/>
      <dgm:spPr/>
    </dgm:pt>
    <dgm:pt modelId="{3B582EE7-FD13-43B0-8F53-CCC26DD2A34F}" type="pres">
      <dgm:prSet presAssocID="{6DAEEBB5-160C-4169-92E3-6407B6BB72DD}" presName="composite" presStyleCnt="0"/>
      <dgm:spPr/>
    </dgm:pt>
    <dgm:pt modelId="{DF17F36A-715D-4EB4-A427-4D3016A9B9EB}" type="pres">
      <dgm:prSet presAssocID="{6DAEEBB5-160C-4169-92E3-6407B6BB72DD}" presName="ConnectorPoint" presStyleLbl="lnNode1" presStyleIdx="14" presStyleCnt="17"/>
      <dgm:spPr>
        <a:solidFill>
          <a:schemeClr val="accen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gm:spPr>
    </dgm:pt>
    <dgm:pt modelId="{CFDC81D7-D876-430B-BFD4-38492BDC7212}" type="pres">
      <dgm:prSet presAssocID="{6DAEEBB5-160C-4169-92E3-6407B6BB72DD}" presName="DropPinPlaceHolder" presStyleCnt="0"/>
      <dgm:spPr/>
    </dgm:pt>
    <dgm:pt modelId="{F4955551-3517-4823-8D89-DC7D5135DE35}" type="pres">
      <dgm:prSet presAssocID="{6DAEEBB5-160C-4169-92E3-6407B6BB72DD}" presName="DropPin" presStyleLbl="alignNode1" presStyleIdx="14" presStyleCnt="17"/>
      <dgm:spPr/>
    </dgm:pt>
    <dgm:pt modelId="{1A448075-805D-4F58-A8CF-3E5A3ABCC3B7}" type="pres">
      <dgm:prSet presAssocID="{6DAEEBB5-160C-4169-92E3-6407B6BB72DD}" presName="Ellipse" presStyleLbl="fgAcc1" presStyleIdx="15" presStyleCnt="18"/>
      <dgm:spPr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noFill/>
          <a:prstDash val="solid"/>
          <a:miter lim="800000"/>
        </a:ln>
        <a:effectLst/>
      </dgm:spPr>
    </dgm:pt>
    <dgm:pt modelId="{1EA4FB30-835F-4DDC-83CC-74EF89B73CFC}" type="pres">
      <dgm:prSet presAssocID="{6DAEEBB5-160C-4169-92E3-6407B6BB72DD}" presName="L2TextContainer" presStyleLbl="revTx" presStyleIdx="28" presStyleCnt="34">
        <dgm:presLayoutVars>
          <dgm:bulletEnabled val="1"/>
        </dgm:presLayoutVars>
      </dgm:prSet>
      <dgm:spPr/>
    </dgm:pt>
    <dgm:pt modelId="{15916EC5-4446-46AA-AB78-7884CC2B0F1D}" type="pres">
      <dgm:prSet presAssocID="{6DAEEBB5-160C-4169-92E3-6407B6BB72DD}" presName="L1TextContainer" presStyleLbl="revTx" presStyleIdx="29" presStyleCnt="34">
        <dgm:presLayoutVars>
          <dgm:chMax val="1"/>
          <dgm:chPref val="1"/>
          <dgm:bulletEnabled val="1"/>
        </dgm:presLayoutVars>
      </dgm:prSet>
      <dgm:spPr/>
    </dgm:pt>
    <dgm:pt modelId="{ED066C0B-C885-4E2A-B832-85DAE154FD7A}" type="pres">
      <dgm:prSet presAssocID="{6DAEEBB5-160C-4169-92E3-6407B6BB72DD}" presName="ConnectLine" presStyleLbl="sibTrans1D1" presStyleIdx="14" presStyleCnt="17"/>
      <dgm:spPr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dash"/>
          <a:miter lim="800000"/>
        </a:ln>
        <a:effectLst/>
      </dgm:spPr>
    </dgm:pt>
    <dgm:pt modelId="{30C8AAFB-2232-4340-9A21-D0370A924F3C}" type="pres">
      <dgm:prSet presAssocID="{6DAEEBB5-160C-4169-92E3-6407B6BB72DD}" presName="EmptyPlaceHolder" presStyleCnt="0"/>
      <dgm:spPr/>
    </dgm:pt>
    <dgm:pt modelId="{70C63251-A66B-4F26-9915-1C2164EADE0B}" type="pres">
      <dgm:prSet presAssocID="{3D99BA55-A7CD-4923-AAC4-CABE53CFFB8C}" presName="spaceBetweenRectangles" presStyleCnt="0"/>
      <dgm:spPr/>
    </dgm:pt>
    <dgm:pt modelId="{E2D54765-ABCA-44B4-8FF2-8F6172BB6374}" type="pres">
      <dgm:prSet presAssocID="{5918F8D6-C994-4916-B69E-9741BC3E9605}" presName="composite" presStyleCnt="0"/>
      <dgm:spPr/>
    </dgm:pt>
    <dgm:pt modelId="{6B977E8A-E055-488A-8C7D-2D84429080DB}" type="pres">
      <dgm:prSet presAssocID="{5918F8D6-C994-4916-B69E-9741BC3E9605}" presName="ConnectorPoint" presStyleLbl="lnNode1" presStyleIdx="15" presStyleCnt="17"/>
      <dgm:spPr>
        <a:solidFill>
          <a:schemeClr val="accen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gm:spPr>
    </dgm:pt>
    <dgm:pt modelId="{DFC0BFA0-8AFB-4804-A158-0F2BB174AA92}" type="pres">
      <dgm:prSet presAssocID="{5918F8D6-C994-4916-B69E-9741BC3E9605}" presName="DropPinPlaceHolder" presStyleCnt="0"/>
      <dgm:spPr/>
    </dgm:pt>
    <dgm:pt modelId="{3B468D58-1381-4AA1-BD80-2F64054F4062}" type="pres">
      <dgm:prSet presAssocID="{5918F8D6-C994-4916-B69E-9741BC3E9605}" presName="DropPin" presStyleLbl="alignNode1" presStyleIdx="15" presStyleCnt="17"/>
      <dgm:spPr/>
    </dgm:pt>
    <dgm:pt modelId="{4F38DAC8-F354-4113-8FFB-E5DB2F42D576}" type="pres">
      <dgm:prSet presAssocID="{5918F8D6-C994-4916-B69E-9741BC3E9605}" presName="Ellipse" presStyleLbl="fgAcc1" presStyleIdx="16" presStyleCnt="18"/>
      <dgm:spPr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noFill/>
          <a:prstDash val="solid"/>
          <a:miter lim="800000"/>
        </a:ln>
        <a:effectLst/>
      </dgm:spPr>
    </dgm:pt>
    <dgm:pt modelId="{04AB3184-1239-4892-BB57-B1A0E92B837B}" type="pres">
      <dgm:prSet presAssocID="{5918F8D6-C994-4916-B69E-9741BC3E9605}" presName="L2TextContainer" presStyleLbl="revTx" presStyleIdx="30" presStyleCnt="34">
        <dgm:presLayoutVars>
          <dgm:bulletEnabled val="1"/>
        </dgm:presLayoutVars>
      </dgm:prSet>
      <dgm:spPr/>
    </dgm:pt>
    <dgm:pt modelId="{8E05C415-0516-43DB-A1B4-F6A2E029F3AC}" type="pres">
      <dgm:prSet presAssocID="{5918F8D6-C994-4916-B69E-9741BC3E9605}" presName="L1TextContainer" presStyleLbl="revTx" presStyleIdx="31" presStyleCnt="34">
        <dgm:presLayoutVars>
          <dgm:chMax val="1"/>
          <dgm:chPref val="1"/>
          <dgm:bulletEnabled val="1"/>
        </dgm:presLayoutVars>
      </dgm:prSet>
      <dgm:spPr/>
    </dgm:pt>
    <dgm:pt modelId="{9410CD59-6ECB-4DAC-ADF2-3F513D2E45E4}" type="pres">
      <dgm:prSet presAssocID="{5918F8D6-C994-4916-B69E-9741BC3E9605}" presName="ConnectLine" presStyleLbl="sibTrans1D1" presStyleIdx="15" presStyleCnt="17"/>
      <dgm:spPr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dash"/>
          <a:miter lim="800000"/>
        </a:ln>
        <a:effectLst/>
      </dgm:spPr>
    </dgm:pt>
    <dgm:pt modelId="{A6B5FFAB-D82D-4A7D-B9F1-52B140DB6FA1}" type="pres">
      <dgm:prSet presAssocID="{5918F8D6-C994-4916-B69E-9741BC3E9605}" presName="EmptyPlaceHolder" presStyleCnt="0"/>
      <dgm:spPr/>
    </dgm:pt>
    <dgm:pt modelId="{97280E97-0EBB-4B71-9D19-95C81B701DF6}" type="pres">
      <dgm:prSet presAssocID="{96357F10-5EF3-4BDC-9E4B-92BA3FB8071F}" presName="spaceBetweenRectangles" presStyleCnt="0"/>
      <dgm:spPr/>
    </dgm:pt>
    <dgm:pt modelId="{7BF13D18-ED7E-41DC-B647-6957BA8077EF}" type="pres">
      <dgm:prSet presAssocID="{0C80BE3F-3639-4E42-B7B3-C617031F14E5}" presName="composite" presStyleCnt="0"/>
      <dgm:spPr/>
    </dgm:pt>
    <dgm:pt modelId="{E55B2C2C-C915-4E12-8BC0-3CD085F3AC0E}" type="pres">
      <dgm:prSet presAssocID="{0C80BE3F-3639-4E42-B7B3-C617031F14E5}" presName="ConnectorPoint" presStyleLbl="lnNode1" presStyleIdx="16" presStyleCnt="17"/>
      <dgm:spPr>
        <a:solidFill>
          <a:schemeClr val="accen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gm:spPr>
    </dgm:pt>
    <dgm:pt modelId="{1980C78C-55F9-4B90-A4EA-C13E49219CB8}" type="pres">
      <dgm:prSet presAssocID="{0C80BE3F-3639-4E42-B7B3-C617031F14E5}" presName="DropPinPlaceHolder" presStyleCnt="0"/>
      <dgm:spPr/>
    </dgm:pt>
    <dgm:pt modelId="{EEF37402-8E4B-45B5-9758-5E809F1A8D59}" type="pres">
      <dgm:prSet presAssocID="{0C80BE3F-3639-4E42-B7B3-C617031F14E5}" presName="DropPin" presStyleLbl="alignNode1" presStyleIdx="16" presStyleCnt="17"/>
      <dgm:spPr/>
    </dgm:pt>
    <dgm:pt modelId="{BB760C98-61EC-4D9F-A528-2537F16F7D46}" type="pres">
      <dgm:prSet presAssocID="{0C80BE3F-3639-4E42-B7B3-C617031F14E5}" presName="Ellipse" presStyleLbl="fgAcc1" presStyleIdx="17" presStyleCnt="18"/>
      <dgm:spPr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noFill/>
          <a:prstDash val="solid"/>
          <a:miter lim="800000"/>
        </a:ln>
        <a:effectLst/>
      </dgm:spPr>
    </dgm:pt>
    <dgm:pt modelId="{CE3B8A07-1F35-487C-BD24-C2E0E9C5A6BC}" type="pres">
      <dgm:prSet presAssocID="{0C80BE3F-3639-4E42-B7B3-C617031F14E5}" presName="L2TextContainer" presStyleLbl="revTx" presStyleIdx="32" presStyleCnt="34">
        <dgm:presLayoutVars>
          <dgm:bulletEnabled val="1"/>
        </dgm:presLayoutVars>
      </dgm:prSet>
      <dgm:spPr/>
    </dgm:pt>
    <dgm:pt modelId="{A7E6D4E4-070D-4320-93F1-9EA333A3FE68}" type="pres">
      <dgm:prSet presAssocID="{0C80BE3F-3639-4E42-B7B3-C617031F14E5}" presName="L1TextContainer" presStyleLbl="revTx" presStyleIdx="33" presStyleCnt="34">
        <dgm:presLayoutVars>
          <dgm:chMax val="1"/>
          <dgm:chPref val="1"/>
          <dgm:bulletEnabled val="1"/>
        </dgm:presLayoutVars>
      </dgm:prSet>
      <dgm:spPr/>
    </dgm:pt>
    <dgm:pt modelId="{568B184F-69C3-4AA2-8C3D-B0AB8C868C2B}" type="pres">
      <dgm:prSet presAssocID="{0C80BE3F-3639-4E42-B7B3-C617031F14E5}" presName="ConnectLine" presStyleLbl="sibTrans1D1" presStyleIdx="16" presStyleCnt="17"/>
      <dgm:spPr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dash"/>
          <a:miter lim="800000"/>
        </a:ln>
        <a:effectLst/>
      </dgm:spPr>
    </dgm:pt>
    <dgm:pt modelId="{2FF23C02-D307-4C8B-A377-3F0A20C5F86E}" type="pres">
      <dgm:prSet presAssocID="{0C80BE3F-3639-4E42-B7B3-C617031F14E5}" presName="EmptyPlaceHolder" presStyleCnt="0"/>
      <dgm:spPr/>
    </dgm:pt>
  </dgm:ptLst>
  <dgm:cxnLst>
    <dgm:cxn modelId="{A6BBCA03-FE45-454E-9C00-E96BF547F29F}" srcId="{EC242AE8-3EDF-4F82-871E-688AE12E7AF5}" destId="{B49D0943-4987-4EC7-B302-425210EE1A32}" srcOrd="0" destOrd="0" parTransId="{FAB5B5EA-29F8-49A5-987F-138C345EFC53}" sibTransId="{CEC4AAC4-1111-42EC-A477-002B2190D1FC}"/>
    <dgm:cxn modelId="{ED8BE40E-1CFB-461B-8C5A-36AEB3CD699B}" type="presOf" srcId="{EC1D0BFC-E0BF-4B07-9D31-1AD19AA82FFB}" destId="{D8AB6358-D327-4DC6-95EE-76DD2786AF69}" srcOrd="0" destOrd="0" presId="urn:microsoft.com/office/officeart/2017/3/layout/DropPinTimeline"/>
    <dgm:cxn modelId="{C8102514-B3B2-4CBD-93FF-B1B1B5238A4A}" srcId="{1F95BB64-E126-466B-A65F-95A58163F5D5}" destId="{C2D90A6C-9561-4767-9CF2-6264E64C9CEF}" srcOrd="0" destOrd="0" parTransId="{C7FD74BF-33CD-42DC-AB9A-663ED314EEB7}" sibTransId="{8D56C943-CE79-4509-9827-D59274EC373D}"/>
    <dgm:cxn modelId="{7EEEC61F-1272-4544-B73E-B72B1292A4DD}" type="presOf" srcId="{35A9E4F1-8A16-4558-8F75-707945B8E8E5}" destId="{5F768D06-45C2-4968-8726-A436672E04F2}" srcOrd="0" destOrd="0" presId="urn:microsoft.com/office/officeart/2017/3/layout/DropPinTimeline"/>
    <dgm:cxn modelId="{A4F3A425-120B-4E5E-B45C-C785F5A25391}" type="presOf" srcId="{B5940D92-42E2-4942-9510-3DEFEB0098BB}" destId="{2DDFDDB1-18C4-4CC4-9C46-1C520F0834AA}" srcOrd="0" destOrd="0" presId="urn:microsoft.com/office/officeart/2017/3/layout/DropPinTimeline"/>
    <dgm:cxn modelId="{FA66F325-2769-4230-8CCD-7D6804F6B9F0}" srcId="{492445BC-74C4-4F54-ADD9-C2F02F2671E3}" destId="{1E6BEC3B-D0F6-4AF2-B75D-0920BDBC7373}" srcOrd="0" destOrd="0" parTransId="{F5D13B21-2569-411A-94A5-F8EB9C5BF7BB}" sibTransId="{6339DE45-E326-4C51-BEAF-6B7CB251618D}"/>
    <dgm:cxn modelId="{CB80D92E-E71F-4814-A717-2A20DA2A34C0}" srcId="{6DAEEBB5-160C-4169-92E3-6407B6BB72DD}" destId="{3F16FFE3-175C-466C-A7FA-A006E1F75A9C}" srcOrd="0" destOrd="0" parTransId="{3FDCA62C-4D7B-4206-AA32-B334CA2319F4}" sibTransId="{A5016B1E-3A80-49B8-A36E-60B2678C9ABA}"/>
    <dgm:cxn modelId="{CCAB0232-4037-4BD2-9A16-CDF7F979BDEA}" srcId="{35F2E2DB-1EFE-4F49-85DE-A6A2816F8D9C}" destId="{2499C033-E3FC-4506-B2BF-1D4A42AF8EDF}" srcOrd="0" destOrd="0" parTransId="{F024305A-64BF-4C2F-9B1D-F2E61CC198D0}" sibTransId="{8CE11488-1627-4243-B0E1-F63D6552D989}"/>
    <dgm:cxn modelId="{B5490535-0124-46C4-9965-06A46102E4F1}" srcId="{B5940D92-42E2-4942-9510-3DEFEB0098BB}" destId="{17DBB208-DF54-468D-851F-4A62993C8122}" srcOrd="11" destOrd="0" parTransId="{1942013A-08AB-42B4-9F97-538182337B9F}" sibTransId="{1F571646-DC6C-42FB-BEC5-4B6C0C278244}"/>
    <dgm:cxn modelId="{6CCBE735-4E10-4BC6-BDBF-9AD9C3968D6A}" type="presOf" srcId="{4502EEF9-8C41-4C4D-9B9A-798D8E10B954}" destId="{0D6AB722-67BC-4B84-8F01-A6B7FBBE09CE}" srcOrd="0" destOrd="0" presId="urn:microsoft.com/office/officeart/2017/3/layout/DropPinTimeline"/>
    <dgm:cxn modelId="{3A82CA36-1C61-42A0-BEB1-180BE6BE469D}" type="presOf" srcId="{FB297FB2-3558-4459-A01F-73B100C3E154}" destId="{3B8DD1CA-79E2-4FD7-85E7-AE527E43870C}" srcOrd="0" destOrd="0" presId="urn:microsoft.com/office/officeart/2017/3/layout/DropPinTimeline"/>
    <dgm:cxn modelId="{347AED39-A1CE-487B-BE7A-1D11421E9674}" srcId="{17DBB208-DF54-468D-851F-4A62993C8122}" destId="{50D99066-74B2-419C-B97E-AF5F41F60BD5}" srcOrd="0" destOrd="0" parTransId="{E9A7A454-1FC2-4797-94A7-514D75A20268}" sibTransId="{B4B14835-4E01-48F8-913D-0C65D26BE353}"/>
    <dgm:cxn modelId="{750A4D3A-4A96-47D3-A643-3A405E95CC4B}" srcId="{1173A72E-CE5C-4F73-B2BF-A741029C2559}" destId="{9A1F18E9-16C2-4295-BE1F-F4CABF4933DF}" srcOrd="0" destOrd="0" parTransId="{683A2A63-53A5-4CB8-A881-8CBD9E21AD32}" sibTransId="{95C6ECAE-6C9A-4387-BCED-C10CF8B8CC64}"/>
    <dgm:cxn modelId="{E139E63A-95EE-4391-90DD-DF56A91F95B7}" type="presOf" srcId="{5918F8D6-C994-4916-B69E-9741BC3E9605}" destId="{8E05C415-0516-43DB-A1B4-F6A2E029F3AC}" srcOrd="0" destOrd="0" presId="urn:microsoft.com/office/officeart/2017/3/layout/DropPinTimeline"/>
    <dgm:cxn modelId="{903F2440-BD54-4EAD-B9F4-FC84450D1EC4}" srcId="{B5940D92-42E2-4942-9510-3DEFEB0098BB}" destId="{71DE2AC8-3B5A-485E-AC26-4FD277693B44}" srcOrd="10" destOrd="0" parTransId="{3C88AB5E-5F8C-41AA-99EA-A78892828D10}" sibTransId="{B414245A-C415-47E1-9385-7E2B1B853E85}"/>
    <dgm:cxn modelId="{57B3B75D-AFCF-4231-BFC2-4FC6D436AE70}" srcId="{B5940D92-42E2-4942-9510-3DEFEB0098BB}" destId="{1F95BB64-E126-466B-A65F-95A58163F5D5}" srcOrd="4" destOrd="0" parTransId="{B453A4B5-1882-4DA7-AE16-DD1737746303}" sibTransId="{81FC7B3A-CAD4-4BEE-B01A-7F8B1E2290A7}"/>
    <dgm:cxn modelId="{A169C262-9713-4456-BF12-F94113CD9680}" type="presOf" srcId="{1173A72E-CE5C-4F73-B2BF-A741029C2559}" destId="{32CDC6AB-DFF6-44C2-AB4D-F0DF100DC8B9}" srcOrd="0" destOrd="0" presId="urn:microsoft.com/office/officeart/2017/3/layout/DropPinTimeline"/>
    <dgm:cxn modelId="{37D6DC62-EED8-4FBD-A29F-A2AF67DA63F1}" srcId="{B5940D92-42E2-4942-9510-3DEFEB0098BB}" destId="{6DAEEBB5-160C-4169-92E3-6407B6BB72DD}" srcOrd="14" destOrd="0" parTransId="{C7B934A7-C7DA-41B8-A511-AAE055AF1301}" sibTransId="{3D99BA55-A7CD-4923-AAC4-CABE53CFFB8C}"/>
    <dgm:cxn modelId="{774D1163-E909-45F8-8F74-545A9B1B547E}" type="presOf" srcId="{60BB93A3-E528-4AB6-B86F-137BA0A706D2}" destId="{F3B81FAF-09E9-431D-93C5-F703EFDA00DE}" srcOrd="0" destOrd="0" presId="urn:microsoft.com/office/officeart/2017/3/layout/DropPinTimeline"/>
    <dgm:cxn modelId="{2C8D8863-35B9-43BD-A227-A5974FED6102}" type="presOf" srcId="{8D5235D8-EEC3-450A-A2B8-E2A084D63FD3}" destId="{04AB3184-1239-4892-BB57-B1A0E92B837B}" srcOrd="0" destOrd="0" presId="urn:microsoft.com/office/officeart/2017/3/layout/DropPinTimeline"/>
    <dgm:cxn modelId="{1F5CAD64-CCF4-4909-ABCB-4413DF3A25F2}" type="presOf" srcId="{2499C033-E3FC-4506-B2BF-1D4A42AF8EDF}" destId="{E2A81948-5603-4F00-BAA1-CFE5D20DD08A}" srcOrd="0" destOrd="0" presId="urn:microsoft.com/office/officeart/2017/3/layout/DropPinTimeline"/>
    <dgm:cxn modelId="{54A8B964-4587-4433-8CAD-E17135F8A267}" type="presOf" srcId="{50D99066-74B2-419C-B97E-AF5F41F60BD5}" destId="{FBD8D682-231A-4A70-B7D8-F7296B219E79}" srcOrd="0" destOrd="0" presId="urn:microsoft.com/office/officeart/2017/3/layout/DropPinTimeline"/>
    <dgm:cxn modelId="{C0046F65-0CDB-45E0-9D7C-E14DF54B1EFD}" srcId="{B5940D92-42E2-4942-9510-3DEFEB0098BB}" destId="{984B713C-28D4-451C-97BC-536FFA198A03}" srcOrd="8" destOrd="0" parTransId="{A52D54A2-D02C-46A7-9ECF-6E63487E21D8}" sibTransId="{3639F9DC-5BA0-4985-9A1D-F3D6EE9FC27F}"/>
    <dgm:cxn modelId="{4754EA65-08DF-4848-87FA-B39273951883}" srcId="{B5940D92-42E2-4942-9510-3DEFEB0098BB}" destId="{492445BC-74C4-4F54-ADD9-C2F02F2671E3}" srcOrd="13" destOrd="0" parTransId="{9364CFDA-84BC-47D0-A33B-BD1501666D73}" sibTransId="{CCA66C81-1D4C-4028-8C87-9309FF25B549}"/>
    <dgm:cxn modelId="{38449766-6289-492D-81FF-1D60A13BBEDE}" srcId="{B5940D92-42E2-4942-9510-3DEFEB0098BB}" destId="{5918F8D6-C994-4916-B69E-9741BC3E9605}" srcOrd="15" destOrd="0" parTransId="{6846CF60-92F6-4B41-9938-DA1A7B579AEF}" sibTransId="{96357F10-5EF3-4BDC-9E4B-92BA3FB8071F}"/>
    <dgm:cxn modelId="{CE384F47-D1D7-4E7D-A71E-A9E7975712E3}" type="presOf" srcId="{61EAC2A8-D953-4F79-907F-50B18422B8D4}" destId="{71C175AA-71A7-423C-9F9A-A5FD8FE298DA}" srcOrd="0" destOrd="0" presId="urn:microsoft.com/office/officeart/2017/3/layout/DropPinTimeline"/>
    <dgm:cxn modelId="{747ACB4A-0133-4726-9C18-958F757AF9A8}" type="presOf" srcId="{17BEF6BF-BA3B-4779-851E-D80E56975F00}" destId="{4E40B068-B995-4B18-B804-7115555FD59B}" srcOrd="0" destOrd="0" presId="urn:microsoft.com/office/officeart/2017/3/layout/DropPinTimeline"/>
    <dgm:cxn modelId="{F893DF6D-A50C-4050-A4A6-DE458A2FE705}" type="presOf" srcId="{F2CB58BA-4199-40B3-92AE-797E5E9DA075}" destId="{5681FD32-4C1F-4452-BC49-62CE21967D45}" srcOrd="0" destOrd="0" presId="urn:microsoft.com/office/officeart/2017/3/layout/DropPinTimeline"/>
    <dgm:cxn modelId="{54A6766E-85F3-495D-9322-4FC61BA4F7B2}" type="presOf" srcId="{B49D0943-4987-4EC7-B302-425210EE1A32}" destId="{0DD314D7-3D14-4C4A-8AB3-423CBB56FE92}" srcOrd="0" destOrd="0" presId="urn:microsoft.com/office/officeart/2017/3/layout/DropPinTimeline"/>
    <dgm:cxn modelId="{A841E151-D3B0-4ED6-A3C4-B06E25D60332}" srcId="{B5940D92-42E2-4942-9510-3DEFEB0098BB}" destId="{60BB93A3-E528-4AB6-B86F-137BA0A706D2}" srcOrd="2" destOrd="0" parTransId="{57BD64BD-67B6-4B75-846D-BC8531730BF3}" sibTransId="{D839A5D8-1900-4225-B920-DA6A8EA7670C}"/>
    <dgm:cxn modelId="{87A01A74-6945-488A-8FB3-AF5E49986A01}" type="presOf" srcId="{984B713C-28D4-451C-97BC-536FFA198A03}" destId="{055B71F8-7C47-47BB-AA38-1FD6065FC379}" srcOrd="0" destOrd="0" presId="urn:microsoft.com/office/officeart/2017/3/layout/DropPinTimeline"/>
    <dgm:cxn modelId="{1EF83679-0874-4F0A-AB92-CAC4A2D81235}" srcId="{B5940D92-42E2-4942-9510-3DEFEB0098BB}" destId="{F2CB58BA-4199-40B3-92AE-797E5E9DA075}" srcOrd="7" destOrd="0" parTransId="{B7E275BC-E8C8-4D79-BE7B-85B51BEAE0F0}" sibTransId="{4E3E1D12-A186-4CCE-8650-203B68EE4A7D}"/>
    <dgm:cxn modelId="{8302325A-80C7-4116-B803-D066015AFC42}" srcId="{5918F8D6-C994-4916-B69E-9741BC3E9605}" destId="{8D5235D8-EEC3-450A-A2B8-E2A084D63FD3}" srcOrd="0" destOrd="0" parTransId="{70F85FFB-517B-443A-9B1E-5345999F7FBE}" sibTransId="{AD95D986-46FA-4FF7-8432-DFA7BB86EF17}"/>
    <dgm:cxn modelId="{60935780-005A-4EEC-9668-8006CE81FA62}" srcId="{B5940D92-42E2-4942-9510-3DEFEB0098BB}" destId="{5685723A-120E-43E9-A174-D1AA2801EF5D}" srcOrd="5" destOrd="0" parTransId="{D95575AF-16A4-4F8F-84AC-EF6AC0F46F32}" sibTransId="{837A6186-3328-495D-8F2E-AEE3ABA9C6E0}"/>
    <dgm:cxn modelId="{FC095A80-671E-46A2-890A-510165D3F09F}" type="presOf" srcId="{9A1F18E9-16C2-4295-BE1F-F4CABF4933DF}" destId="{549FBD18-5A75-4394-9BEF-50AE91BF6779}" srcOrd="0" destOrd="0" presId="urn:microsoft.com/office/officeart/2017/3/layout/DropPinTimeline"/>
    <dgm:cxn modelId="{AC62D480-B399-4764-8E38-70A6C32FC7CF}" type="presOf" srcId="{17DBB208-DF54-468D-851F-4A62993C8122}" destId="{A3C1B75D-5100-4082-BF0E-6BC92985F843}" srcOrd="0" destOrd="0" presId="urn:microsoft.com/office/officeart/2017/3/layout/DropPinTimeline"/>
    <dgm:cxn modelId="{086BEA81-2BCA-4396-B77C-D74B09B09904}" type="presOf" srcId="{50E4F6D1-FE7C-4265-BCAA-1ED08541C144}" destId="{A5E2615E-E61D-4F79-9906-57D0B730D8C7}" srcOrd="0" destOrd="0" presId="urn:microsoft.com/office/officeart/2017/3/layout/DropPinTimeline"/>
    <dgm:cxn modelId="{C1428F82-2F03-4AA6-A9F9-97AA60DE47D5}" type="presOf" srcId="{EC242AE8-3EDF-4F82-871E-688AE12E7AF5}" destId="{E6490C64-AE91-4D97-8CE1-7F61184B4F3C}" srcOrd="0" destOrd="0" presId="urn:microsoft.com/office/officeart/2017/3/layout/DropPinTimeline"/>
    <dgm:cxn modelId="{F43F0783-0C38-482A-A478-5E6A56DB86CF}" srcId="{0C80BE3F-3639-4E42-B7B3-C617031F14E5}" destId="{E760E2A8-91AE-4D71-8B06-25C47C8A703C}" srcOrd="1" destOrd="0" parTransId="{9D606381-63C6-4FB3-9B7A-FE874F1DE8E8}" sibTransId="{1EE1BDF6-724B-4054-AA7B-EEA139C396D4}"/>
    <dgm:cxn modelId="{36CB3989-40C7-4EA8-9BA0-61383A76CA1B}" srcId="{35A9E4F1-8A16-4558-8F75-707945B8E8E5}" destId="{646D3585-D0CF-4CFA-A618-5D8CA4EA9141}" srcOrd="0" destOrd="0" parTransId="{5F51DE93-FFA3-4A81-AC07-DED3C0CA3415}" sibTransId="{C0F8D13D-FEE7-4B8B-89BE-1CB56762FB36}"/>
    <dgm:cxn modelId="{F6A5698D-9652-44E9-BF49-ABB3E805B372}" type="presOf" srcId="{5685723A-120E-43E9-A174-D1AA2801EF5D}" destId="{CC9D547F-B1C4-42D9-A7AE-B9CCEE19B2A7}" srcOrd="0" destOrd="0" presId="urn:microsoft.com/office/officeart/2017/3/layout/DropPinTimeline"/>
    <dgm:cxn modelId="{F2440E99-0EA2-4432-B2CB-9937A9A279CA}" srcId="{B5940D92-42E2-4942-9510-3DEFEB0098BB}" destId="{17BEF6BF-BA3B-4779-851E-D80E56975F00}" srcOrd="3" destOrd="0" parTransId="{DA6690D4-5B9A-46EB-BA67-6F1A53CE930F}" sibTransId="{88CFBF06-CB7C-4DAE-BE13-93BD8825C086}"/>
    <dgm:cxn modelId="{B5599B9A-BE8F-426B-9829-B7C835BB9624}" srcId="{7FF10722-20B5-4F98-A390-1C8B9AB65D55}" destId="{FB297FB2-3558-4459-A01F-73B100C3E154}" srcOrd="0" destOrd="0" parTransId="{878AA335-223A-40AB-9FBD-5E7196D52D4D}" sibTransId="{AB9CDB80-2EC9-4FC9-85B8-6BEA247D6D8F}"/>
    <dgm:cxn modelId="{3046D9A6-7541-4831-8FDA-50BE5873C5F3}" type="presOf" srcId="{0C80BE3F-3639-4E42-B7B3-C617031F14E5}" destId="{A7E6D4E4-070D-4320-93F1-9EA333A3FE68}" srcOrd="0" destOrd="0" presId="urn:microsoft.com/office/officeart/2017/3/layout/DropPinTimeline"/>
    <dgm:cxn modelId="{014D30AA-A6F9-4DB2-8A89-8ED7F20D920B}" srcId="{B5940D92-42E2-4942-9510-3DEFEB0098BB}" destId="{EC242AE8-3EDF-4F82-871E-688AE12E7AF5}" srcOrd="9" destOrd="0" parTransId="{A9762A6E-442A-4733-84BA-595A2B5AF364}" sibTransId="{B1BAF81A-1840-474E-AFEF-3F5290A3BC2A}"/>
    <dgm:cxn modelId="{818133B4-3BEB-42FB-97CA-EE8521091873}" srcId="{B5940D92-42E2-4942-9510-3DEFEB0098BB}" destId="{1173A72E-CE5C-4F73-B2BF-A741029C2559}" srcOrd="6" destOrd="0" parTransId="{B3A71776-1ABA-4F3C-B1C0-9AE1A2DB28EA}" sibTransId="{511608EA-0A2B-4F25-A9EE-D8AC6F5AD3E3}"/>
    <dgm:cxn modelId="{FBBE52B6-3957-48E2-86A4-90E5D67C7167}" type="presOf" srcId="{7FF10722-20B5-4F98-A390-1C8B9AB65D55}" destId="{EB871473-1609-4912-9248-82DC20D345FF}" srcOrd="0" destOrd="0" presId="urn:microsoft.com/office/officeart/2017/3/layout/DropPinTimeline"/>
    <dgm:cxn modelId="{69363EBA-AEB6-489D-B896-0E22AF4DDC1B}" type="presOf" srcId="{1F95BB64-E126-466B-A65F-95A58163F5D5}" destId="{998CA42E-3D7B-46B8-A05D-83D96FB931A2}" srcOrd="0" destOrd="0" presId="urn:microsoft.com/office/officeart/2017/3/layout/DropPinTimeline"/>
    <dgm:cxn modelId="{B0F730BB-0ECA-414C-BE02-E133981BACDC}" srcId="{71DE2AC8-3B5A-485E-AC26-4FD277693B44}" destId="{EC1D0BFC-E0BF-4B07-9D31-1AD19AA82FFB}" srcOrd="0" destOrd="0" parTransId="{0DF0018C-EA50-4376-96BE-00DB7362B49E}" sibTransId="{D589F02F-C6B1-421F-8D0A-8563A31F5AD7}"/>
    <dgm:cxn modelId="{82FCD5BE-3715-4A73-9AC2-52FDA52634E2}" type="presOf" srcId="{35F2E2DB-1EFE-4F49-85DE-A6A2816F8D9C}" destId="{D7952CD7-C7EB-4BEA-B5E1-66483F7151F9}" srcOrd="0" destOrd="0" presId="urn:microsoft.com/office/officeart/2017/3/layout/DropPinTimeline"/>
    <dgm:cxn modelId="{430BFAC4-7947-41D8-99CE-3A542C649A28}" type="presOf" srcId="{6DAEEBB5-160C-4169-92E3-6407B6BB72DD}" destId="{15916EC5-4446-46AA-AB78-7884CC2B0F1D}" srcOrd="0" destOrd="0" presId="urn:microsoft.com/office/officeart/2017/3/layout/DropPinTimeline"/>
    <dgm:cxn modelId="{2D6DC7C6-4287-4857-B11B-02FED9E406A7}" type="presOf" srcId="{646D3585-D0CF-4CFA-A618-5D8CA4EA9141}" destId="{37F56F4F-1759-4909-BA9E-15BC0EB81E6F}" srcOrd="0" destOrd="0" presId="urn:microsoft.com/office/officeart/2017/3/layout/DropPinTimeline"/>
    <dgm:cxn modelId="{ED5CF3C6-044D-489C-95EC-F9C6EE45752B}" type="presOf" srcId="{3F16FFE3-175C-466C-A7FA-A006E1F75A9C}" destId="{1EA4FB30-835F-4DDC-83CC-74EF89B73CFC}" srcOrd="0" destOrd="0" presId="urn:microsoft.com/office/officeart/2017/3/layout/DropPinTimeline"/>
    <dgm:cxn modelId="{1E2A71C7-B888-4DD2-8F63-C69E5718D268}" type="presOf" srcId="{1E6BEC3B-D0F6-4AF2-B75D-0920BDBC7373}" destId="{873048CE-B6C6-4714-9296-ACEDE24984B4}" srcOrd="0" destOrd="0" presId="urn:microsoft.com/office/officeart/2017/3/layout/DropPinTimeline"/>
    <dgm:cxn modelId="{A7EE89C8-3110-46B1-8F8C-B704D524541D}" srcId="{B5940D92-42E2-4942-9510-3DEFEB0098BB}" destId="{35A9E4F1-8A16-4558-8F75-707945B8E8E5}" srcOrd="1" destOrd="0" parTransId="{098CE431-A25C-4362-B7EA-28F0F5A7C80C}" sibTransId="{9AB0DBBF-46BB-4DB1-AC68-CF758EDC8E0D}"/>
    <dgm:cxn modelId="{C81E0BC9-0237-4078-811C-332E838468F9}" srcId="{F2CB58BA-4199-40B3-92AE-797E5E9DA075}" destId="{EE766B8C-FE75-4CBB-B803-7CE7E421AD2D}" srcOrd="0" destOrd="0" parTransId="{4B66B1E4-90E7-4592-8B38-CAF1789F65C2}" sibTransId="{FC6BE091-5EB8-4C02-8916-1DD99D1E2B97}"/>
    <dgm:cxn modelId="{099CDACA-2C11-4776-A870-2BB9C61D5169}" srcId="{B5940D92-42E2-4942-9510-3DEFEB0098BB}" destId="{0C80BE3F-3639-4E42-B7B3-C617031F14E5}" srcOrd="16" destOrd="0" parTransId="{F63BC778-9546-47FC-9F98-752758C2D79C}" sibTransId="{F022E439-1803-4108-9069-376AE89EC0CF}"/>
    <dgm:cxn modelId="{AE1748CB-C197-441D-AB1B-DCE224160AFB}" srcId="{B5940D92-42E2-4942-9510-3DEFEB0098BB}" destId="{7FF10722-20B5-4F98-A390-1C8B9AB65D55}" srcOrd="12" destOrd="0" parTransId="{7E3179A8-8D6C-4FD4-BF9D-3EE74A208E36}" sibTransId="{B2CD143C-2F67-4FC2-BA34-967DE908C3CF}"/>
    <dgm:cxn modelId="{F81BB5D4-1A44-4424-AD03-45DF69B32EE8}" srcId="{984B713C-28D4-451C-97BC-536FFA198A03}" destId="{61EAC2A8-D953-4F79-907F-50B18422B8D4}" srcOrd="0" destOrd="0" parTransId="{7DF8F7F0-9F9D-4EE9-8F99-721290054D4A}" sibTransId="{FB3681A6-DA8D-4C3D-ABB0-B1D988421A13}"/>
    <dgm:cxn modelId="{DC7A38D6-E2F7-4A59-B741-679391FF49E9}" type="presOf" srcId="{E760E2A8-91AE-4D71-8B06-25C47C8A703C}" destId="{CE3B8A07-1F35-487C-BD24-C2E0E9C5A6BC}" srcOrd="0" destOrd="1" presId="urn:microsoft.com/office/officeart/2017/3/layout/DropPinTimeline"/>
    <dgm:cxn modelId="{3DC0C7DB-B9EF-4EFB-93A9-86445A1BBB7A}" type="presOf" srcId="{F1B4503E-A12B-4497-8BDE-7096F49C3750}" destId="{CE3B8A07-1F35-487C-BD24-C2E0E9C5A6BC}" srcOrd="0" destOrd="0" presId="urn:microsoft.com/office/officeart/2017/3/layout/DropPinTimeline"/>
    <dgm:cxn modelId="{B242A2DF-865A-4D54-AB66-89CCF3E9B4DB}" type="presOf" srcId="{C2D90A6C-9561-4767-9CF2-6264E64C9CEF}" destId="{42FFB983-2B24-4D06-ACFE-7F7AAB69A1EE}" srcOrd="0" destOrd="0" presId="urn:microsoft.com/office/officeart/2017/3/layout/DropPinTimeline"/>
    <dgm:cxn modelId="{38A5ACE4-6F4F-46EB-AFC0-02D7D4E3B11B}" srcId="{0C80BE3F-3639-4E42-B7B3-C617031F14E5}" destId="{F1B4503E-A12B-4497-8BDE-7096F49C3750}" srcOrd="0" destOrd="0" parTransId="{B9DACA6A-E344-423D-96BE-123FD36591CF}" sibTransId="{54D783F0-D8C5-4ED6-AA6E-7443E41B8695}"/>
    <dgm:cxn modelId="{E3051EED-CA8A-4DF4-9B5B-FA2B3E65746D}" type="presOf" srcId="{71DE2AC8-3B5A-485E-AC26-4FD277693B44}" destId="{16681B6E-9E49-41A7-90B1-B39669D8AE95}" srcOrd="0" destOrd="0" presId="urn:microsoft.com/office/officeart/2017/3/layout/DropPinTimeline"/>
    <dgm:cxn modelId="{E654A7ED-880C-4684-B37B-D8013D2C6FB8}" srcId="{5685723A-120E-43E9-A174-D1AA2801EF5D}" destId="{4502EEF9-8C41-4C4D-9B9A-798D8E10B954}" srcOrd="0" destOrd="0" parTransId="{D995FAAF-330C-47F7-9B87-F2F4307507A7}" sibTransId="{7FE437BC-77B6-4634-9202-30DC27E48878}"/>
    <dgm:cxn modelId="{993292EE-0038-4C48-BF3C-793F6D2343CD}" srcId="{17BEF6BF-BA3B-4779-851E-D80E56975F00}" destId="{50E4F6D1-FE7C-4265-BCAA-1ED08541C144}" srcOrd="0" destOrd="0" parTransId="{7A8B2C68-6975-42D3-9115-1862CE2E5FDE}" sibTransId="{60159EE4-5ECE-4BAE-9B38-F344A50C450E}"/>
    <dgm:cxn modelId="{29081BEF-7E05-44C3-B93F-5D5D0A719619}" type="presOf" srcId="{FBDFC80F-3AFC-4BD7-A756-8A32C3D8F5F2}" destId="{2DD1D03B-804B-46CD-8582-9F4FCFD1BE07}" srcOrd="0" destOrd="0" presId="urn:microsoft.com/office/officeart/2017/3/layout/DropPinTimeline"/>
    <dgm:cxn modelId="{8DD42BF1-F9B4-4B30-912C-21A9929DF843}" type="presOf" srcId="{492445BC-74C4-4F54-ADD9-C2F02F2671E3}" destId="{7A274E74-A961-4BAB-9397-11BC39BE5CB7}" srcOrd="0" destOrd="0" presId="urn:microsoft.com/office/officeart/2017/3/layout/DropPinTimeline"/>
    <dgm:cxn modelId="{8E4EBEF5-C966-421A-A617-4B7FF6174FDD}" srcId="{B5940D92-42E2-4942-9510-3DEFEB0098BB}" destId="{35F2E2DB-1EFE-4F49-85DE-A6A2816F8D9C}" srcOrd="0" destOrd="0" parTransId="{3410A126-92BD-4248-B378-80F70F35B9C4}" sibTransId="{57D25248-FBF8-4B71-9C0C-06E146A790B4}"/>
    <dgm:cxn modelId="{5D84C3F5-62C0-4179-A9A0-E8FE350C0DB7}" srcId="{60BB93A3-E528-4AB6-B86F-137BA0A706D2}" destId="{FBDFC80F-3AFC-4BD7-A756-8A32C3D8F5F2}" srcOrd="0" destOrd="0" parTransId="{EAE8C2AE-8EEF-4154-9173-CD89D94516E9}" sibTransId="{E0145EE9-0025-4AF6-B585-A468978EF2EE}"/>
    <dgm:cxn modelId="{2F23F1F8-5DAE-4066-A19C-4D18F0BE69DC}" type="presOf" srcId="{EE766B8C-FE75-4CBB-B803-7CE7E421AD2D}" destId="{0B066682-50BE-4E5F-AA6C-4AA0046B72C0}" srcOrd="0" destOrd="0" presId="urn:microsoft.com/office/officeart/2017/3/layout/DropPinTimeline"/>
    <dgm:cxn modelId="{6136A03D-18F3-48BC-AAA1-2E438BFD7E5E}" type="presParOf" srcId="{2DDFDDB1-18C4-4CC4-9C46-1C520F0834AA}" destId="{A4343890-3357-471F-B0AD-883DF3944036}" srcOrd="0" destOrd="0" presId="urn:microsoft.com/office/officeart/2017/3/layout/DropPinTimeline"/>
    <dgm:cxn modelId="{49310EEA-C169-4C79-BCC7-7B0F9CDBBA83}" type="presParOf" srcId="{2DDFDDB1-18C4-4CC4-9C46-1C520F0834AA}" destId="{88D032DF-BFD2-4E40-ACB0-33B2E2A38994}" srcOrd="1" destOrd="0" presId="urn:microsoft.com/office/officeart/2017/3/layout/DropPinTimeline"/>
    <dgm:cxn modelId="{B1028E3D-DD0D-4C6A-855C-ECA765DD3F81}" type="presParOf" srcId="{88D032DF-BFD2-4E40-ACB0-33B2E2A38994}" destId="{58931FA5-E8D2-4E3D-834C-EDB4128DC380}" srcOrd="0" destOrd="0" presId="urn:microsoft.com/office/officeart/2017/3/layout/DropPinTimeline"/>
    <dgm:cxn modelId="{81ECEAE0-4D97-483A-86E9-65E607268610}" type="presParOf" srcId="{58931FA5-E8D2-4E3D-834C-EDB4128DC380}" destId="{F112838A-0E54-4B1E-9FC9-EDA7BC639926}" srcOrd="0" destOrd="0" presId="urn:microsoft.com/office/officeart/2017/3/layout/DropPinTimeline"/>
    <dgm:cxn modelId="{69E2AB3F-A1E5-412E-A693-1C37270D587E}" type="presParOf" srcId="{58931FA5-E8D2-4E3D-834C-EDB4128DC380}" destId="{C6D73CDA-DCB0-4498-B26D-E8D18105E6B2}" srcOrd="1" destOrd="0" presId="urn:microsoft.com/office/officeart/2017/3/layout/DropPinTimeline"/>
    <dgm:cxn modelId="{E7FB4846-EE18-4257-8D3F-8721C194FE4B}" type="presParOf" srcId="{C6D73CDA-DCB0-4498-B26D-E8D18105E6B2}" destId="{48815B68-F8C1-40A1-91F3-76C8D5D35453}" srcOrd="0" destOrd="0" presId="urn:microsoft.com/office/officeart/2017/3/layout/DropPinTimeline"/>
    <dgm:cxn modelId="{67402C16-A732-4AE2-87DA-D5FBA81B96C7}" type="presParOf" srcId="{C6D73CDA-DCB0-4498-B26D-E8D18105E6B2}" destId="{48D839E9-3913-4857-B7CD-D10EF94B06A6}" srcOrd="1" destOrd="0" presId="urn:microsoft.com/office/officeart/2017/3/layout/DropPinTimeline"/>
    <dgm:cxn modelId="{11C809A8-4D5E-4ED1-B147-5B3F503D3967}" type="presParOf" srcId="{58931FA5-E8D2-4E3D-834C-EDB4128DC380}" destId="{E2A81948-5603-4F00-BAA1-CFE5D20DD08A}" srcOrd="2" destOrd="0" presId="urn:microsoft.com/office/officeart/2017/3/layout/DropPinTimeline"/>
    <dgm:cxn modelId="{26AA0C27-5026-41CE-A228-C30612534B32}" type="presParOf" srcId="{58931FA5-E8D2-4E3D-834C-EDB4128DC380}" destId="{D7952CD7-C7EB-4BEA-B5E1-66483F7151F9}" srcOrd="3" destOrd="0" presId="urn:microsoft.com/office/officeart/2017/3/layout/DropPinTimeline"/>
    <dgm:cxn modelId="{E48F6A12-2EE5-4C02-ACB2-7ADC8289B0B0}" type="presParOf" srcId="{58931FA5-E8D2-4E3D-834C-EDB4128DC380}" destId="{E16D1CDD-7A54-4846-BF0D-DEFDEC85D04A}" srcOrd="4" destOrd="0" presId="urn:microsoft.com/office/officeart/2017/3/layout/DropPinTimeline"/>
    <dgm:cxn modelId="{2749C129-F780-4F9A-8D2A-EE3251C72EBD}" type="presParOf" srcId="{58931FA5-E8D2-4E3D-834C-EDB4128DC380}" destId="{B7DB7E55-AB89-4969-88B9-41B0B3F6BF3C}" srcOrd="5" destOrd="0" presId="urn:microsoft.com/office/officeart/2017/3/layout/DropPinTimeline"/>
    <dgm:cxn modelId="{5E07F702-591E-42F4-ABAD-B8E70709E7C5}" type="presParOf" srcId="{88D032DF-BFD2-4E40-ACB0-33B2E2A38994}" destId="{B2A88430-8BC8-49E1-9834-CB949FF23719}" srcOrd="1" destOrd="0" presId="urn:microsoft.com/office/officeart/2017/3/layout/DropPinTimeline"/>
    <dgm:cxn modelId="{E0AEBC06-75CC-4CE3-9739-5D9B5BB8692C}" type="presParOf" srcId="{88D032DF-BFD2-4E40-ACB0-33B2E2A38994}" destId="{28363D32-93F2-45B1-B682-A993A4B96D24}" srcOrd="2" destOrd="0" presId="urn:microsoft.com/office/officeart/2017/3/layout/DropPinTimeline"/>
    <dgm:cxn modelId="{DDB87192-88C3-44F2-9742-BA0673E80353}" type="presParOf" srcId="{28363D32-93F2-45B1-B682-A993A4B96D24}" destId="{08346134-8E78-4EC2-B489-DBD69DBBE6C2}" srcOrd="0" destOrd="0" presId="urn:microsoft.com/office/officeart/2017/3/layout/DropPinTimeline"/>
    <dgm:cxn modelId="{0DE94297-88CD-49AA-8BDB-BE32F9FCABBF}" type="presParOf" srcId="{28363D32-93F2-45B1-B682-A993A4B96D24}" destId="{B86B0ABA-652E-4E26-993E-B812C585A1C4}" srcOrd="1" destOrd="0" presId="urn:microsoft.com/office/officeart/2017/3/layout/DropPinTimeline"/>
    <dgm:cxn modelId="{75BB4C1E-2DCC-4181-82F0-B259AA269572}" type="presParOf" srcId="{B86B0ABA-652E-4E26-993E-B812C585A1C4}" destId="{C5545D0F-1DFE-481C-AA7B-61D2EAD5DE85}" srcOrd="0" destOrd="0" presId="urn:microsoft.com/office/officeart/2017/3/layout/DropPinTimeline"/>
    <dgm:cxn modelId="{01E87A4D-E0E5-4C3C-AAFC-9D3E542DDA69}" type="presParOf" srcId="{B86B0ABA-652E-4E26-993E-B812C585A1C4}" destId="{8E39E9EE-5CBB-496A-8536-E161FC695E85}" srcOrd="1" destOrd="0" presId="urn:microsoft.com/office/officeart/2017/3/layout/DropPinTimeline"/>
    <dgm:cxn modelId="{86CB403A-7E8A-4626-887C-749E4969B172}" type="presParOf" srcId="{28363D32-93F2-45B1-B682-A993A4B96D24}" destId="{37F56F4F-1759-4909-BA9E-15BC0EB81E6F}" srcOrd="2" destOrd="0" presId="urn:microsoft.com/office/officeart/2017/3/layout/DropPinTimeline"/>
    <dgm:cxn modelId="{27BC7860-4F4B-40BE-B5C2-7A88EE62A6AB}" type="presParOf" srcId="{28363D32-93F2-45B1-B682-A993A4B96D24}" destId="{5F768D06-45C2-4968-8726-A436672E04F2}" srcOrd="3" destOrd="0" presId="urn:microsoft.com/office/officeart/2017/3/layout/DropPinTimeline"/>
    <dgm:cxn modelId="{07010825-6CC1-4214-81E7-02D5101036C2}" type="presParOf" srcId="{28363D32-93F2-45B1-B682-A993A4B96D24}" destId="{A9AB1CED-93E2-4DEF-BC46-9F80EF525BA6}" srcOrd="4" destOrd="0" presId="urn:microsoft.com/office/officeart/2017/3/layout/DropPinTimeline"/>
    <dgm:cxn modelId="{70B0BA1A-1790-4931-9A78-AB77CC8607F7}" type="presParOf" srcId="{28363D32-93F2-45B1-B682-A993A4B96D24}" destId="{D326DFDB-B836-4545-BD55-5826FFDD76A5}" srcOrd="5" destOrd="0" presId="urn:microsoft.com/office/officeart/2017/3/layout/DropPinTimeline"/>
    <dgm:cxn modelId="{E7C0780E-72C6-4418-8624-77A3D1605772}" type="presParOf" srcId="{88D032DF-BFD2-4E40-ACB0-33B2E2A38994}" destId="{8CB12E6C-52FF-44C3-ADFF-43A0A8D6030E}" srcOrd="3" destOrd="0" presId="urn:microsoft.com/office/officeart/2017/3/layout/DropPinTimeline"/>
    <dgm:cxn modelId="{5C1BF8AB-B5EF-43B2-9053-5A1C4705FE78}" type="presParOf" srcId="{88D032DF-BFD2-4E40-ACB0-33B2E2A38994}" destId="{49B7C70C-B4B4-47B9-960E-877D3142155D}" srcOrd="4" destOrd="0" presId="urn:microsoft.com/office/officeart/2017/3/layout/DropPinTimeline"/>
    <dgm:cxn modelId="{3AEC4F35-ECC4-4595-9083-10B20654030F}" type="presParOf" srcId="{49B7C70C-B4B4-47B9-960E-877D3142155D}" destId="{B531EF35-C107-42BA-8B64-2D6D576F6A47}" srcOrd="0" destOrd="0" presId="urn:microsoft.com/office/officeart/2017/3/layout/DropPinTimeline"/>
    <dgm:cxn modelId="{3CAB1A56-945D-4977-9CF2-25BF53AB3830}" type="presParOf" srcId="{49B7C70C-B4B4-47B9-960E-877D3142155D}" destId="{CC605B63-DF4B-4B5B-B0F6-9AEF71E5AEFC}" srcOrd="1" destOrd="0" presId="urn:microsoft.com/office/officeart/2017/3/layout/DropPinTimeline"/>
    <dgm:cxn modelId="{42025F54-4B87-46F3-BC62-7784D41DB84D}" type="presParOf" srcId="{CC605B63-DF4B-4B5B-B0F6-9AEF71E5AEFC}" destId="{5663E9AB-90DE-4B10-A039-C7D3245266E8}" srcOrd="0" destOrd="0" presId="urn:microsoft.com/office/officeart/2017/3/layout/DropPinTimeline"/>
    <dgm:cxn modelId="{C6F9DCDA-2013-4E87-970C-A68321ADA70B}" type="presParOf" srcId="{CC605B63-DF4B-4B5B-B0F6-9AEF71E5AEFC}" destId="{F3DA5BE2-DDDA-4F8F-AA4C-E95DE48C7E92}" srcOrd="1" destOrd="0" presId="urn:microsoft.com/office/officeart/2017/3/layout/DropPinTimeline"/>
    <dgm:cxn modelId="{657A0D8E-99AF-47B5-AC23-B4BD66BA9345}" type="presParOf" srcId="{49B7C70C-B4B4-47B9-960E-877D3142155D}" destId="{2DD1D03B-804B-46CD-8582-9F4FCFD1BE07}" srcOrd="2" destOrd="0" presId="urn:microsoft.com/office/officeart/2017/3/layout/DropPinTimeline"/>
    <dgm:cxn modelId="{F7097B41-6AF3-4ECF-B0B0-9EF8FAEEF4FE}" type="presParOf" srcId="{49B7C70C-B4B4-47B9-960E-877D3142155D}" destId="{F3B81FAF-09E9-431D-93C5-F703EFDA00DE}" srcOrd="3" destOrd="0" presId="urn:microsoft.com/office/officeart/2017/3/layout/DropPinTimeline"/>
    <dgm:cxn modelId="{479D45F9-3093-400E-92D7-C3B4471F69C1}" type="presParOf" srcId="{49B7C70C-B4B4-47B9-960E-877D3142155D}" destId="{F34C30FF-69D5-44E2-920F-C6EC54A90C36}" srcOrd="4" destOrd="0" presId="urn:microsoft.com/office/officeart/2017/3/layout/DropPinTimeline"/>
    <dgm:cxn modelId="{F8F73D9C-E85B-4DD8-83A7-4CCB2DBD2892}" type="presParOf" srcId="{49B7C70C-B4B4-47B9-960E-877D3142155D}" destId="{FC727807-0EAE-463C-8757-3F5BC68DCBFF}" srcOrd="5" destOrd="0" presId="urn:microsoft.com/office/officeart/2017/3/layout/DropPinTimeline"/>
    <dgm:cxn modelId="{B5E8B7A8-E04E-4219-BCE4-4633463E03CB}" type="presParOf" srcId="{88D032DF-BFD2-4E40-ACB0-33B2E2A38994}" destId="{C14B7146-03F3-4080-94E2-CD98FFD6E18C}" srcOrd="5" destOrd="0" presId="urn:microsoft.com/office/officeart/2017/3/layout/DropPinTimeline"/>
    <dgm:cxn modelId="{2B9C1F98-F56F-4795-9921-15C11F9DAE6B}" type="presParOf" srcId="{88D032DF-BFD2-4E40-ACB0-33B2E2A38994}" destId="{7C319500-AC9B-4A6F-91FC-ACFF85D3B1FA}" srcOrd="6" destOrd="0" presId="urn:microsoft.com/office/officeart/2017/3/layout/DropPinTimeline"/>
    <dgm:cxn modelId="{DF636AD6-78F5-4179-B7DF-599CA4C03CB6}" type="presParOf" srcId="{7C319500-AC9B-4A6F-91FC-ACFF85D3B1FA}" destId="{A0C2D7A3-F445-4C2C-B98E-C9308BCE095F}" srcOrd="0" destOrd="0" presId="urn:microsoft.com/office/officeart/2017/3/layout/DropPinTimeline"/>
    <dgm:cxn modelId="{76259D44-9497-4581-A8F2-57056CA59D6C}" type="presParOf" srcId="{7C319500-AC9B-4A6F-91FC-ACFF85D3B1FA}" destId="{5765474A-623D-43E8-BD0F-0145C208960F}" srcOrd="1" destOrd="0" presId="urn:microsoft.com/office/officeart/2017/3/layout/DropPinTimeline"/>
    <dgm:cxn modelId="{B3C05CCB-7D70-48B4-B9E1-29E50BC38EC3}" type="presParOf" srcId="{5765474A-623D-43E8-BD0F-0145C208960F}" destId="{3356C39D-92EB-47DF-8144-B922B29D9590}" srcOrd="0" destOrd="0" presId="urn:microsoft.com/office/officeart/2017/3/layout/DropPinTimeline"/>
    <dgm:cxn modelId="{441D7CD5-4161-47A9-AB56-22EE0F761C62}" type="presParOf" srcId="{5765474A-623D-43E8-BD0F-0145C208960F}" destId="{3D9054CB-8195-4FE7-A69B-B533E146F12D}" srcOrd="1" destOrd="0" presId="urn:microsoft.com/office/officeart/2017/3/layout/DropPinTimeline"/>
    <dgm:cxn modelId="{A7E3556F-9C43-4BF0-883D-ECA2879ED892}" type="presParOf" srcId="{7C319500-AC9B-4A6F-91FC-ACFF85D3B1FA}" destId="{A5E2615E-E61D-4F79-9906-57D0B730D8C7}" srcOrd="2" destOrd="0" presId="urn:microsoft.com/office/officeart/2017/3/layout/DropPinTimeline"/>
    <dgm:cxn modelId="{8C3F3CDD-819F-4FE8-8312-C3B103540491}" type="presParOf" srcId="{7C319500-AC9B-4A6F-91FC-ACFF85D3B1FA}" destId="{4E40B068-B995-4B18-B804-7115555FD59B}" srcOrd="3" destOrd="0" presId="urn:microsoft.com/office/officeart/2017/3/layout/DropPinTimeline"/>
    <dgm:cxn modelId="{9D37E986-A8BF-4AD0-87C3-6FE2917DCA00}" type="presParOf" srcId="{7C319500-AC9B-4A6F-91FC-ACFF85D3B1FA}" destId="{CA5206C4-E349-4712-A6E8-043DDABCBF93}" srcOrd="4" destOrd="0" presId="urn:microsoft.com/office/officeart/2017/3/layout/DropPinTimeline"/>
    <dgm:cxn modelId="{EEC123DA-A2AA-49D8-9BF1-B68E63F6A5F1}" type="presParOf" srcId="{7C319500-AC9B-4A6F-91FC-ACFF85D3B1FA}" destId="{5C84EE2E-75D3-4D07-8C68-8426C0FBF7E6}" srcOrd="5" destOrd="0" presId="urn:microsoft.com/office/officeart/2017/3/layout/DropPinTimeline"/>
    <dgm:cxn modelId="{31A5BC63-CB94-4392-92CC-A857173232B3}" type="presParOf" srcId="{88D032DF-BFD2-4E40-ACB0-33B2E2A38994}" destId="{6A32B9CD-6279-4611-B440-71052FBEC30D}" srcOrd="7" destOrd="0" presId="urn:microsoft.com/office/officeart/2017/3/layout/DropPinTimeline"/>
    <dgm:cxn modelId="{AB96BCAF-8818-445C-A0DF-5D021561547B}" type="presParOf" srcId="{88D032DF-BFD2-4E40-ACB0-33B2E2A38994}" destId="{687CEFEB-24C3-4702-9592-E1983D75D837}" srcOrd="8" destOrd="0" presId="urn:microsoft.com/office/officeart/2017/3/layout/DropPinTimeline"/>
    <dgm:cxn modelId="{5495BE5F-C001-46E0-8EF5-50A78055183B}" type="presParOf" srcId="{687CEFEB-24C3-4702-9592-E1983D75D837}" destId="{882207C2-7F58-4F42-B74B-5B68E82CE75B}" srcOrd="0" destOrd="0" presId="urn:microsoft.com/office/officeart/2017/3/layout/DropPinTimeline"/>
    <dgm:cxn modelId="{B87E8AB1-24E9-4E56-AEFD-1A6CA3F16063}" type="presParOf" srcId="{687CEFEB-24C3-4702-9592-E1983D75D837}" destId="{46D49B8B-7ACE-4D5E-AEAC-A2D5B9571366}" srcOrd="1" destOrd="0" presId="urn:microsoft.com/office/officeart/2017/3/layout/DropPinTimeline"/>
    <dgm:cxn modelId="{3D0CB920-8E06-4A5D-BE58-57A398472792}" type="presParOf" srcId="{46D49B8B-7ACE-4D5E-AEAC-A2D5B9571366}" destId="{DC313AB6-BADC-4701-93FB-519DA150325C}" srcOrd="0" destOrd="0" presId="urn:microsoft.com/office/officeart/2017/3/layout/DropPinTimeline"/>
    <dgm:cxn modelId="{B6AFDA29-AA5E-439A-BEF2-885FDA3A871C}" type="presParOf" srcId="{46D49B8B-7ACE-4D5E-AEAC-A2D5B9571366}" destId="{B9B2FF47-80CE-4E8B-B6D1-230DB55826B7}" srcOrd="1" destOrd="0" presId="urn:microsoft.com/office/officeart/2017/3/layout/DropPinTimeline"/>
    <dgm:cxn modelId="{044AF63B-11F9-49B6-8728-C0D150FDF17E}" type="presParOf" srcId="{687CEFEB-24C3-4702-9592-E1983D75D837}" destId="{42FFB983-2B24-4D06-ACFE-7F7AAB69A1EE}" srcOrd="2" destOrd="0" presId="urn:microsoft.com/office/officeart/2017/3/layout/DropPinTimeline"/>
    <dgm:cxn modelId="{BE2945FC-E9A1-41FB-A260-884E4AC9EE1F}" type="presParOf" srcId="{687CEFEB-24C3-4702-9592-E1983D75D837}" destId="{998CA42E-3D7B-46B8-A05D-83D96FB931A2}" srcOrd="3" destOrd="0" presId="urn:microsoft.com/office/officeart/2017/3/layout/DropPinTimeline"/>
    <dgm:cxn modelId="{98C6D9C3-3B47-44DE-A194-B3C65030C556}" type="presParOf" srcId="{687CEFEB-24C3-4702-9592-E1983D75D837}" destId="{53E31A39-193B-4CCA-8CE2-93FB16D87689}" srcOrd="4" destOrd="0" presId="urn:microsoft.com/office/officeart/2017/3/layout/DropPinTimeline"/>
    <dgm:cxn modelId="{8205D74E-3381-4BCD-B100-D165E3DA8FF6}" type="presParOf" srcId="{687CEFEB-24C3-4702-9592-E1983D75D837}" destId="{E726CDB5-2F72-4EA8-B3CC-EA99A810575B}" srcOrd="5" destOrd="0" presId="urn:microsoft.com/office/officeart/2017/3/layout/DropPinTimeline"/>
    <dgm:cxn modelId="{95674AD9-63E9-46B6-B5CF-7BD078F6E8B3}" type="presParOf" srcId="{88D032DF-BFD2-4E40-ACB0-33B2E2A38994}" destId="{7FA48110-7068-42A7-84AD-470264A9D651}" srcOrd="9" destOrd="0" presId="urn:microsoft.com/office/officeart/2017/3/layout/DropPinTimeline"/>
    <dgm:cxn modelId="{85D3BB30-B081-456E-9D85-9D61472930A5}" type="presParOf" srcId="{88D032DF-BFD2-4E40-ACB0-33B2E2A38994}" destId="{59800A80-1743-4E6C-9810-5174797AAB2F}" srcOrd="10" destOrd="0" presId="urn:microsoft.com/office/officeart/2017/3/layout/DropPinTimeline"/>
    <dgm:cxn modelId="{F6C61419-2EA5-4A70-98F5-5EBD5DEFDC1C}" type="presParOf" srcId="{59800A80-1743-4E6C-9810-5174797AAB2F}" destId="{EFC6E5D1-9B29-4C10-955B-726E37708E17}" srcOrd="0" destOrd="0" presId="urn:microsoft.com/office/officeart/2017/3/layout/DropPinTimeline"/>
    <dgm:cxn modelId="{9AB98099-F645-4ED8-95BC-87C8AD5B93AD}" type="presParOf" srcId="{59800A80-1743-4E6C-9810-5174797AAB2F}" destId="{8484F387-CB21-4B31-9702-0D10462C41CB}" srcOrd="1" destOrd="0" presId="urn:microsoft.com/office/officeart/2017/3/layout/DropPinTimeline"/>
    <dgm:cxn modelId="{48A7A59C-83BB-4FBC-92F3-C3019D2D92B9}" type="presParOf" srcId="{8484F387-CB21-4B31-9702-0D10462C41CB}" destId="{D7F8BBDF-F889-4A83-8FA2-F0953A49DF40}" srcOrd="0" destOrd="0" presId="urn:microsoft.com/office/officeart/2017/3/layout/DropPinTimeline"/>
    <dgm:cxn modelId="{6DCB5A56-132F-4755-A4BB-777DC46E022A}" type="presParOf" srcId="{8484F387-CB21-4B31-9702-0D10462C41CB}" destId="{EF782A10-2C55-4B35-ADC9-6EC07189B1E1}" srcOrd="1" destOrd="0" presId="urn:microsoft.com/office/officeart/2017/3/layout/DropPinTimeline"/>
    <dgm:cxn modelId="{8447B14A-2FE6-464E-86E2-4FE5AD002C4E}" type="presParOf" srcId="{59800A80-1743-4E6C-9810-5174797AAB2F}" destId="{0D6AB722-67BC-4B84-8F01-A6B7FBBE09CE}" srcOrd="2" destOrd="0" presId="urn:microsoft.com/office/officeart/2017/3/layout/DropPinTimeline"/>
    <dgm:cxn modelId="{867A67D2-E379-4B48-A44E-353F9A797C8A}" type="presParOf" srcId="{59800A80-1743-4E6C-9810-5174797AAB2F}" destId="{CC9D547F-B1C4-42D9-A7AE-B9CCEE19B2A7}" srcOrd="3" destOrd="0" presId="urn:microsoft.com/office/officeart/2017/3/layout/DropPinTimeline"/>
    <dgm:cxn modelId="{85B2AAD1-D09B-416F-BE71-12612A3C63D3}" type="presParOf" srcId="{59800A80-1743-4E6C-9810-5174797AAB2F}" destId="{889E7770-6C01-4236-9B38-36F75C54D47A}" srcOrd="4" destOrd="0" presId="urn:microsoft.com/office/officeart/2017/3/layout/DropPinTimeline"/>
    <dgm:cxn modelId="{A234A3C1-6C86-47C1-8B60-BD62BACD3248}" type="presParOf" srcId="{59800A80-1743-4E6C-9810-5174797AAB2F}" destId="{1DC5D6CD-3E3D-4C25-9615-0E0438FBED27}" srcOrd="5" destOrd="0" presId="urn:microsoft.com/office/officeart/2017/3/layout/DropPinTimeline"/>
    <dgm:cxn modelId="{5CD9DFE1-0813-437A-9AC8-49D744C6C866}" type="presParOf" srcId="{88D032DF-BFD2-4E40-ACB0-33B2E2A38994}" destId="{84CF5A0D-9068-41EC-9860-0BEF99608578}" srcOrd="11" destOrd="0" presId="urn:microsoft.com/office/officeart/2017/3/layout/DropPinTimeline"/>
    <dgm:cxn modelId="{0FE11404-3551-4D86-B0CD-9E2408F51EA3}" type="presParOf" srcId="{88D032DF-BFD2-4E40-ACB0-33B2E2A38994}" destId="{1451B48D-144F-47E1-AD75-45A367B168F3}" srcOrd="12" destOrd="0" presId="urn:microsoft.com/office/officeart/2017/3/layout/DropPinTimeline"/>
    <dgm:cxn modelId="{C2A15548-9020-416E-8A16-3FBC797781C7}" type="presParOf" srcId="{1451B48D-144F-47E1-AD75-45A367B168F3}" destId="{F0C5B14F-07F9-4C6F-B2AA-24680C3950AE}" srcOrd="0" destOrd="0" presId="urn:microsoft.com/office/officeart/2017/3/layout/DropPinTimeline"/>
    <dgm:cxn modelId="{35EB0C6D-8C84-4826-8625-4AAEE548BA26}" type="presParOf" srcId="{1451B48D-144F-47E1-AD75-45A367B168F3}" destId="{FF300D32-8536-458F-A0E5-5D2A9AE23551}" srcOrd="1" destOrd="0" presId="urn:microsoft.com/office/officeart/2017/3/layout/DropPinTimeline"/>
    <dgm:cxn modelId="{8E19BD30-8832-4123-ACAD-E82A4AE5E34A}" type="presParOf" srcId="{FF300D32-8536-458F-A0E5-5D2A9AE23551}" destId="{27E20B69-5347-4584-8489-A2AFF3C53D35}" srcOrd="0" destOrd="0" presId="urn:microsoft.com/office/officeart/2017/3/layout/DropPinTimeline"/>
    <dgm:cxn modelId="{AA14116F-703B-4C4F-A05A-E0554F645131}" type="presParOf" srcId="{FF300D32-8536-458F-A0E5-5D2A9AE23551}" destId="{2C8FA3CE-A3EE-49E8-A7BB-F1C2AAFA8C6F}" srcOrd="1" destOrd="0" presId="urn:microsoft.com/office/officeart/2017/3/layout/DropPinTimeline"/>
    <dgm:cxn modelId="{8F95B91B-5DB3-45C1-888F-2D22D97B2589}" type="presParOf" srcId="{1451B48D-144F-47E1-AD75-45A367B168F3}" destId="{549FBD18-5A75-4394-9BEF-50AE91BF6779}" srcOrd="2" destOrd="0" presId="urn:microsoft.com/office/officeart/2017/3/layout/DropPinTimeline"/>
    <dgm:cxn modelId="{0FAA6AAB-81CE-432B-A80C-B034889FA909}" type="presParOf" srcId="{1451B48D-144F-47E1-AD75-45A367B168F3}" destId="{32CDC6AB-DFF6-44C2-AB4D-F0DF100DC8B9}" srcOrd="3" destOrd="0" presId="urn:microsoft.com/office/officeart/2017/3/layout/DropPinTimeline"/>
    <dgm:cxn modelId="{B35D4676-7D59-4258-B0F5-0E759604891B}" type="presParOf" srcId="{1451B48D-144F-47E1-AD75-45A367B168F3}" destId="{FC845B09-EA5C-4C06-814A-8B69C64D33CD}" srcOrd="4" destOrd="0" presId="urn:microsoft.com/office/officeart/2017/3/layout/DropPinTimeline"/>
    <dgm:cxn modelId="{B7072944-C0C8-4D03-8333-01D99B36A79B}" type="presParOf" srcId="{1451B48D-144F-47E1-AD75-45A367B168F3}" destId="{3F1932CB-1225-4AE8-830B-F2A4E9CF270C}" srcOrd="5" destOrd="0" presId="urn:microsoft.com/office/officeart/2017/3/layout/DropPinTimeline"/>
    <dgm:cxn modelId="{49736EAD-0074-44BF-BBDB-CAED34E6AC42}" type="presParOf" srcId="{88D032DF-BFD2-4E40-ACB0-33B2E2A38994}" destId="{45D2EE95-9D05-44CF-B2A1-4045006A08F5}" srcOrd="13" destOrd="0" presId="urn:microsoft.com/office/officeart/2017/3/layout/DropPinTimeline"/>
    <dgm:cxn modelId="{FC42FA33-BCE0-4A3A-BAF3-667B05FF4734}" type="presParOf" srcId="{88D032DF-BFD2-4E40-ACB0-33B2E2A38994}" destId="{B4A3A407-CB16-47DC-950C-1BB1477B34AC}" srcOrd="14" destOrd="0" presId="urn:microsoft.com/office/officeart/2017/3/layout/DropPinTimeline"/>
    <dgm:cxn modelId="{D6F5727F-723D-4074-93A3-BC674CCA6C4C}" type="presParOf" srcId="{B4A3A407-CB16-47DC-950C-1BB1477B34AC}" destId="{86A9098B-2FB2-442E-8CAD-A5C27D4B11E6}" srcOrd="0" destOrd="0" presId="urn:microsoft.com/office/officeart/2017/3/layout/DropPinTimeline"/>
    <dgm:cxn modelId="{B2C10059-B7F0-4402-939D-9955C53793F4}" type="presParOf" srcId="{B4A3A407-CB16-47DC-950C-1BB1477B34AC}" destId="{BB3E6576-D416-4639-B16A-478E7177F827}" srcOrd="1" destOrd="0" presId="urn:microsoft.com/office/officeart/2017/3/layout/DropPinTimeline"/>
    <dgm:cxn modelId="{F117B9F6-2BE9-4E56-9AC4-F515FEEEBA5D}" type="presParOf" srcId="{BB3E6576-D416-4639-B16A-478E7177F827}" destId="{35E8FA51-33BF-4D03-BBA7-52047337610E}" srcOrd="0" destOrd="0" presId="urn:microsoft.com/office/officeart/2017/3/layout/DropPinTimeline"/>
    <dgm:cxn modelId="{B91A9E12-0F18-4386-8F99-FB81DC234D64}" type="presParOf" srcId="{BB3E6576-D416-4639-B16A-478E7177F827}" destId="{3EB689F8-E5A7-4A55-9186-8E7A836FF24F}" srcOrd="1" destOrd="0" presId="urn:microsoft.com/office/officeart/2017/3/layout/DropPinTimeline"/>
    <dgm:cxn modelId="{6C21EFED-182A-4302-B26F-47893FA7B188}" type="presParOf" srcId="{B4A3A407-CB16-47DC-950C-1BB1477B34AC}" destId="{0B066682-50BE-4E5F-AA6C-4AA0046B72C0}" srcOrd="2" destOrd="0" presId="urn:microsoft.com/office/officeart/2017/3/layout/DropPinTimeline"/>
    <dgm:cxn modelId="{1F18AF8C-5B8F-4A40-9F36-7E5B2B0BCA19}" type="presParOf" srcId="{B4A3A407-CB16-47DC-950C-1BB1477B34AC}" destId="{5681FD32-4C1F-4452-BC49-62CE21967D45}" srcOrd="3" destOrd="0" presId="urn:microsoft.com/office/officeart/2017/3/layout/DropPinTimeline"/>
    <dgm:cxn modelId="{830C9044-F5CC-4021-8CB5-8EB81522C820}" type="presParOf" srcId="{B4A3A407-CB16-47DC-950C-1BB1477B34AC}" destId="{BC0E5D99-DC93-422C-96FD-629D0A5A63E7}" srcOrd="4" destOrd="0" presId="urn:microsoft.com/office/officeart/2017/3/layout/DropPinTimeline"/>
    <dgm:cxn modelId="{F932BEB8-2D54-4E7B-9F13-952437E67DAA}" type="presParOf" srcId="{B4A3A407-CB16-47DC-950C-1BB1477B34AC}" destId="{A61D2008-4353-4B13-8313-0F0237DB5468}" srcOrd="5" destOrd="0" presId="urn:microsoft.com/office/officeart/2017/3/layout/DropPinTimeline"/>
    <dgm:cxn modelId="{73DFBBF6-849B-47CA-811C-C1A09AB5C9AD}" type="presParOf" srcId="{88D032DF-BFD2-4E40-ACB0-33B2E2A38994}" destId="{3E3D789D-4296-45B0-A097-09C8517D4782}" srcOrd="15" destOrd="0" presId="urn:microsoft.com/office/officeart/2017/3/layout/DropPinTimeline"/>
    <dgm:cxn modelId="{D2C2C62A-C80D-420B-9C1C-04A1B40CC4F1}" type="presParOf" srcId="{88D032DF-BFD2-4E40-ACB0-33B2E2A38994}" destId="{AB29212D-E378-480F-81F7-A9EB41D9FD38}" srcOrd="16" destOrd="0" presId="urn:microsoft.com/office/officeart/2017/3/layout/DropPinTimeline"/>
    <dgm:cxn modelId="{CA19E9A8-C4B7-4284-A388-4E6B837A290F}" type="presParOf" srcId="{AB29212D-E378-480F-81F7-A9EB41D9FD38}" destId="{358316B3-8DB6-4669-9B66-A4E70B26AB54}" srcOrd="0" destOrd="0" presId="urn:microsoft.com/office/officeart/2017/3/layout/DropPinTimeline"/>
    <dgm:cxn modelId="{08D6EA21-FB81-445E-AEA4-72CDD9C2DC97}" type="presParOf" srcId="{AB29212D-E378-480F-81F7-A9EB41D9FD38}" destId="{64466276-FB0E-4461-9AF7-C73A99909849}" srcOrd="1" destOrd="0" presId="urn:microsoft.com/office/officeart/2017/3/layout/DropPinTimeline"/>
    <dgm:cxn modelId="{31A80D18-EAAA-4CB9-BB8E-A28F903C5172}" type="presParOf" srcId="{64466276-FB0E-4461-9AF7-C73A99909849}" destId="{27577314-7D54-499B-830B-6FE398C477EA}" srcOrd="0" destOrd="0" presId="urn:microsoft.com/office/officeart/2017/3/layout/DropPinTimeline"/>
    <dgm:cxn modelId="{FBD0816E-1B70-452A-9AA7-091EB88AABAC}" type="presParOf" srcId="{64466276-FB0E-4461-9AF7-C73A99909849}" destId="{4098A69D-AA0C-4C7A-8886-BC2690D50DBE}" srcOrd="1" destOrd="0" presId="urn:microsoft.com/office/officeart/2017/3/layout/DropPinTimeline"/>
    <dgm:cxn modelId="{779C27F8-BF5F-4A79-A0DE-5B21157B27AD}" type="presParOf" srcId="{AB29212D-E378-480F-81F7-A9EB41D9FD38}" destId="{71C175AA-71A7-423C-9F9A-A5FD8FE298DA}" srcOrd="2" destOrd="0" presId="urn:microsoft.com/office/officeart/2017/3/layout/DropPinTimeline"/>
    <dgm:cxn modelId="{FD53129F-FF98-430D-9E78-02542E911319}" type="presParOf" srcId="{AB29212D-E378-480F-81F7-A9EB41D9FD38}" destId="{055B71F8-7C47-47BB-AA38-1FD6065FC379}" srcOrd="3" destOrd="0" presId="urn:microsoft.com/office/officeart/2017/3/layout/DropPinTimeline"/>
    <dgm:cxn modelId="{37E6DF89-4829-46B4-ADDE-A073F631DD72}" type="presParOf" srcId="{AB29212D-E378-480F-81F7-A9EB41D9FD38}" destId="{3B1B6A97-3804-4FB5-953D-E49E1DCB0717}" srcOrd="4" destOrd="0" presId="urn:microsoft.com/office/officeart/2017/3/layout/DropPinTimeline"/>
    <dgm:cxn modelId="{9BA8A7F8-EC19-4FBB-8B2B-3F2090A372D1}" type="presParOf" srcId="{AB29212D-E378-480F-81F7-A9EB41D9FD38}" destId="{F3FADCA0-B184-4551-9A05-64C0A97BBD8D}" srcOrd="5" destOrd="0" presId="urn:microsoft.com/office/officeart/2017/3/layout/DropPinTimeline"/>
    <dgm:cxn modelId="{EDF36209-2BA9-47DC-BA95-69BD21849A99}" type="presParOf" srcId="{88D032DF-BFD2-4E40-ACB0-33B2E2A38994}" destId="{8122BA44-36CD-4EDC-98DD-BEB14AC98DC2}" srcOrd="17" destOrd="0" presId="urn:microsoft.com/office/officeart/2017/3/layout/DropPinTimeline"/>
    <dgm:cxn modelId="{55235B99-7925-4DE5-B63A-3D920AC0B83E}" type="presParOf" srcId="{88D032DF-BFD2-4E40-ACB0-33B2E2A38994}" destId="{69D3427B-2384-4A05-BCEE-22B1F72B7FAD}" srcOrd="18" destOrd="0" presId="urn:microsoft.com/office/officeart/2017/3/layout/DropPinTimeline"/>
    <dgm:cxn modelId="{F14ACB17-3AAB-4A8A-BDCF-B6B2DF88F546}" type="presParOf" srcId="{69D3427B-2384-4A05-BCEE-22B1F72B7FAD}" destId="{6A117264-000D-4274-899C-122C6314DFA0}" srcOrd="0" destOrd="0" presId="urn:microsoft.com/office/officeart/2017/3/layout/DropPinTimeline"/>
    <dgm:cxn modelId="{0451BBDC-CF02-43D5-BE48-295BAE0C29C8}" type="presParOf" srcId="{69D3427B-2384-4A05-BCEE-22B1F72B7FAD}" destId="{ACCB9BBF-C175-4B4F-A349-32E1511E41FC}" srcOrd="1" destOrd="0" presId="urn:microsoft.com/office/officeart/2017/3/layout/DropPinTimeline"/>
    <dgm:cxn modelId="{59CF5374-1649-4BC1-BFDB-14D817EEB40D}" type="presParOf" srcId="{ACCB9BBF-C175-4B4F-A349-32E1511E41FC}" destId="{F70C9C28-3BF3-4C25-9CC3-117C14C9F355}" srcOrd="0" destOrd="0" presId="urn:microsoft.com/office/officeart/2017/3/layout/DropPinTimeline"/>
    <dgm:cxn modelId="{5BA62AE0-9555-4ED7-9364-2E8F46674F56}" type="presParOf" srcId="{ACCB9BBF-C175-4B4F-A349-32E1511E41FC}" destId="{A626307D-F039-4551-9037-9EA7E3B8FB44}" srcOrd="1" destOrd="0" presId="urn:microsoft.com/office/officeart/2017/3/layout/DropPinTimeline"/>
    <dgm:cxn modelId="{1F2438B0-7C6A-4037-96B3-7AACBFDF5F45}" type="presParOf" srcId="{69D3427B-2384-4A05-BCEE-22B1F72B7FAD}" destId="{0DD314D7-3D14-4C4A-8AB3-423CBB56FE92}" srcOrd="2" destOrd="0" presId="urn:microsoft.com/office/officeart/2017/3/layout/DropPinTimeline"/>
    <dgm:cxn modelId="{95C6F18E-7C5C-4C7B-B499-4FC172F4711F}" type="presParOf" srcId="{69D3427B-2384-4A05-BCEE-22B1F72B7FAD}" destId="{E6490C64-AE91-4D97-8CE1-7F61184B4F3C}" srcOrd="3" destOrd="0" presId="urn:microsoft.com/office/officeart/2017/3/layout/DropPinTimeline"/>
    <dgm:cxn modelId="{D2225A9B-37F8-43B9-9557-0FEDC0995C7D}" type="presParOf" srcId="{69D3427B-2384-4A05-BCEE-22B1F72B7FAD}" destId="{BB0419E1-D46E-475E-8F22-0EBA8BE385C7}" srcOrd="4" destOrd="0" presId="urn:microsoft.com/office/officeart/2017/3/layout/DropPinTimeline"/>
    <dgm:cxn modelId="{7930A2A4-3309-46E9-85A2-DB036BB63F49}" type="presParOf" srcId="{69D3427B-2384-4A05-BCEE-22B1F72B7FAD}" destId="{86367E59-24D7-4690-9566-2393F82ACE65}" srcOrd="5" destOrd="0" presId="urn:microsoft.com/office/officeart/2017/3/layout/DropPinTimeline"/>
    <dgm:cxn modelId="{8429549F-9FE1-4997-BC1B-C3BA95FABCA3}" type="presParOf" srcId="{88D032DF-BFD2-4E40-ACB0-33B2E2A38994}" destId="{2CAAEF66-3DCB-4F12-A5BD-CB38E8BB05EA}" srcOrd="19" destOrd="0" presId="urn:microsoft.com/office/officeart/2017/3/layout/DropPinTimeline"/>
    <dgm:cxn modelId="{3644A072-BE98-4CEB-B995-25B74A31FD58}" type="presParOf" srcId="{88D032DF-BFD2-4E40-ACB0-33B2E2A38994}" destId="{72471BAE-DDDC-444B-9E73-2032608D75AB}" srcOrd="20" destOrd="0" presId="urn:microsoft.com/office/officeart/2017/3/layout/DropPinTimeline"/>
    <dgm:cxn modelId="{F8993479-A438-482E-8422-A85F80D3C145}" type="presParOf" srcId="{72471BAE-DDDC-444B-9E73-2032608D75AB}" destId="{14018EB2-E590-4BDC-9AC8-59D1B81FE0AF}" srcOrd="0" destOrd="0" presId="urn:microsoft.com/office/officeart/2017/3/layout/DropPinTimeline"/>
    <dgm:cxn modelId="{440D416B-7CBF-432B-B0C2-401B7EC5EC9D}" type="presParOf" srcId="{72471BAE-DDDC-444B-9E73-2032608D75AB}" destId="{49D612C0-C38C-499E-8C22-9E3F62B2FAC2}" srcOrd="1" destOrd="0" presId="urn:microsoft.com/office/officeart/2017/3/layout/DropPinTimeline"/>
    <dgm:cxn modelId="{85BD756D-53EB-49EE-AF21-D6D59E7D4B2C}" type="presParOf" srcId="{49D612C0-C38C-499E-8C22-9E3F62B2FAC2}" destId="{DB4A0AB0-87D8-4024-B55D-82C39529DB65}" srcOrd="0" destOrd="0" presId="urn:microsoft.com/office/officeart/2017/3/layout/DropPinTimeline"/>
    <dgm:cxn modelId="{765ACECB-EE85-40D5-9197-5E588AB2579D}" type="presParOf" srcId="{49D612C0-C38C-499E-8C22-9E3F62B2FAC2}" destId="{FED2A548-FC47-4C47-BCC3-8BB01FBF208A}" srcOrd="1" destOrd="0" presId="urn:microsoft.com/office/officeart/2017/3/layout/DropPinTimeline"/>
    <dgm:cxn modelId="{08CEDD9D-03DA-4699-A939-C49C34142734}" type="presParOf" srcId="{72471BAE-DDDC-444B-9E73-2032608D75AB}" destId="{D8AB6358-D327-4DC6-95EE-76DD2786AF69}" srcOrd="2" destOrd="0" presId="urn:microsoft.com/office/officeart/2017/3/layout/DropPinTimeline"/>
    <dgm:cxn modelId="{104BC3AF-19E4-4584-8FDA-89E1C7E9E3BC}" type="presParOf" srcId="{72471BAE-DDDC-444B-9E73-2032608D75AB}" destId="{16681B6E-9E49-41A7-90B1-B39669D8AE95}" srcOrd="3" destOrd="0" presId="urn:microsoft.com/office/officeart/2017/3/layout/DropPinTimeline"/>
    <dgm:cxn modelId="{9026FE30-6796-4527-B193-23290989F19F}" type="presParOf" srcId="{72471BAE-DDDC-444B-9E73-2032608D75AB}" destId="{7F7E172E-018F-449B-AD5C-0A9497E0FE5D}" srcOrd="4" destOrd="0" presId="urn:microsoft.com/office/officeart/2017/3/layout/DropPinTimeline"/>
    <dgm:cxn modelId="{0D0C45BB-4E8C-4324-988B-0A41FB013B16}" type="presParOf" srcId="{72471BAE-DDDC-444B-9E73-2032608D75AB}" destId="{0D2F803B-64E4-4DC2-8067-A4E07295F387}" srcOrd="5" destOrd="0" presId="urn:microsoft.com/office/officeart/2017/3/layout/DropPinTimeline"/>
    <dgm:cxn modelId="{78AE78F8-3B05-4179-943E-B5F8C515F9A3}" type="presParOf" srcId="{88D032DF-BFD2-4E40-ACB0-33B2E2A38994}" destId="{070542B6-9B1E-49EB-99A4-A522AC4BD04C}" srcOrd="21" destOrd="0" presId="urn:microsoft.com/office/officeart/2017/3/layout/DropPinTimeline"/>
    <dgm:cxn modelId="{08DB60A6-E14C-40CF-9655-167628337847}" type="presParOf" srcId="{88D032DF-BFD2-4E40-ACB0-33B2E2A38994}" destId="{0215257D-34BC-44BA-B160-0AFB13122D30}" srcOrd="22" destOrd="0" presId="urn:microsoft.com/office/officeart/2017/3/layout/DropPinTimeline"/>
    <dgm:cxn modelId="{E3EEAD39-23E0-4410-A25C-4F67429155B7}" type="presParOf" srcId="{0215257D-34BC-44BA-B160-0AFB13122D30}" destId="{B81AC025-60A6-4CA4-B2AC-E5135A877928}" srcOrd="0" destOrd="0" presId="urn:microsoft.com/office/officeart/2017/3/layout/DropPinTimeline"/>
    <dgm:cxn modelId="{62C66DE8-9DBF-4CA6-9746-29763AFE5E85}" type="presParOf" srcId="{0215257D-34BC-44BA-B160-0AFB13122D30}" destId="{7AA99895-6052-49EA-BB88-0005CA0DE1F0}" srcOrd="1" destOrd="0" presId="urn:microsoft.com/office/officeart/2017/3/layout/DropPinTimeline"/>
    <dgm:cxn modelId="{DC68B39E-8A78-49FD-9340-3051F16A22EE}" type="presParOf" srcId="{7AA99895-6052-49EA-BB88-0005CA0DE1F0}" destId="{3DCD53FC-D85F-442E-9F66-612E8B9D5DF9}" srcOrd="0" destOrd="0" presId="urn:microsoft.com/office/officeart/2017/3/layout/DropPinTimeline"/>
    <dgm:cxn modelId="{607AC226-F0BA-4DC2-8C64-BBE88FBC3B55}" type="presParOf" srcId="{7AA99895-6052-49EA-BB88-0005CA0DE1F0}" destId="{0FDD4459-B805-4BAF-B30E-359B90CABAC2}" srcOrd="1" destOrd="0" presId="urn:microsoft.com/office/officeart/2017/3/layout/DropPinTimeline"/>
    <dgm:cxn modelId="{B7C1E74D-C992-450A-A8A7-2CEC961FB03D}" type="presParOf" srcId="{0215257D-34BC-44BA-B160-0AFB13122D30}" destId="{FBD8D682-231A-4A70-B7D8-F7296B219E79}" srcOrd="2" destOrd="0" presId="urn:microsoft.com/office/officeart/2017/3/layout/DropPinTimeline"/>
    <dgm:cxn modelId="{BC8490E7-FC10-47CA-B312-2FEF1B1E3B70}" type="presParOf" srcId="{0215257D-34BC-44BA-B160-0AFB13122D30}" destId="{A3C1B75D-5100-4082-BF0E-6BC92985F843}" srcOrd="3" destOrd="0" presId="urn:microsoft.com/office/officeart/2017/3/layout/DropPinTimeline"/>
    <dgm:cxn modelId="{484AC3D2-663D-4538-9274-C3388C4C7F85}" type="presParOf" srcId="{0215257D-34BC-44BA-B160-0AFB13122D30}" destId="{0F0B6ACA-46F0-4F66-B40B-0946F7AB221A}" srcOrd="4" destOrd="0" presId="urn:microsoft.com/office/officeart/2017/3/layout/DropPinTimeline"/>
    <dgm:cxn modelId="{A10F0BAC-A573-41B0-A4FF-A7BA663C8E47}" type="presParOf" srcId="{0215257D-34BC-44BA-B160-0AFB13122D30}" destId="{5BD92570-F80C-452B-850B-255FD585B22F}" srcOrd="5" destOrd="0" presId="urn:microsoft.com/office/officeart/2017/3/layout/DropPinTimeline"/>
    <dgm:cxn modelId="{3842A28E-EA2C-4541-94B5-C7C9328986D7}" type="presParOf" srcId="{88D032DF-BFD2-4E40-ACB0-33B2E2A38994}" destId="{61706AEA-09E5-49E6-BC6E-30328885FD34}" srcOrd="23" destOrd="0" presId="urn:microsoft.com/office/officeart/2017/3/layout/DropPinTimeline"/>
    <dgm:cxn modelId="{36B682FC-7F35-422F-ACB6-4EC5B0467E1D}" type="presParOf" srcId="{88D032DF-BFD2-4E40-ACB0-33B2E2A38994}" destId="{2313EEF7-97BB-4E47-8126-C84A7714E2BD}" srcOrd="24" destOrd="0" presId="urn:microsoft.com/office/officeart/2017/3/layout/DropPinTimeline"/>
    <dgm:cxn modelId="{E2F6AF1C-A5F4-4797-A8B4-526E64D53515}" type="presParOf" srcId="{2313EEF7-97BB-4E47-8126-C84A7714E2BD}" destId="{34AB9A72-907E-4506-9CB1-A39E48968485}" srcOrd="0" destOrd="0" presId="urn:microsoft.com/office/officeart/2017/3/layout/DropPinTimeline"/>
    <dgm:cxn modelId="{F4A7142C-8723-4EBE-B20E-98D2D1B529E3}" type="presParOf" srcId="{2313EEF7-97BB-4E47-8126-C84A7714E2BD}" destId="{C2F60BED-FD92-47C8-A579-12046C62F214}" srcOrd="1" destOrd="0" presId="urn:microsoft.com/office/officeart/2017/3/layout/DropPinTimeline"/>
    <dgm:cxn modelId="{DD44383D-9461-42B8-A147-DFBB01CE6B88}" type="presParOf" srcId="{C2F60BED-FD92-47C8-A579-12046C62F214}" destId="{5CCB4A77-8EDC-4EC1-9831-5FD5BE99C101}" srcOrd="0" destOrd="0" presId="urn:microsoft.com/office/officeart/2017/3/layout/DropPinTimeline"/>
    <dgm:cxn modelId="{7FDB43C4-3213-4E9D-90B6-86879085F92E}" type="presParOf" srcId="{C2F60BED-FD92-47C8-A579-12046C62F214}" destId="{B3006A33-3F14-4E85-B42E-11B6472E7D65}" srcOrd="1" destOrd="0" presId="urn:microsoft.com/office/officeart/2017/3/layout/DropPinTimeline"/>
    <dgm:cxn modelId="{CBF79706-1DB3-4A3D-BC72-B93D4012BC30}" type="presParOf" srcId="{2313EEF7-97BB-4E47-8126-C84A7714E2BD}" destId="{3B8DD1CA-79E2-4FD7-85E7-AE527E43870C}" srcOrd="2" destOrd="0" presId="urn:microsoft.com/office/officeart/2017/3/layout/DropPinTimeline"/>
    <dgm:cxn modelId="{762A80E0-8F8F-4069-8C24-4E14A33D477D}" type="presParOf" srcId="{2313EEF7-97BB-4E47-8126-C84A7714E2BD}" destId="{EB871473-1609-4912-9248-82DC20D345FF}" srcOrd="3" destOrd="0" presId="urn:microsoft.com/office/officeart/2017/3/layout/DropPinTimeline"/>
    <dgm:cxn modelId="{2B6AB68D-1837-48C9-B3A5-C548E6C89632}" type="presParOf" srcId="{2313EEF7-97BB-4E47-8126-C84A7714E2BD}" destId="{D197F2EC-AC85-4A24-8D83-B51BEF3F67E5}" srcOrd="4" destOrd="0" presId="urn:microsoft.com/office/officeart/2017/3/layout/DropPinTimeline"/>
    <dgm:cxn modelId="{90AEA15D-BAD4-4866-BEC3-050DCEB45C07}" type="presParOf" srcId="{2313EEF7-97BB-4E47-8126-C84A7714E2BD}" destId="{7D897F83-C36D-486F-B8CD-8F0718F18219}" srcOrd="5" destOrd="0" presId="urn:microsoft.com/office/officeart/2017/3/layout/DropPinTimeline"/>
    <dgm:cxn modelId="{1838B1BD-B26F-4684-BD42-4CFA06281364}" type="presParOf" srcId="{88D032DF-BFD2-4E40-ACB0-33B2E2A38994}" destId="{FD06DEDE-AC80-4709-9839-4F8605BA7845}" srcOrd="25" destOrd="0" presId="urn:microsoft.com/office/officeart/2017/3/layout/DropPinTimeline"/>
    <dgm:cxn modelId="{6F5B2E72-BB0C-4384-B3A4-D4E9050DD2DA}" type="presParOf" srcId="{88D032DF-BFD2-4E40-ACB0-33B2E2A38994}" destId="{96E96151-971D-4574-9719-F680BC6A8582}" srcOrd="26" destOrd="0" presId="urn:microsoft.com/office/officeart/2017/3/layout/DropPinTimeline"/>
    <dgm:cxn modelId="{B387F93A-E203-4166-8C44-CB8E2C293B3F}" type="presParOf" srcId="{96E96151-971D-4574-9719-F680BC6A8582}" destId="{C753B1DA-141E-4C47-8477-EBE3B035347D}" srcOrd="0" destOrd="0" presId="urn:microsoft.com/office/officeart/2017/3/layout/DropPinTimeline"/>
    <dgm:cxn modelId="{4A9475FA-A0BE-48CA-999E-0A0248257919}" type="presParOf" srcId="{96E96151-971D-4574-9719-F680BC6A8582}" destId="{1D9DED7F-A785-4B4B-AB59-DB8B05F0DFA3}" srcOrd="1" destOrd="0" presId="urn:microsoft.com/office/officeart/2017/3/layout/DropPinTimeline"/>
    <dgm:cxn modelId="{5CD48C5F-CE31-40D8-B185-C7826144E546}" type="presParOf" srcId="{1D9DED7F-A785-4B4B-AB59-DB8B05F0DFA3}" destId="{8EA67168-5014-4903-AE38-530094285F96}" srcOrd="0" destOrd="0" presId="urn:microsoft.com/office/officeart/2017/3/layout/DropPinTimeline"/>
    <dgm:cxn modelId="{FA3E9FBE-C531-4961-8E5F-6EEDE1E92331}" type="presParOf" srcId="{1D9DED7F-A785-4B4B-AB59-DB8B05F0DFA3}" destId="{319FCE3E-640E-4283-9204-D978E9A0B5EE}" srcOrd="1" destOrd="0" presId="urn:microsoft.com/office/officeart/2017/3/layout/DropPinTimeline"/>
    <dgm:cxn modelId="{7DADEE02-26D7-4B88-B642-9275A7143B1D}" type="presParOf" srcId="{96E96151-971D-4574-9719-F680BC6A8582}" destId="{873048CE-B6C6-4714-9296-ACEDE24984B4}" srcOrd="2" destOrd="0" presId="urn:microsoft.com/office/officeart/2017/3/layout/DropPinTimeline"/>
    <dgm:cxn modelId="{3686DF83-29C0-43FB-A6B4-416314874C89}" type="presParOf" srcId="{96E96151-971D-4574-9719-F680BC6A8582}" destId="{7A274E74-A961-4BAB-9397-11BC39BE5CB7}" srcOrd="3" destOrd="0" presId="urn:microsoft.com/office/officeart/2017/3/layout/DropPinTimeline"/>
    <dgm:cxn modelId="{3A6501A1-25B0-4903-9B95-5A5428F7AAF4}" type="presParOf" srcId="{96E96151-971D-4574-9719-F680BC6A8582}" destId="{B96C0A61-1D58-4DDF-8766-1D41A2843442}" srcOrd="4" destOrd="0" presId="urn:microsoft.com/office/officeart/2017/3/layout/DropPinTimeline"/>
    <dgm:cxn modelId="{D5BD30D4-E073-40FD-9124-1524CEFF933B}" type="presParOf" srcId="{96E96151-971D-4574-9719-F680BC6A8582}" destId="{5909BCFF-2215-41CB-BF49-D1460CBC37B4}" srcOrd="5" destOrd="0" presId="urn:microsoft.com/office/officeart/2017/3/layout/DropPinTimeline"/>
    <dgm:cxn modelId="{06F67B38-3AC9-4503-80DA-4749130CF4F4}" type="presParOf" srcId="{88D032DF-BFD2-4E40-ACB0-33B2E2A38994}" destId="{13268208-17BF-48AB-8F64-E66F23F50E7C}" srcOrd="27" destOrd="0" presId="urn:microsoft.com/office/officeart/2017/3/layout/DropPinTimeline"/>
    <dgm:cxn modelId="{9599141F-D0E6-427E-83D0-7FBC8165B9ED}" type="presParOf" srcId="{88D032DF-BFD2-4E40-ACB0-33B2E2A38994}" destId="{3B582EE7-FD13-43B0-8F53-CCC26DD2A34F}" srcOrd="28" destOrd="0" presId="urn:microsoft.com/office/officeart/2017/3/layout/DropPinTimeline"/>
    <dgm:cxn modelId="{F9CF79E4-8124-4A0F-BC39-742CB72B3810}" type="presParOf" srcId="{3B582EE7-FD13-43B0-8F53-CCC26DD2A34F}" destId="{DF17F36A-715D-4EB4-A427-4D3016A9B9EB}" srcOrd="0" destOrd="0" presId="urn:microsoft.com/office/officeart/2017/3/layout/DropPinTimeline"/>
    <dgm:cxn modelId="{B76C524D-8530-4EEC-BE67-2B45DB34BDFF}" type="presParOf" srcId="{3B582EE7-FD13-43B0-8F53-CCC26DD2A34F}" destId="{CFDC81D7-D876-430B-BFD4-38492BDC7212}" srcOrd="1" destOrd="0" presId="urn:microsoft.com/office/officeart/2017/3/layout/DropPinTimeline"/>
    <dgm:cxn modelId="{46453563-FFF0-4049-BF4D-9A7C17EBB64F}" type="presParOf" srcId="{CFDC81D7-D876-430B-BFD4-38492BDC7212}" destId="{F4955551-3517-4823-8D89-DC7D5135DE35}" srcOrd="0" destOrd="0" presId="urn:microsoft.com/office/officeart/2017/3/layout/DropPinTimeline"/>
    <dgm:cxn modelId="{A75844DC-AFA5-453A-BB08-3B088A2549F2}" type="presParOf" srcId="{CFDC81D7-D876-430B-BFD4-38492BDC7212}" destId="{1A448075-805D-4F58-A8CF-3E5A3ABCC3B7}" srcOrd="1" destOrd="0" presId="urn:microsoft.com/office/officeart/2017/3/layout/DropPinTimeline"/>
    <dgm:cxn modelId="{410A23DB-1423-4BFD-AD6F-239E3703762E}" type="presParOf" srcId="{3B582EE7-FD13-43B0-8F53-CCC26DD2A34F}" destId="{1EA4FB30-835F-4DDC-83CC-74EF89B73CFC}" srcOrd="2" destOrd="0" presId="urn:microsoft.com/office/officeart/2017/3/layout/DropPinTimeline"/>
    <dgm:cxn modelId="{2E4DBC48-D819-4EC1-BE2D-68A2F7625EDD}" type="presParOf" srcId="{3B582EE7-FD13-43B0-8F53-CCC26DD2A34F}" destId="{15916EC5-4446-46AA-AB78-7884CC2B0F1D}" srcOrd="3" destOrd="0" presId="urn:microsoft.com/office/officeart/2017/3/layout/DropPinTimeline"/>
    <dgm:cxn modelId="{4A14B2A2-767A-4A2A-A74D-C112F7D7D8CA}" type="presParOf" srcId="{3B582EE7-FD13-43B0-8F53-CCC26DD2A34F}" destId="{ED066C0B-C885-4E2A-B832-85DAE154FD7A}" srcOrd="4" destOrd="0" presId="urn:microsoft.com/office/officeart/2017/3/layout/DropPinTimeline"/>
    <dgm:cxn modelId="{D9878342-3117-4DBF-B92E-08B62C4A68A3}" type="presParOf" srcId="{3B582EE7-FD13-43B0-8F53-CCC26DD2A34F}" destId="{30C8AAFB-2232-4340-9A21-D0370A924F3C}" srcOrd="5" destOrd="0" presId="urn:microsoft.com/office/officeart/2017/3/layout/DropPinTimeline"/>
    <dgm:cxn modelId="{7CDC6CAE-DFD0-42ED-9A03-61C481E50FCD}" type="presParOf" srcId="{88D032DF-BFD2-4E40-ACB0-33B2E2A38994}" destId="{70C63251-A66B-4F26-9915-1C2164EADE0B}" srcOrd="29" destOrd="0" presId="urn:microsoft.com/office/officeart/2017/3/layout/DropPinTimeline"/>
    <dgm:cxn modelId="{6923E24E-3E89-4218-8E0D-4830102DB4A7}" type="presParOf" srcId="{88D032DF-BFD2-4E40-ACB0-33B2E2A38994}" destId="{E2D54765-ABCA-44B4-8FF2-8F6172BB6374}" srcOrd="30" destOrd="0" presId="urn:microsoft.com/office/officeart/2017/3/layout/DropPinTimeline"/>
    <dgm:cxn modelId="{F069327C-8F68-49EA-A2B6-1EFE9578CA55}" type="presParOf" srcId="{E2D54765-ABCA-44B4-8FF2-8F6172BB6374}" destId="{6B977E8A-E055-488A-8C7D-2D84429080DB}" srcOrd="0" destOrd="0" presId="urn:microsoft.com/office/officeart/2017/3/layout/DropPinTimeline"/>
    <dgm:cxn modelId="{BFBF181D-914E-4330-8D8C-8E20825258E6}" type="presParOf" srcId="{E2D54765-ABCA-44B4-8FF2-8F6172BB6374}" destId="{DFC0BFA0-8AFB-4804-A158-0F2BB174AA92}" srcOrd="1" destOrd="0" presId="urn:microsoft.com/office/officeart/2017/3/layout/DropPinTimeline"/>
    <dgm:cxn modelId="{364317E9-3553-4245-B149-39052C25F562}" type="presParOf" srcId="{DFC0BFA0-8AFB-4804-A158-0F2BB174AA92}" destId="{3B468D58-1381-4AA1-BD80-2F64054F4062}" srcOrd="0" destOrd="0" presId="urn:microsoft.com/office/officeart/2017/3/layout/DropPinTimeline"/>
    <dgm:cxn modelId="{966FE47B-F915-4DE3-8173-A798F8667601}" type="presParOf" srcId="{DFC0BFA0-8AFB-4804-A158-0F2BB174AA92}" destId="{4F38DAC8-F354-4113-8FFB-E5DB2F42D576}" srcOrd="1" destOrd="0" presId="urn:microsoft.com/office/officeart/2017/3/layout/DropPinTimeline"/>
    <dgm:cxn modelId="{E7355774-AA72-41CD-BF15-45241AB798D9}" type="presParOf" srcId="{E2D54765-ABCA-44B4-8FF2-8F6172BB6374}" destId="{04AB3184-1239-4892-BB57-B1A0E92B837B}" srcOrd="2" destOrd="0" presId="urn:microsoft.com/office/officeart/2017/3/layout/DropPinTimeline"/>
    <dgm:cxn modelId="{E517D110-13FE-4C72-BF28-B2460A81F617}" type="presParOf" srcId="{E2D54765-ABCA-44B4-8FF2-8F6172BB6374}" destId="{8E05C415-0516-43DB-A1B4-F6A2E029F3AC}" srcOrd="3" destOrd="0" presId="urn:microsoft.com/office/officeart/2017/3/layout/DropPinTimeline"/>
    <dgm:cxn modelId="{FE44E2F7-737E-48AC-93C8-73782750E193}" type="presParOf" srcId="{E2D54765-ABCA-44B4-8FF2-8F6172BB6374}" destId="{9410CD59-6ECB-4DAC-ADF2-3F513D2E45E4}" srcOrd="4" destOrd="0" presId="urn:microsoft.com/office/officeart/2017/3/layout/DropPinTimeline"/>
    <dgm:cxn modelId="{670509B9-C689-4BF8-B968-7804A42AA716}" type="presParOf" srcId="{E2D54765-ABCA-44B4-8FF2-8F6172BB6374}" destId="{A6B5FFAB-D82D-4A7D-B9F1-52B140DB6FA1}" srcOrd="5" destOrd="0" presId="urn:microsoft.com/office/officeart/2017/3/layout/DropPinTimeline"/>
    <dgm:cxn modelId="{DF788E53-5C0D-4B3E-9ABF-905368EBBBB3}" type="presParOf" srcId="{88D032DF-BFD2-4E40-ACB0-33B2E2A38994}" destId="{97280E97-0EBB-4B71-9D19-95C81B701DF6}" srcOrd="31" destOrd="0" presId="urn:microsoft.com/office/officeart/2017/3/layout/DropPinTimeline"/>
    <dgm:cxn modelId="{EB315BD9-48A2-4BF5-B9C2-68F2ABCA09AA}" type="presParOf" srcId="{88D032DF-BFD2-4E40-ACB0-33B2E2A38994}" destId="{7BF13D18-ED7E-41DC-B647-6957BA8077EF}" srcOrd="32" destOrd="0" presId="urn:microsoft.com/office/officeart/2017/3/layout/DropPinTimeline"/>
    <dgm:cxn modelId="{05C6F472-DA8D-4745-A981-844AA90CBB7F}" type="presParOf" srcId="{7BF13D18-ED7E-41DC-B647-6957BA8077EF}" destId="{E55B2C2C-C915-4E12-8BC0-3CD085F3AC0E}" srcOrd="0" destOrd="0" presId="urn:microsoft.com/office/officeart/2017/3/layout/DropPinTimeline"/>
    <dgm:cxn modelId="{29E9D6FC-FD04-409F-B504-E36A4A2C85E5}" type="presParOf" srcId="{7BF13D18-ED7E-41DC-B647-6957BA8077EF}" destId="{1980C78C-55F9-4B90-A4EA-C13E49219CB8}" srcOrd="1" destOrd="0" presId="urn:microsoft.com/office/officeart/2017/3/layout/DropPinTimeline"/>
    <dgm:cxn modelId="{22CF84FE-454B-46E3-95DE-124359EF4421}" type="presParOf" srcId="{1980C78C-55F9-4B90-A4EA-C13E49219CB8}" destId="{EEF37402-8E4B-45B5-9758-5E809F1A8D59}" srcOrd="0" destOrd="0" presId="urn:microsoft.com/office/officeart/2017/3/layout/DropPinTimeline"/>
    <dgm:cxn modelId="{58758154-ADEF-4D08-A2D2-265B40593E37}" type="presParOf" srcId="{1980C78C-55F9-4B90-A4EA-C13E49219CB8}" destId="{BB760C98-61EC-4D9F-A528-2537F16F7D46}" srcOrd="1" destOrd="0" presId="urn:microsoft.com/office/officeart/2017/3/layout/DropPinTimeline"/>
    <dgm:cxn modelId="{1F9F892E-9251-4581-8BE7-B0FD1C267234}" type="presParOf" srcId="{7BF13D18-ED7E-41DC-B647-6957BA8077EF}" destId="{CE3B8A07-1F35-487C-BD24-C2E0E9C5A6BC}" srcOrd="2" destOrd="0" presId="urn:microsoft.com/office/officeart/2017/3/layout/DropPinTimeline"/>
    <dgm:cxn modelId="{DA3EA060-16C9-4DFF-9D67-36D6CA51DF1E}" type="presParOf" srcId="{7BF13D18-ED7E-41DC-B647-6957BA8077EF}" destId="{A7E6D4E4-070D-4320-93F1-9EA333A3FE68}" srcOrd="3" destOrd="0" presId="urn:microsoft.com/office/officeart/2017/3/layout/DropPinTimeline"/>
    <dgm:cxn modelId="{066F710D-A243-462C-9A95-0AFA92BCDE0C}" type="presParOf" srcId="{7BF13D18-ED7E-41DC-B647-6957BA8077EF}" destId="{568B184F-69C3-4AA2-8C3D-B0AB8C868C2B}" srcOrd="4" destOrd="0" presId="urn:microsoft.com/office/officeart/2017/3/layout/DropPinTimeline"/>
    <dgm:cxn modelId="{3C0EC43D-56F3-4EF0-8414-D3802B7FD465}" type="presParOf" srcId="{7BF13D18-ED7E-41DC-B647-6957BA8077EF}" destId="{2FF23C02-D307-4C8B-A377-3F0A20C5F86E}" srcOrd="5" destOrd="0" presId="urn:microsoft.com/office/officeart/2017/3/layout/DropPinTimeline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F14B73D-917D-48D4-BC8B-A44E4EF4FF20}">
      <dsp:nvSpPr>
        <dsp:cNvPr id="0" name=""/>
        <dsp:cNvSpPr/>
      </dsp:nvSpPr>
      <dsp:spPr>
        <a:xfrm>
          <a:off x="3080" y="587032"/>
          <a:ext cx="2444055" cy="1466433"/>
        </a:xfrm>
        <a:prstGeom prst="rect">
          <a:avLst/>
        </a:prstGeom>
        <a:solidFill>
          <a:srgbClr val="C0000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u="sng" kern="1200" dirty="0"/>
            <a:t>Registration Confirmation  </a:t>
          </a:r>
        </a:p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 new or updated registration</a:t>
          </a:r>
        </a:p>
      </dsp:txBody>
      <dsp:txXfrm>
        <a:off x="3080" y="587032"/>
        <a:ext cx="2444055" cy="1466433"/>
      </dsp:txXfrm>
    </dsp:sp>
    <dsp:sp modelId="{53378A5D-CF3B-4B37-8123-6D81618094D3}">
      <dsp:nvSpPr>
        <dsp:cNvPr id="0" name=""/>
        <dsp:cNvSpPr/>
      </dsp:nvSpPr>
      <dsp:spPr>
        <a:xfrm>
          <a:off x="2691541" y="587032"/>
          <a:ext cx="2444055" cy="1466433"/>
        </a:xfrm>
        <a:prstGeom prst="rect">
          <a:avLst/>
        </a:prstGeom>
        <a:solidFill>
          <a:srgbClr val="C0000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u="sng" kern="1200" dirty="0"/>
            <a:t>Precinct or Polling Place Changes</a:t>
          </a:r>
        </a:p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 changes to polling location or district</a:t>
          </a:r>
        </a:p>
      </dsp:txBody>
      <dsp:txXfrm>
        <a:off x="2691541" y="587032"/>
        <a:ext cx="2444055" cy="1466433"/>
      </dsp:txXfrm>
    </dsp:sp>
    <dsp:sp modelId="{7DC0F01E-A3EC-4033-A051-88791C970D57}">
      <dsp:nvSpPr>
        <dsp:cNvPr id="0" name=""/>
        <dsp:cNvSpPr/>
      </dsp:nvSpPr>
      <dsp:spPr>
        <a:xfrm>
          <a:off x="5380002" y="587032"/>
          <a:ext cx="2444055" cy="1466433"/>
        </a:xfrm>
        <a:prstGeom prst="rect">
          <a:avLst/>
        </a:prstGeom>
        <a:solidFill>
          <a:srgbClr val="C0000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u="sng" kern="1200" dirty="0"/>
            <a:t>Supplemental Questions </a:t>
          </a:r>
        </a:p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 information missing from registration application</a:t>
          </a:r>
        </a:p>
      </dsp:txBody>
      <dsp:txXfrm>
        <a:off x="5380002" y="587032"/>
        <a:ext cx="2444055" cy="1466433"/>
      </dsp:txXfrm>
    </dsp:sp>
    <dsp:sp modelId="{F92952EE-83C2-4434-ABD7-32344D965D5F}">
      <dsp:nvSpPr>
        <dsp:cNvPr id="0" name=""/>
        <dsp:cNvSpPr/>
      </dsp:nvSpPr>
      <dsp:spPr>
        <a:xfrm>
          <a:off x="8068463" y="587032"/>
          <a:ext cx="2444055" cy="1466433"/>
        </a:xfrm>
        <a:prstGeom prst="rect">
          <a:avLst/>
        </a:prstGeom>
        <a:solidFill>
          <a:srgbClr val="C0000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u="sng" kern="1200" dirty="0"/>
            <a:t>Cure</a:t>
          </a:r>
          <a:r>
            <a:rPr lang="en-US" sz="1700" u="sng" kern="1200" dirty="0"/>
            <a:t> </a:t>
          </a:r>
        </a:p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absentee ballot envelope missing information</a:t>
          </a:r>
        </a:p>
      </dsp:txBody>
      <dsp:txXfrm>
        <a:off x="8068463" y="587032"/>
        <a:ext cx="2444055" cy="1466433"/>
      </dsp:txXfrm>
    </dsp:sp>
    <dsp:sp modelId="{3C281D29-A161-4A80-928A-A551700B1C56}">
      <dsp:nvSpPr>
        <dsp:cNvPr id="0" name=""/>
        <dsp:cNvSpPr/>
      </dsp:nvSpPr>
      <dsp:spPr>
        <a:xfrm>
          <a:off x="1347311" y="2297871"/>
          <a:ext cx="2444055" cy="1466433"/>
        </a:xfrm>
        <a:prstGeom prst="rect">
          <a:avLst/>
        </a:prstGeom>
        <a:solidFill>
          <a:srgbClr val="C0000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u="sng" kern="1200" dirty="0"/>
            <a:t>NVRA Confirmation Mailing </a:t>
          </a:r>
        </a:p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for voters who may have moved</a:t>
          </a:r>
        </a:p>
      </dsp:txBody>
      <dsp:txXfrm>
        <a:off x="1347311" y="2297871"/>
        <a:ext cx="2444055" cy="1466433"/>
      </dsp:txXfrm>
    </dsp:sp>
    <dsp:sp modelId="{E6C26442-3CF5-4629-BC2D-CD6E89D55501}">
      <dsp:nvSpPr>
        <dsp:cNvPr id="0" name=""/>
        <dsp:cNvSpPr/>
      </dsp:nvSpPr>
      <dsp:spPr>
        <a:xfrm>
          <a:off x="4035772" y="2297871"/>
          <a:ext cx="2444055" cy="1466433"/>
        </a:xfrm>
        <a:prstGeom prst="rect">
          <a:avLst/>
        </a:prstGeom>
        <a:solidFill>
          <a:srgbClr val="C0000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u="sng" kern="1200" dirty="0"/>
            <a:t>Affirmation of Eligibility</a:t>
          </a:r>
        </a:p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700" b="1" kern="1200" dirty="0"/>
        </a:p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 to confirm citizenship</a:t>
          </a:r>
        </a:p>
      </dsp:txBody>
      <dsp:txXfrm>
        <a:off x="4035772" y="2297871"/>
        <a:ext cx="2444055" cy="1466433"/>
      </dsp:txXfrm>
    </dsp:sp>
    <dsp:sp modelId="{B1F8138D-42D6-4A1B-BFD9-3E5FB66193D6}">
      <dsp:nvSpPr>
        <dsp:cNvPr id="0" name=""/>
        <dsp:cNvSpPr/>
      </dsp:nvSpPr>
      <dsp:spPr>
        <a:xfrm>
          <a:off x="6724233" y="2297871"/>
          <a:ext cx="2444055" cy="1466433"/>
        </a:xfrm>
        <a:prstGeom prst="rect">
          <a:avLst/>
        </a:prstGeom>
        <a:solidFill>
          <a:srgbClr val="C0000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u="sng" kern="1200" dirty="0"/>
            <a:t>Denial or Cancellation</a:t>
          </a:r>
        </a:p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 ineligible to be registered</a:t>
          </a:r>
        </a:p>
      </dsp:txBody>
      <dsp:txXfrm>
        <a:off x="6724233" y="2297871"/>
        <a:ext cx="2444055" cy="146643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6FB6CD2-63C6-4B16-8DE0-5546F02C63E5}">
      <dsp:nvSpPr>
        <dsp:cNvPr id="0" name=""/>
        <dsp:cNvSpPr/>
      </dsp:nvSpPr>
      <dsp:spPr>
        <a:xfrm>
          <a:off x="3042955" y="871848"/>
          <a:ext cx="666660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50430" y="45720"/>
              </a:lnTo>
              <a:lnTo>
                <a:pt x="350430" y="47138"/>
              </a:lnTo>
              <a:lnTo>
                <a:pt x="666660" y="47138"/>
              </a:lnTo>
            </a:path>
          </a:pathLst>
        </a:custGeom>
        <a:noFill/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 dirty="0"/>
        </a:p>
      </dsp:txBody>
      <dsp:txXfrm>
        <a:off x="3358854" y="914078"/>
        <a:ext cx="34863" cy="6979"/>
      </dsp:txXfrm>
    </dsp:sp>
    <dsp:sp modelId="{E19ACD00-4C66-45DF-97A7-878D80A0DB8A}">
      <dsp:nvSpPr>
        <dsp:cNvPr id="0" name=""/>
        <dsp:cNvSpPr/>
      </dsp:nvSpPr>
      <dsp:spPr>
        <a:xfrm>
          <a:off x="13187" y="8098"/>
          <a:ext cx="3031567" cy="1818940"/>
        </a:xfrm>
        <a:prstGeom prst="rect">
          <a:avLst/>
        </a:prstGeom>
        <a:solidFill>
          <a:srgbClr val="FFC000"/>
        </a:solidFill>
        <a:ln w="1905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kern="1200" dirty="0"/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schemeClr val="tx1"/>
              </a:solidFill>
            </a:rPr>
            <a:t>Eligible Voter requests a ballot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schemeClr val="tx1"/>
              </a:solidFill>
            </a:rPr>
            <a:t>(Ballots only sent when requested)</a:t>
          </a:r>
        </a:p>
      </dsp:txBody>
      <dsp:txXfrm>
        <a:off x="13187" y="8098"/>
        <a:ext cx="3031567" cy="1818940"/>
      </dsp:txXfrm>
    </dsp:sp>
    <dsp:sp modelId="{8D588D1A-8BAD-4C63-98CF-0BCF977264AE}">
      <dsp:nvSpPr>
        <dsp:cNvPr id="0" name=""/>
        <dsp:cNvSpPr/>
      </dsp:nvSpPr>
      <dsp:spPr>
        <a:xfrm>
          <a:off x="6771783" y="871848"/>
          <a:ext cx="666660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7138"/>
              </a:moveTo>
              <a:lnTo>
                <a:pt x="350430" y="47138"/>
              </a:lnTo>
              <a:lnTo>
                <a:pt x="350430" y="45720"/>
              </a:lnTo>
              <a:lnTo>
                <a:pt x="666660" y="45720"/>
              </a:lnTo>
            </a:path>
          </a:pathLst>
        </a:custGeom>
        <a:noFill/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 dirty="0"/>
        </a:p>
      </dsp:txBody>
      <dsp:txXfrm>
        <a:off x="7087682" y="914078"/>
        <a:ext cx="34863" cy="6979"/>
      </dsp:txXfrm>
    </dsp:sp>
    <dsp:sp modelId="{F1A9F403-EB83-4E6D-87D5-57B16715E2AB}">
      <dsp:nvSpPr>
        <dsp:cNvPr id="0" name=""/>
        <dsp:cNvSpPr/>
      </dsp:nvSpPr>
      <dsp:spPr>
        <a:xfrm>
          <a:off x="3742016" y="9516"/>
          <a:ext cx="3031567" cy="1818940"/>
        </a:xfrm>
        <a:prstGeom prst="rect">
          <a:avLst/>
        </a:prstGeom>
        <a:solidFill>
          <a:srgbClr val="FFC000"/>
        </a:solidFill>
        <a:ln w="1905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kern="1200" dirty="0"/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schemeClr val="tx1"/>
              </a:solidFill>
            </a:rPr>
            <a:t>Voter completes the ballot and delivers it back quickly</a:t>
          </a:r>
        </a:p>
      </dsp:txBody>
      <dsp:txXfrm>
        <a:off x="3742016" y="9516"/>
        <a:ext cx="3031567" cy="1818940"/>
      </dsp:txXfrm>
    </dsp:sp>
    <dsp:sp modelId="{4B7D4C84-C111-4325-9294-EF40E2229376}">
      <dsp:nvSpPr>
        <dsp:cNvPr id="0" name=""/>
        <dsp:cNvSpPr/>
      </dsp:nvSpPr>
      <dsp:spPr>
        <a:xfrm>
          <a:off x="1528971" y="1825238"/>
          <a:ext cx="7457656" cy="666660"/>
        </a:xfrm>
        <a:custGeom>
          <a:avLst/>
          <a:gdLst/>
          <a:ahLst/>
          <a:cxnLst/>
          <a:rect l="0" t="0" r="0" b="0"/>
          <a:pathLst>
            <a:path>
              <a:moveTo>
                <a:pt x="7457656" y="0"/>
              </a:moveTo>
              <a:lnTo>
                <a:pt x="7457656" y="350430"/>
              </a:lnTo>
              <a:lnTo>
                <a:pt x="0" y="350430"/>
              </a:lnTo>
              <a:lnTo>
                <a:pt x="0" y="666660"/>
              </a:lnTo>
            </a:path>
          </a:pathLst>
        </a:custGeom>
        <a:noFill/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 dirty="0"/>
        </a:p>
      </dsp:txBody>
      <dsp:txXfrm>
        <a:off x="5070545" y="2155079"/>
        <a:ext cx="374509" cy="6979"/>
      </dsp:txXfrm>
    </dsp:sp>
    <dsp:sp modelId="{3590A3D5-7DAE-4121-A276-56FAB655756D}">
      <dsp:nvSpPr>
        <dsp:cNvPr id="0" name=""/>
        <dsp:cNvSpPr/>
      </dsp:nvSpPr>
      <dsp:spPr>
        <a:xfrm>
          <a:off x="7470844" y="8098"/>
          <a:ext cx="3031567" cy="1818940"/>
        </a:xfrm>
        <a:prstGeom prst="rect">
          <a:avLst/>
        </a:prstGeom>
        <a:solidFill>
          <a:srgbClr val="FFC000"/>
        </a:solidFill>
        <a:ln w="1905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kern="1200" dirty="0"/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schemeClr val="tx1"/>
              </a:solidFill>
            </a:rPr>
            <a:t>Elections office receives ballot and checks SSN, YOB, address and signature</a:t>
          </a:r>
        </a:p>
      </dsp:txBody>
      <dsp:txXfrm>
        <a:off x="7470844" y="8098"/>
        <a:ext cx="3031567" cy="1818940"/>
      </dsp:txXfrm>
    </dsp:sp>
    <dsp:sp modelId="{FDF21885-A93E-4DBC-AA81-FF08D7500140}">
      <dsp:nvSpPr>
        <dsp:cNvPr id="0" name=""/>
        <dsp:cNvSpPr/>
      </dsp:nvSpPr>
      <dsp:spPr>
        <a:xfrm>
          <a:off x="3042955" y="3388049"/>
          <a:ext cx="666660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666660" y="45720"/>
              </a:lnTo>
            </a:path>
          </a:pathLst>
        </a:custGeom>
        <a:noFill/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 dirty="0"/>
        </a:p>
      </dsp:txBody>
      <dsp:txXfrm>
        <a:off x="3358854" y="3430279"/>
        <a:ext cx="34863" cy="6979"/>
      </dsp:txXfrm>
    </dsp:sp>
    <dsp:sp modelId="{13E4C8DA-BE15-4498-ABB4-F9270E9EB4A9}">
      <dsp:nvSpPr>
        <dsp:cNvPr id="0" name=""/>
        <dsp:cNvSpPr/>
      </dsp:nvSpPr>
      <dsp:spPr>
        <a:xfrm>
          <a:off x="13187" y="2524299"/>
          <a:ext cx="3031567" cy="1818940"/>
        </a:xfrm>
        <a:prstGeom prst="rect">
          <a:avLst/>
        </a:prstGeom>
        <a:solidFill>
          <a:srgbClr val="FFC000"/>
        </a:solidFill>
        <a:ln w="1905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kern="1200" dirty="0"/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schemeClr val="tx1"/>
              </a:solidFill>
            </a:rPr>
            <a:t>Central Absentee Precinct checks voter into pollbook and scans ballot into machine</a:t>
          </a:r>
        </a:p>
      </dsp:txBody>
      <dsp:txXfrm>
        <a:off x="13187" y="2524299"/>
        <a:ext cx="3031567" cy="1818940"/>
      </dsp:txXfrm>
    </dsp:sp>
    <dsp:sp modelId="{FAFA25A6-DB21-44AA-B558-EF8788580908}">
      <dsp:nvSpPr>
        <dsp:cNvPr id="0" name=""/>
        <dsp:cNvSpPr/>
      </dsp:nvSpPr>
      <dsp:spPr>
        <a:xfrm>
          <a:off x="6771783" y="3388049"/>
          <a:ext cx="666660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666660" y="45720"/>
              </a:lnTo>
            </a:path>
          </a:pathLst>
        </a:custGeom>
        <a:noFill/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 dirty="0"/>
        </a:p>
      </dsp:txBody>
      <dsp:txXfrm>
        <a:off x="7087682" y="3430279"/>
        <a:ext cx="34863" cy="6979"/>
      </dsp:txXfrm>
    </dsp:sp>
    <dsp:sp modelId="{C65BD84E-1122-476A-8F07-512A3DCA82A9}">
      <dsp:nvSpPr>
        <dsp:cNvPr id="0" name=""/>
        <dsp:cNvSpPr/>
      </dsp:nvSpPr>
      <dsp:spPr>
        <a:xfrm>
          <a:off x="3742016" y="2524299"/>
          <a:ext cx="3031567" cy="1818940"/>
        </a:xfrm>
        <a:prstGeom prst="rect">
          <a:avLst/>
        </a:prstGeom>
        <a:solidFill>
          <a:srgbClr val="FFC000"/>
        </a:solidFill>
        <a:ln w="1905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kern="1200" dirty="0"/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schemeClr val="tx1"/>
              </a:solidFill>
            </a:rPr>
            <a:t>At 7 p.m. on Election Night, an officer of election hits the button to run a results tape</a:t>
          </a:r>
        </a:p>
      </dsp:txBody>
      <dsp:txXfrm>
        <a:off x="3742016" y="2524299"/>
        <a:ext cx="3031567" cy="1818940"/>
      </dsp:txXfrm>
    </dsp:sp>
    <dsp:sp modelId="{18074631-7DA9-4ADF-96CA-09E31EC78903}">
      <dsp:nvSpPr>
        <dsp:cNvPr id="0" name=""/>
        <dsp:cNvSpPr/>
      </dsp:nvSpPr>
      <dsp:spPr>
        <a:xfrm>
          <a:off x="7470844" y="2524299"/>
          <a:ext cx="3031567" cy="1818940"/>
        </a:xfrm>
        <a:prstGeom prst="rect">
          <a:avLst/>
        </a:prstGeom>
        <a:solidFill>
          <a:srgbClr val="FFC000"/>
        </a:solidFill>
        <a:ln w="1905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kern="1200" dirty="0"/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schemeClr val="tx1"/>
              </a:solidFill>
            </a:rPr>
            <a:t>General Registrar enters results into election night results system</a:t>
          </a:r>
        </a:p>
      </dsp:txBody>
      <dsp:txXfrm>
        <a:off x="7470844" y="2524299"/>
        <a:ext cx="3031567" cy="181894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6FB6CD2-63C6-4B16-8DE0-5546F02C63E5}">
      <dsp:nvSpPr>
        <dsp:cNvPr id="0" name=""/>
        <dsp:cNvSpPr/>
      </dsp:nvSpPr>
      <dsp:spPr>
        <a:xfrm>
          <a:off x="3164913" y="896382"/>
          <a:ext cx="688255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688255" y="45720"/>
              </a:lnTo>
            </a:path>
          </a:pathLst>
        </a:custGeom>
        <a:noFill/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 dirty="0"/>
        </a:p>
      </dsp:txBody>
      <dsp:txXfrm>
        <a:off x="3491070" y="938504"/>
        <a:ext cx="35942" cy="7195"/>
      </dsp:txXfrm>
    </dsp:sp>
    <dsp:sp modelId="{E19ACD00-4C66-45DF-97A7-878D80A0DB8A}">
      <dsp:nvSpPr>
        <dsp:cNvPr id="0" name=""/>
        <dsp:cNvSpPr/>
      </dsp:nvSpPr>
      <dsp:spPr>
        <a:xfrm>
          <a:off x="41252" y="4464"/>
          <a:ext cx="3125460" cy="1875276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kern="1200" dirty="0">
            <a:latin typeface="Aptos Display" panose="02110004020202020204"/>
          </a:endParaRPr>
        </a:p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+mj-lt"/>
            </a:rPr>
            <a:t>7:00 PM on Election Day </a:t>
          </a:r>
          <a:r>
            <a:rPr lang="en-US" sz="2000" kern="1200" dirty="0">
              <a:latin typeface="+mj-lt"/>
              <a:ea typeface="Calibri"/>
              <a:cs typeface="Calibri"/>
            </a:rPr>
            <a:t> </a:t>
          </a:r>
        </a:p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+mj-lt"/>
              <a:ea typeface="Calibri"/>
              <a:cs typeface="Calibri"/>
            </a:rPr>
            <a:t>Officers close polls, tabulate and complete Statement of Results. </a:t>
          </a:r>
          <a:endParaRPr lang="en-US" sz="2000" kern="1200" dirty="0">
            <a:latin typeface="+mj-lt"/>
          </a:endParaRPr>
        </a:p>
      </dsp:txBody>
      <dsp:txXfrm>
        <a:off x="41252" y="4464"/>
        <a:ext cx="3125460" cy="1875276"/>
      </dsp:txXfrm>
    </dsp:sp>
    <dsp:sp modelId="{17EED845-AF24-4B07-81EB-E59484944276}">
      <dsp:nvSpPr>
        <dsp:cNvPr id="0" name=""/>
        <dsp:cNvSpPr/>
      </dsp:nvSpPr>
      <dsp:spPr>
        <a:xfrm>
          <a:off x="7009230" y="896382"/>
          <a:ext cx="688255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688255" y="45720"/>
              </a:lnTo>
            </a:path>
          </a:pathLst>
        </a:custGeom>
        <a:noFill/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 dirty="0"/>
        </a:p>
      </dsp:txBody>
      <dsp:txXfrm>
        <a:off x="7335387" y="938504"/>
        <a:ext cx="35942" cy="7195"/>
      </dsp:txXfrm>
    </dsp:sp>
    <dsp:sp modelId="{642295ED-EB26-4A35-BA5F-31BA518DA543}">
      <dsp:nvSpPr>
        <dsp:cNvPr id="0" name=""/>
        <dsp:cNvSpPr/>
      </dsp:nvSpPr>
      <dsp:spPr>
        <a:xfrm>
          <a:off x="3885569" y="4464"/>
          <a:ext cx="3125460" cy="1875276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 dirty="0">
            <a:latin typeface="Aptos Display" panose="02110004020202020204"/>
            <a:ea typeface="Calibri"/>
            <a:cs typeface="Calibri"/>
          </a:endParaRPr>
        </a:p>
        <a:p>
          <a:pPr marL="0" lvl="0" indent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latin typeface="Aptos Display" panose="02110004020202020204"/>
              <a:ea typeface="Calibri"/>
              <a:cs typeface="Calibri"/>
            </a:rPr>
            <a:t>The day after the election, the Local</a:t>
          </a:r>
          <a:r>
            <a:rPr lang="en-US" sz="1800" kern="1200" dirty="0">
              <a:latin typeface="Aptos Display" panose="02110004020202020204"/>
            </a:rPr>
            <a:t> Electoral Board convenes to ascertain results. </a:t>
          </a:r>
        </a:p>
      </dsp:txBody>
      <dsp:txXfrm>
        <a:off x="3885569" y="4464"/>
        <a:ext cx="3125460" cy="1875276"/>
      </dsp:txXfrm>
    </dsp:sp>
    <dsp:sp modelId="{D42337A3-88CF-4D6B-BEC5-B4F64FF30B7E}">
      <dsp:nvSpPr>
        <dsp:cNvPr id="0" name=""/>
        <dsp:cNvSpPr/>
      </dsp:nvSpPr>
      <dsp:spPr>
        <a:xfrm>
          <a:off x="1603983" y="1877941"/>
          <a:ext cx="7688633" cy="688255"/>
        </a:xfrm>
        <a:custGeom>
          <a:avLst/>
          <a:gdLst/>
          <a:ahLst/>
          <a:cxnLst/>
          <a:rect l="0" t="0" r="0" b="0"/>
          <a:pathLst>
            <a:path>
              <a:moveTo>
                <a:pt x="7688633" y="0"/>
              </a:moveTo>
              <a:lnTo>
                <a:pt x="7688633" y="361227"/>
              </a:lnTo>
              <a:lnTo>
                <a:pt x="0" y="361227"/>
              </a:lnTo>
              <a:lnTo>
                <a:pt x="0" y="688255"/>
              </a:lnTo>
            </a:path>
          </a:pathLst>
        </a:custGeom>
        <a:noFill/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 dirty="0"/>
        </a:p>
      </dsp:txBody>
      <dsp:txXfrm>
        <a:off x="5255245" y="2218471"/>
        <a:ext cx="386108" cy="7195"/>
      </dsp:txXfrm>
    </dsp:sp>
    <dsp:sp modelId="{D1779AEF-505C-4EA8-AB5D-E12C3D0B4734}">
      <dsp:nvSpPr>
        <dsp:cNvPr id="0" name=""/>
        <dsp:cNvSpPr/>
      </dsp:nvSpPr>
      <dsp:spPr>
        <a:xfrm>
          <a:off x="7729886" y="4464"/>
          <a:ext cx="3125460" cy="1875276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 dirty="0"/>
        </a:p>
        <a:p>
          <a:pPr marL="0" lvl="0" indent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Local Electoral Boards </a:t>
          </a:r>
          <a:r>
            <a:rPr lang="en-US" sz="1800" kern="1200" dirty="0">
              <a:latin typeface="Aptos Display" panose="02110004020202020204"/>
            </a:rPr>
            <a:t>must conduct provisional ballot meetings and finalize election results within 10 days. </a:t>
          </a:r>
        </a:p>
      </dsp:txBody>
      <dsp:txXfrm>
        <a:off x="7729886" y="4464"/>
        <a:ext cx="3125460" cy="1875276"/>
      </dsp:txXfrm>
    </dsp:sp>
    <dsp:sp modelId="{08A48B45-E065-479F-8EA0-FB349B35F6D3}">
      <dsp:nvSpPr>
        <dsp:cNvPr id="0" name=""/>
        <dsp:cNvSpPr/>
      </dsp:nvSpPr>
      <dsp:spPr>
        <a:xfrm>
          <a:off x="3164913" y="3490515"/>
          <a:ext cx="688255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688255" y="45720"/>
              </a:lnTo>
            </a:path>
          </a:pathLst>
        </a:custGeom>
        <a:noFill/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 dirty="0"/>
        </a:p>
      </dsp:txBody>
      <dsp:txXfrm>
        <a:off x="3491070" y="3532637"/>
        <a:ext cx="35942" cy="7195"/>
      </dsp:txXfrm>
    </dsp:sp>
    <dsp:sp modelId="{738468FD-FE00-44F1-ACC8-E5E4158E96ED}">
      <dsp:nvSpPr>
        <dsp:cNvPr id="0" name=""/>
        <dsp:cNvSpPr/>
      </dsp:nvSpPr>
      <dsp:spPr>
        <a:xfrm>
          <a:off x="41252" y="2598596"/>
          <a:ext cx="3125460" cy="1875276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latin typeface="Aptos Display" panose="02110004020202020204"/>
            </a:rPr>
            <a:t>ELECT staff reviews  abstracts of votes to check results for accuracy.</a:t>
          </a:r>
          <a:endParaRPr lang="en-US" sz="1800" kern="1200" dirty="0"/>
        </a:p>
      </dsp:txBody>
      <dsp:txXfrm>
        <a:off x="41252" y="2598596"/>
        <a:ext cx="3125460" cy="1875276"/>
      </dsp:txXfrm>
    </dsp:sp>
    <dsp:sp modelId="{5AC0CE30-BC9B-4071-9CA0-0A25BC2C9A19}">
      <dsp:nvSpPr>
        <dsp:cNvPr id="0" name=""/>
        <dsp:cNvSpPr/>
      </dsp:nvSpPr>
      <dsp:spPr>
        <a:xfrm>
          <a:off x="7009230" y="3490515"/>
          <a:ext cx="688255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688255" y="45720"/>
              </a:lnTo>
            </a:path>
          </a:pathLst>
        </a:custGeom>
        <a:noFill/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 dirty="0"/>
        </a:p>
      </dsp:txBody>
      <dsp:txXfrm>
        <a:off x="7335387" y="3532637"/>
        <a:ext cx="35942" cy="7195"/>
      </dsp:txXfrm>
    </dsp:sp>
    <dsp:sp modelId="{7FAB2D6B-AB64-4FCA-B230-259CD0AFB056}">
      <dsp:nvSpPr>
        <dsp:cNvPr id="0" name=""/>
        <dsp:cNvSpPr/>
      </dsp:nvSpPr>
      <dsp:spPr>
        <a:xfrm>
          <a:off x="3885569" y="2598596"/>
          <a:ext cx="3125460" cy="1875276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 dirty="0">
            <a:latin typeface="Aptos Display" panose="02110004020202020204"/>
          </a:endParaRPr>
        </a:p>
        <a:p>
          <a:pPr marL="0" lvl="0" indent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latin typeface="Aptos Display" panose="02110004020202020204"/>
            </a:rPr>
            <a:t>Risk-Limiting Audits are conducted pre-certification to verify machines accurately reported election results.</a:t>
          </a:r>
        </a:p>
      </dsp:txBody>
      <dsp:txXfrm>
        <a:off x="3885569" y="2598596"/>
        <a:ext cx="3125460" cy="1875276"/>
      </dsp:txXfrm>
    </dsp:sp>
    <dsp:sp modelId="{03803396-A241-43CC-AFBD-73F4140CD9A2}">
      <dsp:nvSpPr>
        <dsp:cNvPr id="0" name=""/>
        <dsp:cNvSpPr/>
      </dsp:nvSpPr>
      <dsp:spPr>
        <a:xfrm>
          <a:off x="7729886" y="2598596"/>
          <a:ext cx="3125460" cy="1875276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 dirty="0">
            <a:latin typeface="Aptos Display" panose="02110004020202020204"/>
          </a:endParaRPr>
        </a:p>
        <a:p>
          <a:pPr marL="0" lvl="0" indent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latin typeface="Aptos Display" panose="02110004020202020204"/>
            </a:rPr>
            <a:t>SBE reviews Abstracts of Votes Cast a third time and votes to certify the Election in a public meeting.</a:t>
          </a:r>
        </a:p>
      </dsp:txBody>
      <dsp:txXfrm>
        <a:off x="7729886" y="2598596"/>
        <a:ext cx="3125460" cy="187527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35479EB-8A68-44DC-A923-EC1B1FB13D48}">
      <dsp:nvSpPr>
        <dsp:cNvPr id="0" name=""/>
        <dsp:cNvSpPr/>
      </dsp:nvSpPr>
      <dsp:spPr>
        <a:xfrm>
          <a:off x="3594" y="813467"/>
          <a:ext cx="1946002" cy="2724403"/>
        </a:xfrm>
        <a:prstGeom prst="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1718" tIns="330200" rIns="151718" bIns="330200" numCol="1" spcCol="1270" anchor="t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kern="1200" dirty="0"/>
            <a:t>Submit list of all organized ballots (ballot manifest)</a:t>
          </a:r>
        </a:p>
      </dsp:txBody>
      <dsp:txXfrm>
        <a:off x="3594" y="1848740"/>
        <a:ext cx="1946002" cy="1634641"/>
      </dsp:txXfrm>
    </dsp:sp>
    <dsp:sp modelId="{D8F76CD0-4E90-42A9-80BA-EBCD12F4AA0D}">
      <dsp:nvSpPr>
        <dsp:cNvPr id="0" name=""/>
        <dsp:cNvSpPr/>
      </dsp:nvSpPr>
      <dsp:spPr>
        <a:xfrm>
          <a:off x="567934" y="1085907"/>
          <a:ext cx="817320" cy="817320"/>
        </a:xfrm>
        <a:prstGeom prst="ellipse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3722" tIns="12700" rIns="63722" bIns="12700" numCol="1" spcCol="1270" anchor="ctr" anchorCtr="0">
          <a:noAutofit/>
        </a:bodyPr>
        <a:lstStyle/>
        <a:p>
          <a:pPr marL="0" lvl="0" indent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900" kern="1200" dirty="0"/>
            <a:t>1</a:t>
          </a:r>
        </a:p>
      </dsp:txBody>
      <dsp:txXfrm>
        <a:off x="687628" y="1205601"/>
        <a:ext cx="577932" cy="577932"/>
      </dsp:txXfrm>
    </dsp:sp>
    <dsp:sp modelId="{9E18C672-D59A-4163-B438-F27329C3A2E5}">
      <dsp:nvSpPr>
        <dsp:cNvPr id="0" name=""/>
        <dsp:cNvSpPr/>
      </dsp:nvSpPr>
      <dsp:spPr>
        <a:xfrm>
          <a:off x="3594" y="3537798"/>
          <a:ext cx="1946002" cy="72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F4B2644-2023-4ACD-9CD6-A16ADF18093D}">
      <dsp:nvSpPr>
        <dsp:cNvPr id="0" name=""/>
        <dsp:cNvSpPr/>
      </dsp:nvSpPr>
      <dsp:spPr>
        <a:xfrm>
          <a:off x="2144196" y="813467"/>
          <a:ext cx="1946002" cy="2724403"/>
        </a:xfrm>
        <a:prstGeom prst="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1718" tIns="330200" rIns="151718" bIns="330200" numCol="1" spcCol="1270" anchor="t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kern="1200" dirty="0"/>
            <a:t>Generate random sample size -determine ballots to be pulled</a:t>
          </a:r>
        </a:p>
      </dsp:txBody>
      <dsp:txXfrm>
        <a:off x="2144196" y="1848740"/>
        <a:ext cx="1946002" cy="1634641"/>
      </dsp:txXfrm>
    </dsp:sp>
    <dsp:sp modelId="{44221671-C3F9-4C12-8D05-B52AF6C315E1}">
      <dsp:nvSpPr>
        <dsp:cNvPr id="0" name=""/>
        <dsp:cNvSpPr/>
      </dsp:nvSpPr>
      <dsp:spPr>
        <a:xfrm>
          <a:off x="2708537" y="1085907"/>
          <a:ext cx="817320" cy="817320"/>
        </a:xfrm>
        <a:prstGeom prst="ellipse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3722" tIns="12700" rIns="63722" bIns="12700" numCol="1" spcCol="1270" anchor="ctr" anchorCtr="0">
          <a:noAutofit/>
        </a:bodyPr>
        <a:lstStyle/>
        <a:p>
          <a:pPr marL="0" lvl="0" indent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900" kern="1200" dirty="0"/>
            <a:t>2</a:t>
          </a:r>
        </a:p>
      </dsp:txBody>
      <dsp:txXfrm>
        <a:off x="2828231" y="1205601"/>
        <a:ext cx="577932" cy="577932"/>
      </dsp:txXfrm>
    </dsp:sp>
    <dsp:sp modelId="{5094ABE1-6667-4042-9913-CC20C3DBDA1C}">
      <dsp:nvSpPr>
        <dsp:cNvPr id="0" name=""/>
        <dsp:cNvSpPr/>
      </dsp:nvSpPr>
      <dsp:spPr>
        <a:xfrm>
          <a:off x="2144196" y="3537798"/>
          <a:ext cx="1946002" cy="72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DFDB367-074E-4090-BB8F-18F8619BD88D}">
      <dsp:nvSpPr>
        <dsp:cNvPr id="0" name=""/>
        <dsp:cNvSpPr/>
      </dsp:nvSpPr>
      <dsp:spPr>
        <a:xfrm>
          <a:off x="4284798" y="813467"/>
          <a:ext cx="1946002" cy="2724403"/>
        </a:xfrm>
        <a:prstGeom prst="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1718" tIns="330200" rIns="151718" bIns="330200" numCol="1" spcCol="1270" anchor="t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kern="1200" dirty="0"/>
            <a:t>Pull ballots</a:t>
          </a:r>
        </a:p>
      </dsp:txBody>
      <dsp:txXfrm>
        <a:off x="4284798" y="1848740"/>
        <a:ext cx="1946002" cy="1634641"/>
      </dsp:txXfrm>
    </dsp:sp>
    <dsp:sp modelId="{42E9E950-6B74-4B79-BE88-67C000B3DD5F}">
      <dsp:nvSpPr>
        <dsp:cNvPr id="0" name=""/>
        <dsp:cNvSpPr/>
      </dsp:nvSpPr>
      <dsp:spPr>
        <a:xfrm>
          <a:off x="4849139" y="1085907"/>
          <a:ext cx="817320" cy="817320"/>
        </a:xfrm>
        <a:prstGeom prst="ellipse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3722" tIns="12700" rIns="63722" bIns="12700" numCol="1" spcCol="1270" anchor="ctr" anchorCtr="0">
          <a:noAutofit/>
        </a:bodyPr>
        <a:lstStyle/>
        <a:p>
          <a:pPr marL="0" lvl="0" indent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900" kern="1200" dirty="0"/>
            <a:t>3</a:t>
          </a:r>
        </a:p>
      </dsp:txBody>
      <dsp:txXfrm>
        <a:off x="4968833" y="1205601"/>
        <a:ext cx="577932" cy="577932"/>
      </dsp:txXfrm>
    </dsp:sp>
    <dsp:sp modelId="{D5EB3436-F988-445F-AAE6-42FB3EDB90CF}">
      <dsp:nvSpPr>
        <dsp:cNvPr id="0" name=""/>
        <dsp:cNvSpPr/>
      </dsp:nvSpPr>
      <dsp:spPr>
        <a:xfrm>
          <a:off x="4284798" y="3537798"/>
          <a:ext cx="1946002" cy="72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A4A2062-688C-44C2-BD34-56239480CACC}">
      <dsp:nvSpPr>
        <dsp:cNvPr id="0" name=""/>
        <dsp:cNvSpPr/>
      </dsp:nvSpPr>
      <dsp:spPr>
        <a:xfrm>
          <a:off x="6425401" y="813467"/>
          <a:ext cx="1946002" cy="2724403"/>
        </a:xfrm>
        <a:prstGeom prst="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1718" tIns="330200" rIns="151718" bIns="330200" numCol="1" spcCol="1270" anchor="t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kern="1200" dirty="0"/>
            <a:t>Hand Count for results </a:t>
          </a:r>
        </a:p>
      </dsp:txBody>
      <dsp:txXfrm>
        <a:off x="6425401" y="1848740"/>
        <a:ext cx="1946002" cy="1634641"/>
      </dsp:txXfrm>
    </dsp:sp>
    <dsp:sp modelId="{EC72DF07-6F16-4F17-A15A-3EFB4C3C660D}">
      <dsp:nvSpPr>
        <dsp:cNvPr id="0" name=""/>
        <dsp:cNvSpPr/>
      </dsp:nvSpPr>
      <dsp:spPr>
        <a:xfrm>
          <a:off x="6989741" y="1085907"/>
          <a:ext cx="817320" cy="817320"/>
        </a:xfrm>
        <a:prstGeom prst="ellipse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3722" tIns="12700" rIns="63722" bIns="12700" numCol="1" spcCol="1270" anchor="ctr" anchorCtr="0">
          <a:noAutofit/>
        </a:bodyPr>
        <a:lstStyle/>
        <a:p>
          <a:pPr marL="0" lvl="0" indent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900" kern="1200" dirty="0"/>
            <a:t>4</a:t>
          </a:r>
        </a:p>
      </dsp:txBody>
      <dsp:txXfrm>
        <a:off x="7109435" y="1205601"/>
        <a:ext cx="577932" cy="577932"/>
      </dsp:txXfrm>
    </dsp:sp>
    <dsp:sp modelId="{101B00A0-457C-4D43-9F88-7CDFE0D70FD7}">
      <dsp:nvSpPr>
        <dsp:cNvPr id="0" name=""/>
        <dsp:cNvSpPr/>
      </dsp:nvSpPr>
      <dsp:spPr>
        <a:xfrm>
          <a:off x="6425401" y="3537798"/>
          <a:ext cx="1946002" cy="72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3190597-D560-4FA2-B4B0-4549F7B8D92A}">
      <dsp:nvSpPr>
        <dsp:cNvPr id="0" name=""/>
        <dsp:cNvSpPr/>
      </dsp:nvSpPr>
      <dsp:spPr>
        <a:xfrm>
          <a:off x="8566003" y="813467"/>
          <a:ext cx="1946002" cy="2724403"/>
        </a:xfrm>
        <a:prstGeom prst="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1718" tIns="330200" rIns="151718" bIns="330200" numCol="1" spcCol="1270" anchor="t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kern="1200" dirty="0"/>
            <a:t>Compare to outcome </a:t>
          </a:r>
        </a:p>
      </dsp:txBody>
      <dsp:txXfrm>
        <a:off x="8566003" y="1848740"/>
        <a:ext cx="1946002" cy="1634641"/>
      </dsp:txXfrm>
    </dsp:sp>
    <dsp:sp modelId="{2050412E-CCF0-4EA9-BB49-8BA53D60734A}">
      <dsp:nvSpPr>
        <dsp:cNvPr id="0" name=""/>
        <dsp:cNvSpPr/>
      </dsp:nvSpPr>
      <dsp:spPr>
        <a:xfrm>
          <a:off x="9130344" y="1085907"/>
          <a:ext cx="817320" cy="817320"/>
        </a:xfrm>
        <a:prstGeom prst="ellipse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3722" tIns="12700" rIns="63722" bIns="12700" numCol="1" spcCol="1270" anchor="ctr" anchorCtr="0">
          <a:noAutofit/>
        </a:bodyPr>
        <a:lstStyle/>
        <a:p>
          <a:pPr marL="0" lvl="0" indent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900" kern="1200" dirty="0"/>
            <a:t>5</a:t>
          </a:r>
        </a:p>
      </dsp:txBody>
      <dsp:txXfrm>
        <a:off x="9250038" y="1205601"/>
        <a:ext cx="577932" cy="577932"/>
      </dsp:txXfrm>
    </dsp:sp>
    <dsp:sp modelId="{3D33A6A7-EA0C-4505-B9B3-67C712AC000D}">
      <dsp:nvSpPr>
        <dsp:cNvPr id="0" name=""/>
        <dsp:cNvSpPr/>
      </dsp:nvSpPr>
      <dsp:spPr>
        <a:xfrm>
          <a:off x="8566003" y="3537798"/>
          <a:ext cx="1946002" cy="72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A8E473C-27A3-4542-BB2D-AE469674C69F}">
      <dsp:nvSpPr>
        <dsp:cNvPr id="0" name=""/>
        <dsp:cNvSpPr/>
      </dsp:nvSpPr>
      <dsp:spPr>
        <a:xfrm>
          <a:off x="1421220" y="0"/>
          <a:ext cx="2043171" cy="2043379"/>
        </a:xfrm>
        <a:prstGeom prst="circularArrow">
          <a:avLst>
            <a:gd name="adj1" fmla="val 10980"/>
            <a:gd name="adj2" fmla="val 1142322"/>
            <a:gd name="adj3" fmla="val 4500000"/>
            <a:gd name="adj4" fmla="val 10800000"/>
            <a:gd name="adj5" fmla="val 125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0E5657F8-3458-4CF7-ADB3-8A8DE1F63D8F}">
      <dsp:nvSpPr>
        <dsp:cNvPr id="0" name=""/>
        <dsp:cNvSpPr/>
      </dsp:nvSpPr>
      <dsp:spPr>
        <a:xfrm>
          <a:off x="1872319" y="739648"/>
          <a:ext cx="1140205" cy="57004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300" kern="1200" dirty="0"/>
        </a:p>
      </dsp:txBody>
      <dsp:txXfrm>
        <a:off x="1872319" y="739648"/>
        <a:ext cx="1140205" cy="570043"/>
      </dsp:txXfrm>
    </dsp:sp>
    <dsp:sp modelId="{9F0D1C9E-7398-4BD4-8C11-F9970BEC2D70}">
      <dsp:nvSpPr>
        <dsp:cNvPr id="0" name=""/>
        <dsp:cNvSpPr/>
      </dsp:nvSpPr>
      <dsp:spPr>
        <a:xfrm>
          <a:off x="853608" y="1174225"/>
          <a:ext cx="2043171" cy="2043379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85733D31-7A09-4638-804B-8A5DD01F925F}">
      <dsp:nvSpPr>
        <dsp:cNvPr id="0" name=""/>
        <dsp:cNvSpPr/>
      </dsp:nvSpPr>
      <dsp:spPr>
        <a:xfrm>
          <a:off x="1904995" y="673732"/>
          <a:ext cx="1140205" cy="57004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1" i="1" kern="1200" dirty="0"/>
            <a:t>Voting System Certification</a:t>
          </a:r>
        </a:p>
      </dsp:txBody>
      <dsp:txXfrm>
        <a:off x="1904995" y="673732"/>
        <a:ext cx="1140205" cy="570043"/>
      </dsp:txXfrm>
    </dsp:sp>
    <dsp:sp modelId="{A2F740E4-070A-435F-BCF4-81CB015D9EEC}">
      <dsp:nvSpPr>
        <dsp:cNvPr id="0" name=""/>
        <dsp:cNvSpPr/>
      </dsp:nvSpPr>
      <dsp:spPr>
        <a:xfrm>
          <a:off x="1421220" y="2352785"/>
          <a:ext cx="2043171" cy="2043379"/>
        </a:xfrm>
        <a:prstGeom prst="circularArrow">
          <a:avLst>
            <a:gd name="adj1" fmla="val 10980"/>
            <a:gd name="adj2" fmla="val 1142322"/>
            <a:gd name="adj3" fmla="val 4500000"/>
            <a:gd name="adj4" fmla="val 13500000"/>
            <a:gd name="adj5" fmla="val 125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3C6A90C9-1398-4CEA-8810-6D1B1E0C12A4}">
      <dsp:nvSpPr>
        <dsp:cNvPr id="0" name=""/>
        <dsp:cNvSpPr/>
      </dsp:nvSpPr>
      <dsp:spPr>
        <a:xfrm>
          <a:off x="1872319" y="3092433"/>
          <a:ext cx="1140205" cy="57004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1" i="1" kern="1200" dirty="0"/>
            <a:t>Logic and Accuracy Testing</a:t>
          </a:r>
        </a:p>
      </dsp:txBody>
      <dsp:txXfrm>
        <a:off x="1872319" y="3092433"/>
        <a:ext cx="1140205" cy="570043"/>
      </dsp:txXfrm>
    </dsp:sp>
    <dsp:sp modelId="{604A560A-8B4D-4978-8CFF-46E5520C1F62}">
      <dsp:nvSpPr>
        <dsp:cNvPr id="0" name=""/>
        <dsp:cNvSpPr/>
      </dsp:nvSpPr>
      <dsp:spPr>
        <a:xfrm>
          <a:off x="999248" y="3662477"/>
          <a:ext cx="1755341" cy="1756189"/>
        </a:xfrm>
        <a:prstGeom prst="blockArc">
          <a:avLst>
            <a:gd name="adj1" fmla="val 0"/>
            <a:gd name="adj2" fmla="val 18900000"/>
            <a:gd name="adj3" fmla="val 1274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6FD89F5A-ECCB-4022-BB3B-6EAF29E04DBB}">
      <dsp:nvSpPr>
        <dsp:cNvPr id="0" name=""/>
        <dsp:cNvSpPr/>
      </dsp:nvSpPr>
      <dsp:spPr>
        <a:xfrm>
          <a:off x="1302408" y="4268825"/>
          <a:ext cx="1140205" cy="57004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1" i="1" kern="1200" dirty="0"/>
            <a:t>Risk-Limiting Audits</a:t>
          </a:r>
        </a:p>
      </dsp:txBody>
      <dsp:txXfrm>
        <a:off x="1302408" y="4268825"/>
        <a:ext cx="1140205" cy="570043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479CE7E-D1DB-4F27-A119-9E075F6B0490}">
      <dsp:nvSpPr>
        <dsp:cNvPr id="0" name=""/>
        <dsp:cNvSpPr/>
      </dsp:nvSpPr>
      <dsp:spPr>
        <a:xfrm>
          <a:off x="0" y="1958181"/>
          <a:ext cx="10160000" cy="0"/>
        </a:xfrm>
        <a:prstGeom prst="line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triangle" w="lg" len="lg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4EBCBCF-C789-4750-9185-1591168A8752}">
      <dsp:nvSpPr>
        <dsp:cNvPr id="0" name=""/>
        <dsp:cNvSpPr/>
      </dsp:nvSpPr>
      <dsp:spPr>
        <a:xfrm rot="8100000">
          <a:off x="61056" y="458144"/>
          <a:ext cx="274285" cy="274285"/>
        </a:xfrm>
        <a:prstGeom prst="teardrop">
          <a:avLst>
            <a:gd name="adj" fmla="val 115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6D084705-5BA7-4AB1-BAAF-1EE64F19DB6F}">
      <dsp:nvSpPr>
        <dsp:cNvPr id="0" name=""/>
        <dsp:cNvSpPr/>
      </dsp:nvSpPr>
      <dsp:spPr>
        <a:xfrm>
          <a:off x="91527" y="488614"/>
          <a:ext cx="213344" cy="213344"/>
        </a:xfrm>
        <a:prstGeom prst="ellipse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237154F-C692-4A90-AE20-F53D7DD10539}">
      <dsp:nvSpPr>
        <dsp:cNvPr id="0" name=""/>
        <dsp:cNvSpPr/>
      </dsp:nvSpPr>
      <dsp:spPr>
        <a:xfrm>
          <a:off x="392148" y="798937"/>
          <a:ext cx="1463293" cy="115924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69850" rIns="69850" bIns="104775" numCol="1" spcCol="1270" anchor="t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>
              <a:latin typeface="Avenir Next LT Pro"/>
            </a:rPr>
            <a:t>Chapter 367 of the Govs. Acts of Assembly requires a </a:t>
          </a:r>
          <a:r>
            <a:rPr lang="en-US" sz="1100" u="sng" kern="1200" dirty="0">
              <a:latin typeface="Avenir Next LT Pro"/>
            </a:rPr>
            <a:t>risk-limiting audit</a:t>
          </a:r>
          <a:r>
            <a:rPr lang="en-US" sz="1100" u="none" kern="1200" dirty="0">
              <a:latin typeface="Avenir Next LT Pro"/>
            </a:rPr>
            <a:t> annually of ballot scanner machines. </a:t>
          </a:r>
          <a:endParaRPr lang="en-US" sz="1100" b="0" i="1" kern="1200" dirty="0">
            <a:latin typeface="Avenir Next LT Pro"/>
          </a:endParaRPr>
        </a:p>
      </dsp:txBody>
      <dsp:txXfrm>
        <a:off x="392148" y="798937"/>
        <a:ext cx="1463293" cy="1159243"/>
      </dsp:txXfrm>
    </dsp:sp>
    <dsp:sp modelId="{C3633198-094A-4D00-94FF-6961FA196DEF}">
      <dsp:nvSpPr>
        <dsp:cNvPr id="0" name=""/>
        <dsp:cNvSpPr/>
      </dsp:nvSpPr>
      <dsp:spPr>
        <a:xfrm>
          <a:off x="392148" y="391636"/>
          <a:ext cx="1463293" cy="40730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95250" bIns="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500" b="1" kern="1200" dirty="0">
              <a:latin typeface="Avenir Next LT Pro"/>
            </a:rPr>
            <a:t>July 2017 </a:t>
          </a:r>
        </a:p>
      </dsp:txBody>
      <dsp:txXfrm>
        <a:off x="392148" y="391636"/>
        <a:ext cx="1463293" cy="407301"/>
      </dsp:txXfrm>
    </dsp:sp>
    <dsp:sp modelId="{A9759296-C34A-4D7F-855F-F9A6808FDED3}">
      <dsp:nvSpPr>
        <dsp:cNvPr id="0" name=""/>
        <dsp:cNvSpPr/>
      </dsp:nvSpPr>
      <dsp:spPr>
        <a:xfrm>
          <a:off x="198199" y="798937"/>
          <a:ext cx="0" cy="1159243"/>
        </a:xfrm>
        <a:prstGeom prst="line">
          <a:avLst/>
        </a:pr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dash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9439D5C-1348-48FB-BA74-374013C788A5}">
      <dsp:nvSpPr>
        <dsp:cNvPr id="0" name=""/>
        <dsp:cNvSpPr/>
      </dsp:nvSpPr>
      <dsp:spPr>
        <a:xfrm>
          <a:off x="172989" y="1921523"/>
          <a:ext cx="69821" cy="7331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7F145E21-48C9-4231-A7D4-F1CBE9DD9144}">
      <dsp:nvSpPr>
        <dsp:cNvPr id="0" name=""/>
        <dsp:cNvSpPr/>
      </dsp:nvSpPr>
      <dsp:spPr>
        <a:xfrm rot="18900000">
          <a:off x="983312" y="3183932"/>
          <a:ext cx="274285" cy="274285"/>
        </a:xfrm>
        <a:prstGeom prst="teardrop">
          <a:avLst>
            <a:gd name="adj" fmla="val 115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DCB877B4-0948-4984-8F61-BF42D9A4A33E}">
      <dsp:nvSpPr>
        <dsp:cNvPr id="0" name=""/>
        <dsp:cNvSpPr/>
      </dsp:nvSpPr>
      <dsp:spPr>
        <a:xfrm>
          <a:off x="1013783" y="3214402"/>
          <a:ext cx="213344" cy="213344"/>
        </a:xfrm>
        <a:prstGeom prst="ellipse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6D1C84A-AF4B-4786-88DE-2275F8D3D4F9}">
      <dsp:nvSpPr>
        <dsp:cNvPr id="0" name=""/>
        <dsp:cNvSpPr/>
      </dsp:nvSpPr>
      <dsp:spPr>
        <a:xfrm>
          <a:off x="1314404" y="1958181"/>
          <a:ext cx="1463293" cy="115924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04775" rIns="0" bIns="69850" numCol="1" spcCol="1270" anchor="b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0" i="1" kern="1200" dirty="0">
              <a:latin typeface="Avenir Next LT Pro"/>
            </a:rPr>
            <a:t>-</a:t>
          </a:r>
          <a:r>
            <a:rPr lang="en-US" sz="1100" b="0" i="0" kern="1200" dirty="0">
              <a:latin typeface="Avenir Next LT Pro"/>
            </a:rPr>
            <a:t>Chapter 367 takes effect.</a:t>
          </a:r>
          <a:r>
            <a:rPr lang="en-US" sz="1100" i="0" kern="1200" dirty="0">
              <a:latin typeface="Avenir Next LT Pro"/>
            </a:rPr>
            <a:t> </a:t>
          </a:r>
          <a:endParaRPr lang="en-US" sz="1100" i="0" kern="1200" dirty="0"/>
        </a:p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0" i="0" kern="1200" dirty="0">
              <a:latin typeface="Avenir Next LT Pro"/>
            </a:rPr>
            <a:t>-Fairfax City pilots the first RLAs in VA.</a:t>
          </a:r>
        </a:p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0" i="0" kern="1200" dirty="0">
              <a:latin typeface="Avenir Next LT Pro"/>
            </a:rPr>
            <a:t>-12</a:t>
          </a:r>
          <a:r>
            <a:rPr lang="en-US" sz="1100" i="0" kern="1200" dirty="0">
              <a:latin typeface="Avenir Next LT Pro"/>
            </a:rPr>
            <a:t> pilots are conducted. </a:t>
          </a:r>
          <a:endParaRPr lang="en-US" sz="1100" i="0" kern="1200" dirty="0"/>
        </a:p>
      </dsp:txBody>
      <dsp:txXfrm>
        <a:off x="1314404" y="1958181"/>
        <a:ext cx="1463293" cy="1159243"/>
      </dsp:txXfrm>
    </dsp:sp>
    <dsp:sp modelId="{46A277D1-D4D5-47A9-81A6-1EAC83C94685}">
      <dsp:nvSpPr>
        <dsp:cNvPr id="0" name=""/>
        <dsp:cNvSpPr/>
      </dsp:nvSpPr>
      <dsp:spPr>
        <a:xfrm>
          <a:off x="1314404" y="3117424"/>
          <a:ext cx="1463293" cy="40730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95250" bIns="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500" b="1" i="1" kern="1200" dirty="0">
              <a:latin typeface="Avenir Next LT Pro" panose="020B0504020202020204" pitchFamily="34" charset="0"/>
            </a:rPr>
            <a:t>2018-2021</a:t>
          </a:r>
          <a:r>
            <a:rPr lang="en-US" sz="1500" b="0" i="1" kern="1200" dirty="0">
              <a:latin typeface="Avenir Next LT Pro"/>
            </a:rPr>
            <a:t> </a:t>
          </a:r>
          <a:endParaRPr lang="en-US" sz="1500" b="1" i="0" kern="1200" dirty="0">
            <a:latin typeface="Avenir Next LT Pro"/>
          </a:endParaRPr>
        </a:p>
      </dsp:txBody>
      <dsp:txXfrm>
        <a:off x="1314404" y="3117424"/>
        <a:ext cx="1463293" cy="407301"/>
      </dsp:txXfrm>
    </dsp:sp>
    <dsp:sp modelId="{6CB4B55E-B14E-41FC-AE54-86083313E853}">
      <dsp:nvSpPr>
        <dsp:cNvPr id="0" name=""/>
        <dsp:cNvSpPr/>
      </dsp:nvSpPr>
      <dsp:spPr>
        <a:xfrm>
          <a:off x="1120455" y="1958181"/>
          <a:ext cx="0" cy="1159243"/>
        </a:xfrm>
        <a:prstGeom prst="line">
          <a:avLst/>
        </a:pr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dash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7287EF8-AEE9-480A-98B2-D5A442D7FE0B}">
      <dsp:nvSpPr>
        <dsp:cNvPr id="0" name=""/>
        <dsp:cNvSpPr/>
      </dsp:nvSpPr>
      <dsp:spPr>
        <a:xfrm>
          <a:off x="1095246" y="1921523"/>
          <a:ext cx="69821" cy="7331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FF10C1E1-64B6-4A0B-B65A-0AD160544A16}">
      <dsp:nvSpPr>
        <dsp:cNvPr id="0" name=""/>
        <dsp:cNvSpPr/>
      </dsp:nvSpPr>
      <dsp:spPr>
        <a:xfrm rot="8100000">
          <a:off x="1905569" y="458144"/>
          <a:ext cx="274285" cy="274285"/>
        </a:xfrm>
        <a:prstGeom prst="teardrop">
          <a:avLst>
            <a:gd name="adj" fmla="val 115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05DCABD4-C734-459B-9C2C-DB42812F4C16}">
      <dsp:nvSpPr>
        <dsp:cNvPr id="0" name=""/>
        <dsp:cNvSpPr/>
      </dsp:nvSpPr>
      <dsp:spPr>
        <a:xfrm>
          <a:off x="1936039" y="488614"/>
          <a:ext cx="213344" cy="213344"/>
        </a:xfrm>
        <a:prstGeom prst="ellipse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C2D9F6F-D319-4896-B7A3-D3A8AED0644B}">
      <dsp:nvSpPr>
        <dsp:cNvPr id="0" name=""/>
        <dsp:cNvSpPr/>
      </dsp:nvSpPr>
      <dsp:spPr>
        <a:xfrm>
          <a:off x="2286003" y="712101"/>
          <a:ext cx="1463293" cy="115924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69850" rIns="69850" bIns="104775" numCol="1" spcCol="1270" anchor="t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>
              <a:latin typeface="Avenir Next LT Pro"/>
            </a:rPr>
            <a:t>-First ballot polling RLAs of a statewide contests conducted.</a:t>
          </a:r>
          <a:endParaRPr lang="en-US" sz="1100" b="0" kern="1200" dirty="0">
            <a:latin typeface="Avenir Next LT Pro"/>
          </a:endParaRPr>
        </a:p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0" kern="1200" dirty="0">
              <a:latin typeface="Avenir Next LT Pro"/>
            </a:rPr>
            <a:t>-RLA Manual is created</a:t>
          </a:r>
        </a:p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100" b="0" kern="1200" dirty="0">
            <a:latin typeface="Avenir Next LT Pro"/>
          </a:endParaRPr>
        </a:p>
      </dsp:txBody>
      <dsp:txXfrm>
        <a:off x="2286003" y="712101"/>
        <a:ext cx="1463293" cy="1159243"/>
      </dsp:txXfrm>
    </dsp:sp>
    <dsp:sp modelId="{DE2D18D1-061E-498E-A4ED-D6B5945BCDC2}">
      <dsp:nvSpPr>
        <dsp:cNvPr id="0" name=""/>
        <dsp:cNvSpPr/>
      </dsp:nvSpPr>
      <dsp:spPr>
        <a:xfrm>
          <a:off x="2286003" y="304799"/>
          <a:ext cx="1463293" cy="40730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95250" bIns="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500" b="1" kern="1200" dirty="0">
              <a:latin typeface="Avenir Next LT Pro"/>
            </a:rPr>
            <a:t>Feb. 2021</a:t>
          </a:r>
          <a:endParaRPr lang="en-US" sz="1500" b="1" kern="1200" dirty="0"/>
        </a:p>
      </dsp:txBody>
      <dsp:txXfrm>
        <a:off x="2286003" y="304799"/>
        <a:ext cx="1463293" cy="407301"/>
      </dsp:txXfrm>
    </dsp:sp>
    <dsp:sp modelId="{603B82FD-6F88-496C-9091-0F16474744DE}">
      <dsp:nvSpPr>
        <dsp:cNvPr id="0" name=""/>
        <dsp:cNvSpPr/>
      </dsp:nvSpPr>
      <dsp:spPr>
        <a:xfrm>
          <a:off x="2042712" y="798937"/>
          <a:ext cx="0" cy="1159243"/>
        </a:xfrm>
        <a:prstGeom prst="line">
          <a:avLst/>
        </a:pr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dash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3F09577-F434-4CD9-9523-8D91877CC986}">
      <dsp:nvSpPr>
        <dsp:cNvPr id="0" name=""/>
        <dsp:cNvSpPr/>
      </dsp:nvSpPr>
      <dsp:spPr>
        <a:xfrm>
          <a:off x="2017502" y="1921523"/>
          <a:ext cx="69821" cy="7331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1AED2DF6-532D-4F27-BD85-2823EA541FAF}">
      <dsp:nvSpPr>
        <dsp:cNvPr id="0" name=""/>
        <dsp:cNvSpPr/>
      </dsp:nvSpPr>
      <dsp:spPr>
        <a:xfrm rot="18900000">
          <a:off x="2827825" y="3183932"/>
          <a:ext cx="274285" cy="274285"/>
        </a:xfrm>
        <a:prstGeom prst="teardrop">
          <a:avLst>
            <a:gd name="adj" fmla="val 115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2E0F6FA1-62C9-463C-AC42-42AB1338E9A5}">
      <dsp:nvSpPr>
        <dsp:cNvPr id="0" name=""/>
        <dsp:cNvSpPr/>
      </dsp:nvSpPr>
      <dsp:spPr>
        <a:xfrm>
          <a:off x="2858296" y="3214402"/>
          <a:ext cx="213344" cy="213344"/>
        </a:xfrm>
        <a:prstGeom prst="ellipse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3A4BDF8-9E75-445B-BEFD-D87B2E779E39}">
      <dsp:nvSpPr>
        <dsp:cNvPr id="0" name=""/>
        <dsp:cNvSpPr/>
      </dsp:nvSpPr>
      <dsp:spPr>
        <a:xfrm>
          <a:off x="3158917" y="1958181"/>
          <a:ext cx="1463293" cy="115924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04775" rIns="0" bIns="69850" numCol="1" spcCol="1270" anchor="b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0" kern="1200" dirty="0">
              <a:latin typeface="Avenir Next LT Pro"/>
            </a:rPr>
            <a:t>Former HOD 13 and 75 perform an RLA of the Nov. 2021 election.</a:t>
          </a:r>
        </a:p>
      </dsp:txBody>
      <dsp:txXfrm>
        <a:off x="3158917" y="1958181"/>
        <a:ext cx="1463293" cy="1159243"/>
      </dsp:txXfrm>
    </dsp:sp>
    <dsp:sp modelId="{D9B40107-57B1-4894-942D-5FB9837A30A7}">
      <dsp:nvSpPr>
        <dsp:cNvPr id="0" name=""/>
        <dsp:cNvSpPr/>
      </dsp:nvSpPr>
      <dsp:spPr>
        <a:xfrm>
          <a:off x="3158917" y="3117424"/>
          <a:ext cx="1463293" cy="40730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95250" bIns="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500" b="1" kern="1200" dirty="0">
              <a:latin typeface="Avenir Next LT Pro"/>
            </a:rPr>
            <a:t>Jan 2022</a:t>
          </a:r>
          <a:endParaRPr lang="en-US" sz="1500" b="1" kern="1200" dirty="0"/>
        </a:p>
      </dsp:txBody>
      <dsp:txXfrm>
        <a:off x="3158917" y="3117424"/>
        <a:ext cx="1463293" cy="407301"/>
      </dsp:txXfrm>
    </dsp:sp>
    <dsp:sp modelId="{87854666-EF3A-406E-86CF-232A654C5910}">
      <dsp:nvSpPr>
        <dsp:cNvPr id="0" name=""/>
        <dsp:cNvSpPr/>
      </dsp:nvSpPr>
      <dsp:spPr>
        <a:xfrm>
          <a:off x="2964968" y="1958181"/>
          <a:ext cx="0" cy="1159243"/>
        </a:xfrm>
        <a:prstGeom prst="line">
          <a:avLst/>
        </a:pr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dash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DA7038D-561C-4A9A-86AF-E20DFF8B8E7A}">
      <dsp:nvSpPr>
        <dsp:cNvPr id="0" name=""/>
        <dsp:cNvSpPr/>
      </dsp:nvSpPr>
      <dsp:spPr>
        <a:xfrm>
          <a:off x="2939759" y="1921523"/>
          <a:ext cx="69821" cy="7331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C1086899-2E5C-4FDE-816A-836BC67FF6CC}">
      <dsp:nvSpPr>
        <dsp:cNvPr id="0" name=""/>
        <dsp:cNvSpPr/>
      </dsp:nvSpPr>
      <dsp:spPr>
        <a:xfrm rot="8100000">
          <a:off x="3750082" y="458144"/>
          <a:ext cx="274285" cy="274285"/>
        </a:xfrm>
        <a:prstGeom prst="teardrop">
          <a:avLst>
            <a:gd name="adj" fmla="val 115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A5305DE0-9140-4538-A444-C9F08D534775}">
      <dsp:nvSpPr>
        <dsp:cNvPr id="0" name=""/>
        <dsp:cNvSpPr/>
      </dsp:nvSpPr>
      <dsp:spPr>
        <a:xfrm>
          <a:off x="3780552" y="488614"/>
          <a:ext cx="213344" cy="213344"/>
        </a:xfrm>
        <a:prstGeom prst="ellipse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9F6CEA5-17A7-45BF-9A38-DD60AE3BEFBD}">
      <dsp:nvSpPr>
        <dsp:cNvPr id="0" name=""/>
        <dsp:cNvSpPr/>
      </dsp:nvSpPr>
      <dsp:spPr>
        <a:xfrm>
          <a:off x="4081174" y="798937"/>
          <a:ext cx="1463293" cy="115924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69850" rIns="69850" bIns="104775" numCol="1" spcCol="1270" anchor="t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0" kern="1200" dirty="0">
              <a:latin typeface="Avenir Next LT Pro"/>
            </a:rPr>
            <a:t>Chapter 443 of the Govs. Acts of Assembly significantly amends RLA code provisions. </a:t>
          </a:r>
        </a:p>
      </dsp:txBody>
      <dsp:txXfrm>
        <a:off x="4081174" y="798937"/>
        <a:ext cx="1463293" cy="1159243"/>
      </dsp:txXfrm>
    </dsp:sp>
    <dsp:sp modelId="{BB57A21A-7B25-49F6-932D-711085C40135}">
      <dsp:nvSpPr>
        <dsp:cNvPr id="0" name=""/>
        <dsp:cNvSpPr/>
      </dsp:nvSpPr>
      <dsp:spPr>
        <a:xfrm>
          <a:off x="4081174" y="391636"/>
          <a:ext cx="1463293" cy="40730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95250" bIns="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500" b="1" kern="1200" dirty="0">
              <a:latin typeface="Avenir Next LT Pro"/>
            </a:rPr>
            <a:t>July 2022</a:t>
          </a:r>
        </a:p>
      </dsp:txBody>
      <dsp:txXfrm>
        <a:off x="4081174" y="391636"/>
        <a:ext cx="1463293" cy="407301"/>
      </dsp:txXfrm>
    </dsp:sp>
    <dsp:sp modelId="{5DEE2514-10B9-4C69-B9B6-97BFF0E9E585}">
      <dsp:nvSpPr>
        <dsp:cNvPr id="0" name=""/>
        <dsp:cNvSpPr/>
      </dsp:nvSpPr>
      <dsp:spPr>
        <a:xfrm>
          <a:off x="3887224" y="798937"/>
          <a:ext cx="0" cy="1159243"/>
        </a:xfrm>
        <a:prstGeom prst="line">
          <a:avLst/>
        </a:pr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dash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3C3DA23-D07D-4EAE-A46D-FD1D6C3FEAEE}">
      <dsp:nvSpPr>
        <dsp:cNvPr id="0" name=""/>
        <dsp:cNvSpPr/>
      </dsp:nvSpPr>
      <dsp:spPr>
        <a:xfrm>
          <a:off x="3862015" y="1921523"/>
          <a:ext cx="69821" cy="7331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92E7D541-A622-4399-B22F-9CF5EA34B635}">
      <dsp:nvSpPr>
        <dsp:cNvPr id="0" name=""/>
        <dsp:cNvSpPr/>
      </dsp:nvSpPr>
      <dsp:spPr>
        <a:xfrm rot="18900000">
          <a:off x="4672338" y="3183932"/>
          <a:ext cx="274285" cy="274285"/>
        </a:xfrm>
        <a:prstGeom prst="teardrop">
          <a:avLst>
            <a:gd name="adj" fmla="val 115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8FA7EFDE-C6E5-4B34-ACF8-CBD641BFDF76}">
      <dsp:nvSpPr>
        <dsp:cNvPr id="0" name=""/>
        <dsp:cNvSpPr/>
      </dsp:nvSpPr>
      <dsp:spPr>
        <a:xfrm>
          <a:off x="4702809" y="3214402"/>
          <a:ext cx="213344" cy="213344"/>
        </a:xfrm>
        <a:prstGeom prst="ellipse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C480994-AAD0-42C3-859B-EF2EA07E449B}">
      <dsp:nvSpPr>
        <dsp:cNvPr id="0" name=""/>
        <dsp:cNvSpPr/>
      </dsp:nvSpPr>
      <dsp:spPr>
        <a:xfrm>
          <a:off x="5003430" y="1958181"/>
          <a:ext cx="1463293" cy="115924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04775" rIns="0" bIns="69850" numCol="1" spcCol="1270" anchor="b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>
              <a:latin typeface="Avenir Next LT Pro" panose="020B0504020202020204" pitchFamily="34" charset="0"/>
            </a:rPr>
            <a:t>The 9th CD localities perform an RLA after the Nov 2022 election.</a:t>
          </a:r>
        </a:p>
      </dsp:txBody>
      <dsp:txXfrm>
        <a:off x="5003430" y="1958181"/>
        <a:ext cx="1463293" cy="1159243"/>
      </dsp:txXfrm>
    </dsp:sp>
    <dsp:sp modelId="{875FED69-7335-4563-96D1-576A083FB43F}">
      <dsp:nvSpPr>
        <dsp:cNvPr id="0" name=""/>
        <dsp:cNvSpPr/>
      </dsp:nvSpPr>
      <dsp:spPr>
        <a:xfrm>
          <a:off x="5003430" y="3117424"/>
          <a:ext cx="1463293" cy="40730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95250" bIns="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500" kern="1200" dirty="0">
              <a:latin typeface="Avenir Next LT Pro" panose="020B0504020202020204" pitchFamily="34" charset="0"/>
            </a:rPr>
            <a:t>Nov. 2022</a:t>
          </a:r>
        </a:p>
      </dsp:txBody>
      <dsp:txXfrm>
        <a:off x="5003430" y="3117424"/>
        <a:ext cx="1463293" cy="407301"/>
      </dsp:txXfrm>
    </dsp:sp>
    <dsp:sp modelId="{043638CB-1E51-4973-8A72-F851B362781A}">
      <dsp:nvSpPr>
        <dsp:cNvPr id="0" name=""/>
        <dsp:cNvSpPr/>
      </dsp:nvSpPr>
      <dsp:spPr>
        <a:xfrm>
          <a:off x="4809481" y="1958181"/>
          <a:ext cx="0" cy="1159243"/>
        </a:xfrm>
        <a:prstGeom prst="line">
          <a:avLst/>
        </a:pr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dash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A31C022-FA11-4A48-9E4C-F2A7BA629A24}">
      <dsp:nvSpPr>
        <dsp:cNvPr id="0" name=""/>
        <dsp:cNvSpPr/>
      </dsp:nvSpPr>
      <dsp:spPr>
        <a:xfrm>
          <a:off x="4784272" y="1921523"/>
          <a:ext cx="69821" cy="7331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F5ABE9AD-F469-4694-9084-FE0004128758}">
      <dsp:nvSpPr>
        <dsp:cNvPr id="0" name=""/>
        <dsp:cNvSpPr/>
      </dsp:nvSpPr>
      <dsp:spPr>
        <a:xfrm rot="8100000">
          <a:off x="5594595" y="458144"/>
          <a:ext cx="274285" cy="274285"/>
        </a:xfrm>
        <a:prstGeom prst="teardrop">
          <a:avLst>
            <a:gd name="adj" fmla="val 115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005CA7B1-971D-4DEE-B6F4-8C5E8D8EB76F}">
      <dsp:nvSpPr>
        <dsp:cNvPr id="0" name=""/>
        <dsp:cNvSpPr/>
      </dsp:nvSpPr>
      <dsp:spPr>
        <a:xfrm>
          <a:off x="5625065" y="488614"/>
          <a:ext cx="213344" cy="213344"/>
        </a:xfrm>
        <a:prstGeom prst="ellipse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F507233-8EAE-4817-BA06-09CAD6955048}">
      <dsp:nvSpPr>
        <dsp:cNvPr id="0" name=""/>
        <dsp:cNvSpPr/>
      </dsp:nvSpPr>
      <dsp:spPr>
        <a:xfrm>
          <a:off x="5925687" y="798937"/>
          <a:ext cx="1463293" cy="115924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69850" rIns="69850" bIns="104775" numCol="1" spcCol="1270" anchor="t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0" kern="1200" dirty="0">
              <a:latin typeface="Avenir Next LT Pro"/>
            </a:rPr>
            <a:t>SBE approves batch comparison as a method for conducting RLAs. </a:t>
          </a:r>
          <a:endParaRPr lang="en-US" sz="1100" b="0" kern="1200" dirty="0"/>
        </a:p>
      </dsp:txBody>
      <dsp:txXfrm>
        <a:off x="5925687" y="798937"/>
        <a:ext cx="1463293" cy="1159243"/>
      </dsp:txXfrm>
    </dsp:sp>
    <dsp:sp modelId="{ED2F4180-6B00-4CCB-8C43-C733E82E03B8}">
      <dsp:nvSpPr>
        <dsp:cNvPr id="0" name=""/>
        <dsp:cNvSpPr/>
      </dsp:nvSpPr>
      <dsp:spPr>
        <a:xfrm>
          <a:off x="5925687" y="391636"/>
          <a:ext cx="1463293" cy="40730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95250" bIns="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500" b="1" kern="1200" dirty="0">
              <a:latin typeface="Avenir Next LT Pro"/>
            </a:rPr>
            <a:t>March 2023</a:t>
          </a:r>
        </a:p>
      </dsp:txBody>
      <dsp:txXfrm>
        <a:off x="5925687" y="391636"/>
        <a:ext cx="1463293" cy="407301"/>
      </dsp:txXfrm>
    </dsp:sp>
    <dsp:sp modelId="{B65E2465-FC50-4D6E-847E-5D4BDDF93E81}">
      <dsp:nvSpPr>
        <dsp:cNvPr id="0" name=""/>
        <dsp:cNvSpPr/>
      </dsp:nvSpPr>
      <dsp:spPr>
        <a:xfrm>
          <a:off x="5731737" y="798937"/>
          <a:ext cx="0" cy="1159243"/>
        </a:xfrm>
        <a:prstGeom prst="line">
          <a:avLst/>
        </a:pr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dash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C864088-3E1D-4C7A-BBFF-CE5BDC5F0623}">
      <dsp:nvSpPr>
        <dsp:cNvPr id="0" name=""/>
        <dsp:cNvSpPr/>
      </dsp:nvSpPr>
      <dsp:spPr>
        <a:xfrm>
          <a:off x="5706528" y="1921523"/>
          <a:ext cx="69821" cy="7331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C75B51E4-E2E7-407E-8838-59FBB288126E}">
      <dsp:nvSpPr>
        <dsp:cNvPr id="0" name=""/>
        <dsp:cNvSpPr/>
      </dsp:nvSpPr>
      <dsp:spPr>
        <a:xfrm rot="18900000">
          <a:off x="6516851" y="3183932"/>
          <a:ext cx="274285" cy="274285"/>
        </a:xfrm>
        <a:prstGeom prst="teardrop">
          <a:avLst>
            <a:gd name="adj" fmla="val 115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AF7BEC0C-D6B3-4FA6-9DF3-0B2E8C4244E8}">
      <dsp:nvSpPr>
        <dsp:cNvPr id="0" name=""/>
        <dsp:cNvSpPr/>
      </dsp:nvSpPr>
      <dsp:spPr>
        <a:xfrm>
          <a:off x="6547322" y="3214402"/>
          <a:ext cx="213344" cy="213344"/>
        </a:xfrm>
        <a:prstGeom prst="ellipse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2C63146-F1F4-410C-B132-E76EA320CA02}">
      <dsp:nvSpPr>
        <dsp:cNvPr id="0" name=""/>
        <dsp:cNvSpPr/>
      </dsp:nvSpPr>
      <dsp:spPr>
        <a:xfrm>
          <a:off x="6847943" y="1958181"/>
          <a:ext cx="1463293" cy="115924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04775" rIns="0" bIns="69850" numCol="1" spcCol="1270" anchor="b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0" kern="1200" dirty="0">
              <a:latin typeface="Avenir Next LT Pro"/>
            </a:rPr>
            <a:t>Loudoun County performs the first batch comparison method RLA for a primary race.</a:t>
          </a:r>
        </a:p>
      </dsp:txBody>
      <dsp:txXfrm>
        <a:off x="6847943" y="1958181"/>
        <a:ext cx="1463293" cy="1159243"/>
      </dsp:txXfrm>
    </dsp:sp>
    <dsp:sp modelId="{E6E091A4-6197-4A9D-B4F9-7AF1E7546ED7}">
      <dsp:nvSpPr>
        <dsp:cNvPr id="0" name=""/>
        <dsp:cNvSpPr/>
      </dsp:nvSpPr>
      <dsp:spPr>
        <a:xfrm>
          <a:off x="6847943" y="3117424"/>
          <a:ext cx="1463293" cy="40730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95250" bIns="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500" b="1" kern="1200" dirty="0">
              <a:latin typeface="Avenir Next LT Pro"/>
            </a:rPr>
            <a:t>June 2023</a:t>
          </a:r>
        </a:p>
      </dsp:txBody>
      <dsp:txXfrm>
        <a:off x="6847943" y="3117424"/>
        <a:ext cx="1463293" cy="407301"/>
      </dsp:txXfrm>
    </dsp:sp>
    <dsp:sp modelId="{199F31D9-4BFF-462A-BF86-3CB9BEB655DD}">
      <dsp:nvSpPr>
        <dsp:cNvPr id="0" name=""/>
        <dsp:cNvSpPr/>
      </dsp:nvSpPr>
      <dsp:spPr>
        <a:xfrm>
          <a:off x="6653994" y="1958181"/>
          <a:ext cx="0" cy="1159243"/>
        </a:xfrm>
        <a:prstGeom prst="line">
          <a:avLst/>
        </a:pr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dash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EB3FDD8-925C-4D0C-A5B5-01D7E7D87E18}">
      <dsp:nvSpPr>
        <dsp:cNvPr id="0" name=""/>
        <dsp:cNvSpPr/>
      </dsp:nvSpPr>
      <dsp:spPr>
        <a:xfrm>
          <a:off x="6628785" y="1921523"/>
          <a:ext cx="69821" cy="7331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C6547CFB-0F38-4AD1-A91C-67F13CB68D2C}">
      <dsp:nvSpPr>
        <dsp:cNvPr id="0" name=""/>
        <dsp:cNvSpPr/>
      </dsp:nvSpPr>
      <dsp:spPr>
        <a:xfrm rot="8100000">
          <a:off x="7439108" y="458144"/>
          <a:ext cx="274285" cy="274285"/>
        </a:xfrm>
        <a:prstGeom prst="teardrop">
          <a:avLst>
            <a:gd name="adj" fmla="val 115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0DFAFFB3-39C3-4AA3-BF5B-855D00800E30}">
      <dsp:nvSpPr>
        <dsp:cNvPr id="0" name=""/>
        <dsp:cNvSpPr/>
      </dsp:nvSpPr>
      <dsp:spPr>
        <a:xfrm>
          <a:off x="7469578" y="488614"/>
          <a:ext cx="213344" cy="213344"/>
        </a:xfrm>
        <a:prstGeom prst="ellipse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2C9CB9C-974A-4346-9E3E-EEAB827549AD}">
      <dsp:nvSpPr>
        <dsp:cNvPr id="0" name=""/>
        <dsp:cNvSpPr/>
      </dsp:nvSpPr>
      <dsp:spPr>
        <a:xfrm>
          <a:off x="7770200" y="798937"/>
          <a:ext cx="1463293" cy="115924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69850" rIns="69850" bIns="104775" numCol="1" spcCol="1270" anchor="t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>
              <a:latin typeface="Avenir Next LT Pro" panose="020B0504020202020204" pitchFamily="34" charset="0"/>
            </a:rPr>
            <a:t>Multiple localities perform RLAs after the Nov 2023 election.</a:t>
          </a:r>
        </a:p>
      </dsp:txBody>
      <dsp:txXfrm>
        <a:off x="7770200" y="798937"/>
        <a:ext cx="1463293" cy="1159243"/>
      </dsp:txXfrm>
    </dsp:sp>
    <dsp:sp modelId="{CDDE202E-1273-4B3F-ADF3-1326ED5FEE95}">
      <dsp:nvSpPr>
        <dsp:cNvPr id="0" name=""/>
        <dsp:cNvSpPr/>
      </dsp:nvSpPr>
      <dsp:spPr>
        <a:xfrm>
          <a:off x="7770200" y="391636"/>
          <a:ext cx="1463293" cy="40730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95250" bIns="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500" b="1" kern="1200" dirty="0">
              <a:latin typeface="Avenir Next LT Pro" panose="020B0504020202020204" pitchFamily="34" charset="0"/>
            </a:rPr>
            <a:t>Nov. 2023</a:t>
          </a:r>
        </a:p>
      </dsp:txBody>
      <dsp:txXfrm>
        <a:off x="7770200" y="391636"/>
        <a:ext cx="1463293" cy="407301"/>
      </dsp:txXfrm>
    </dsp:sp>
    <dsp:sp modelId="{8F3436DD-D78C-4FC2-9F9C-A2C8577EAB57}">
      <dsp:nvSpPr>
        <dsp:cNvPr id="0" name=""/>
        <dsp:cNvSpPr/>
      </dsp:nvSpPr>
      <dsp:spPr>
        <a:xfrm>
          <a:off x="7576250" y="798937"/>
          <a:ext cx="0" cy="1159243"/>
        </a:xfrm>
        <a:prstGeom prst="line">
          <a:avLst/>
        </a:pr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dash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2A02338-DDD9-4773-BEA8-4E377B0BDA7D}">
      <dsp:nvSpPr>
        <dsp:cNvPr id="0" name=""/>
        <dsp:cNvSpPr/>
      </dsp:nvSpPr>
      <dsp:spPr>
        <a:xfrm>
          <a:off x="7551041" y="1921523"/>
          <a:ext cx="69821" cy="7331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6227848E-4E8C-4DBF-8054-8E41BE8AF3EE}">
      <dsp:nvSpPr>
        <dsp:cNvPr id="0" name=""/>
        <dsp:cNvSpPr/>
      </dsp:nvSpPr>
      <dsp:spPr>
        <a:xfrm rot="18900000">
          <a:off x="8361364" y="3183932"/>
          <a:ext cx="274285" cy="274285"/>
        </a:xfrm>
        <a:prstGeom prst="teardrop">
          <a:avLst>
            <a:gd name="adj" fmla="val 115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A8A96E4B-CBAF-4C8F-802B-595566700C86}">
      <dsp:nvSpPr>
        <dsp:cNvPr id="0" name=""/>
        <dsp:cNvSpPr/>
      </dsp:nvSpPr>
      <dsp:spPr>
        <a:xfrm>
          <a:off x="8391835" y="3214402"/>
          <a:ext cx="213344" cy="213344"/>
        </a:xfrm>
        <a:prstGeom prst="ellipse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867C616-51DD-4659-ACC4-652BB9620290}">
      <dsp:nvSpPr>
        <dsp:cNvPr id="0" name=""/>
        <dsp:cNvSpPr/>
      </dsp:nvSpPr>
      <dsp:spPr>
        <a:xfrm>
          <a:off x="8692456" y="1958181"/>
          <a:ext cx="1463293" cy="115924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04775" rIns="0" bIns="69850" numCol="1" spcCol="1270" anchor="b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0" kern="1200" dirty="0">
              <a:latin typeface="Avenir Next LT Pro"/>
            </a:rPr>
            <a:t>-First batch comparison RLA required by SBE (U.S. House District 1 contest)</a:t>
          </a:r>
        </a:p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0" kern="1200" dirty="0">
              <a:latin typeface="Avenir Next LT Pro"/>
            </a:rPr>
            <a:t>-U.S. Senate race </a:t>
          </a:r>
        </a:p>
      </dsp:txBody>
      <dsp:txXfrm>
        <a:off x="8692456" y="1958181"/>
        <a:ext cx="1463293" cy="1159243"/>
      </dsp:txXfrm>
    </dsp:sp>
    <dsp:sp modelId="{021A7CB0-E1E7-458E-88E2-56545F8BCAE2}">
      <dsp:nvSpPr>
        <dsp:cNvPr id="0" name=""/>
        <dsp:cNvSpPr/>
      </dsp:nvSpPr>
      <dsp:spPr>
        <a:xfrm>
          <a:off x="8692456" y="3117424"/>
          <a:ext cx="1463293" cy="40730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95250" bIns="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500" b="1" kern="1200" dirty="0">
              <a:latin typeface="Avenir Next LT Pro"/>
            </a:rPr>
            <a:t>Nov. 2024</a:t>
          </a:r>
        </a:p>
      </dsp:txBody>
      <dsp:txXfrm>
        <a:off x="8692456" y="3117424"/>
        <a:ext cx="1463293" cy="407301"/>
      </dsp:txXfrm>
    </dsp:sp>
    <dsp:sp modelId="{6F54F60D-D7FA-435C-8EE5-7B468FAC383B}">
      <dsp:nvSpPr>
        <dsp:cNvPr id="0" name=""/>
        <dsp:cNvSpPr/>
      </dsp:nvSpPr>
      <dsp:spPr>
        <a:xfrm>
          <a:off x="8498507" y="1958181"/>
          <a:ext cx="0" cy="1159243"/>
        </a:xfrm>
        <a:prstGeom prst="line">
          <a:avLst/>
        </a:pr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dash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976C6CF-8788-42C5-8838-C6AC7BB96B3D}">
      <dsp:nvSpPr>
        <dsp:cNvPr id="0" name=""/>
        <dsp:cNvSpPr/>
      </dsp:nvSpPr>
      <dsp:spPr>
        <a:xfrm>
          <a:off x="8473298" y="1921523"/>
          <a:ext cx="69821" cy="7331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4343890-3357-471F-B0AD-883DF3944036}">
      <dsp:nvSpPr>
        <dsp:cNvPr id="0" name=""/>
        <dsp:cNvSpPr/>
      </dsp:nvSpPr>
      <dsp:spPr>
        <a:xfrm>
          <a:off x="0" y="1828800"/>
          <a:ext cx="11049000" cy="0"/>
        </a:xfrm>
        <a:prstGeom prst="lin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triangle" w="lg" len="lg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8815B68-F8C1-40A1-91F3-76C8D5D35453}">
      <dsp:nvSpPr>
        <dsp:cNvPr id="0" name=""/>
        <dsp:cNvSpPr/>
      </dsp:nvSpPr>
      <dsp:spPr>
        <a:xfrm rot="8100000">
          <a:off x="52304" y="437898"/>
          <a:ext cx="236113" cy="236113"/>
        </a:xfrm>
        <a:prstGeom prst="teardrop">
          <a:avLst>
            <a:gd name="adj" fmla="val 115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8D839E9-3913-4857-B7CD-D10EF94B06A6}">
      <dsp:nvSpPr>
        <dsp:cNvPr id="0" name=""/>
        <dsp:cNvSpPr/>
      </dsp:nvSpPr>
      <dsp:spPr>
        <a:xfrm>
          <a:off x="78535" y="464128"/>
          <a:ext cx="183652" cy="183652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2A81948-5603-4F00-BAA1-CFE5D20DD08A}">
      <dsp:nvSpPr>
        <dsp:cNvPr id="0" name=""/>
        <dsp:cNvSpPr/>
      </dsp:nvSpPr>
      <dsp:spPr>
        <a:xfrm>
          <a:off x="337318" y="746150"/>
          <a:ext cx="896384" cy="108264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63500" rIns="63500" bIns="95250" numCol="1" spcCol="1270" anchor="t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latin typeface="Aptos Display" panose="02110004020202020204"/>
            </a:rPr>
            <a:t> Special Election: Fairfax County </a:t>
          </a:r>
          <a:endParaRPr lang="en-US" sz="1000" kern="1200" dirty="0"/>
        </a:p>
      </dsp:txBody>
      <dsp:txXfrm>
        <a:off x="337318" y="746150"/>
        <a:ext cx="896384" cy="1082649"/>
      </dsp:txXfrm>
    </dsp:sp>
    <dsp:sp modelId="{D7952CD7-C7EB-4BEA-B5E1-66483F7151F9}">
      <dsp:nvSpPr>
        <dsp:cNvPr id="0" name=""/>
        <dsp:cNvSpPr/>
      </dsp:nvSpPr>
      <dsp:spPr>
        <a:xfrm>
          <a:off x="337318" y="365759"/>
          <a:ext cx="896384" cy="38039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82550" bIns="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300" kern="1200" dirty="0">
              <a:latin typeface="Aptos Display" panose="02110004020202020204"/>
            </a:rPr>
            <a:t>December 9, 2025</a:t>
          </a:r>
          <a:endParaRPr lang="en-US" sz="1300" kern="1200" dirty="0"/>
        </a:p>
      </dsp:txBody>
      <dsp:txXfrm>
        <a:off x="337318" y="365759"/>
        <a:ext cx="896384" cy="380390"/>
      </dsp:txXfrm>
    </dsp:sp>
    <dsp:sp modelId="{E16D1CDD-7A54-4846-BF0D-DEFDEC85D04A}">
      <dsp:nvSpPr>
        <dsp:cNvPr id="0" name=""/>
        <dsp:cNvSpPr/>
      </dsp:nvSpPr>
      <dsp:spPr>
        <a:xfrm>
          <a:off x="170361" y="746150"/>
          <a:ext cx="0" cy="1082649"/>
        </a:xfrm>
        <a:prstGeom prst="line">
          <a:avLst/>
        </a:pr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dash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112838A-0E54-4B1E-9FC9-EDA7BC639926}">
      <dsp:nvSpPr>
        <dsp:cNvPr id="0" name=""/>
        <dsp:cNvSpPr/>
      </dsp:nvSpPr>
      <dsp:spPr>
        <a:xfrm>
          <a:off x="163547" y="1794564"/>
          <a:ext cx="60104" cy="6847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5545D0F-1DFE-481C-AA7B-61D2EAD5DE85}">
      <dsp:nvSpPr>
        <dsp:cNvPr id="0" name=""/>
        <dsp:cNvSpPr/>
      </dsp:nvSpPr>
      <dsp:spPr>
        <a:xfrm rot="18900000">
          <a:off x="665548" y="2983588"/>
          <a:ext cx="236113" cy="236113"/>
        </a:xfrm>
        <a:prstGeom prst="teardrop">
          <a:avLst>
            <a:gd name="adj" fmla="val 115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E39E9EE-5CBB-496A-8536-E161FC695E85}">
      <dsp:nvSpPr>
        <dsp:cNvPr id="0" name=""/>
        <dsp:cNvSpPr/>
      </dsp:nvSpPr>
      <dsp:spPr>
        <a:xfrm>
          <a:off x="691778" y="3009818"/>
          <a:ext cx="183652" cy="183652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7F56F4F-1759-4909-BA9E-15BC0EB81E6F}">
      <dsp:nvSpPr>
        <dsp:cNvPr id="0" name=""/>
        <dsp:cNvSpPr/>
      </dsp:nvSpPr>
      <dsp:spPr>
        <a:xfrm>
          <a:off x="950561" y="1828800"/>
          <a:ext cx="896384" cy="108264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95250" rIns="0" bIns="63500" numCol="1" spcCol="1270" anchor="b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latin typeface="Aptos Display" panose="02110004020202020204"/>
            </a:rPr>
            <a:t> Petition Signature Collection Starts</a:t>
          </a:r>
          <a:endParaRPr lang="en-US" sz="1000" kern="1200" dirty="0"/>
        </a:p>
      </dsp:txBody>
      <dsp:txXfrm>
        <a:off x="950561" y="1828800"/>
        <a:ext cx="896384" cy="1082649"/>
      </dsp:txXfrm>
    </dsp:sp>
    <dsp:sp modelId="{5F768D06-45C2-4968-8726-A436672E04F2}">
      <dsp:nvSpPr>
        <dsp:cNvPr id="0" name=""/>
        <dsp:cNvSpPr/>
      </dsp:nvSpPr>
      <dsp:spPr>
        <a:xfrm>
          <a:off x="950561" y="2911449"/>
          <a:ext cx="896384" cy="38039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82550" bIns="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300" kern="1200" dirty="0">
              <a:latin typeface="Aptos Display" panose="02110004020202020204"/>
            </a:rPr>
            <a:t>January 1, 2026</a:t>
          </a:r>
          <a:endParaRPr lang="en-US" sz="1300" kern="1200" dirty="0"/>
        </a:p>
      </dsp:txBody>
      <dsp:txXfrm>
        <a:off x="950561" y="2911449"/>
        <a:ext cx="896384" cy="380390"/>
      </dsp:txXfrm>
    </dsp:sp>
    <dsp:sp modelId="{A9AB1CED-93E2-4DEF-BC46-9F80EF525BA6}">
      <dsp:nvSpPr>
        <dsp:cNvPr id="0" name=""/>
        <dsp:cNvSpPr/>
      </dsp:nvSpPr>
      <dsp:spPr>
        <a:xfrm>
          <a:off x="783604" y="1828800"/>
          <a:ext cx="0" cy="1082649"/>
        </a:xfrm>
        <a:prstGeom prst="line">
          <a:avLst/>
        </a:pr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dash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8346134-8E78-4EC2-B489-DBD69DBBE6C2}">
      <dsp:nvSpPr>
        <dsp:cNvPr id="0" name=""/>
        <dsp:cNvSpPr/>
      </dsp:nvSpPr>
      <dsp:spPr>
        <a:xfrm>
          <a:off x="776790" y="1794564"/>
          <a:ext cx="60104" cy="6847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663E9AB-90DE-4B10-A039-C7D3245266E8}">
      <dsp:nvSpPr>
        <dsp:cNvPr id="0" name=""/>
        <dsp:cNvSpPr/>
      </dsp:nvSpPr>
      <dsp:spPr>
        <a:xfrm rot="8100000">
          <a:off x="1278791" y="437898"/>
          <a:ext cx="236113" cy="236113"/>
        </a:xfrm>
        <a:prstGeom prst="teardrop">
          <a:avLst>
            <a:gd name="adj" fmla="val 115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3DA5BE2-DDDA-4F8F-AA4C-E95DE48C7E92}">
      <dsp:nvSpPr>
        <dsp:cNvPr id="0" name=""/>
        <dsp:cNvSpPr/>
      </dsp:nvSpPr>
      <dsp:spPr>
        <a:xfrm>
          <a:off x="1305021" y="464128"/>
          <a:ext cx="183652" cy="183652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DD1D03B-804B-46CD-8582-9F4FCFD1BE07}">
      <dsp:nvSpPr>
        <dsp:cNvPr id="0" name=""/>
        <dsp:cNvSpPr/>
      </dsp:nvSpPr>
      <dsp:spPr>
        <a:xfrm>
          <a:off x="1563805" y="746150"/>
          <a:ext cx="896384" cy="108264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63500" rIns="63500" bIns="95250" numCol="1" spcCol="1270" anchor="t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latin typeface="Aptos Display" panose="02110004020202020204"/>
            </a:rPr>
            <a:t>Potential Special Election</a:t>
          </a:r>
          <a:endParaRPr lang="en-US" sz="1000" kern="1200" dirty="0"/>
        </a:p>
      </dsp:txBody>
      <dsp:txXfrm>
        <a:off x="1563805" y="746150"/>
        <a:ext cx="896384" cy="1082649"/>
      </dsp:txXfrm>
    </dsp:sp>
    <dsp:sp modelId="{F3B81FAF-09E9-431D-93C5-F703EFDA00DE}">
      <dsp:nvSpPr>
        <dsp:cNvPr id="0" name=""/>
        <dsp:cNvSpPr/>
      </dsp:nvSpPr>
      <dsp:spPr>
        <a:xfrm>
          <a:off x="1563805" y="365759"/>
          <a:ext cx="896384" cy="38039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82550" bIns="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300" kern="1200" dirty="0">
              <a:latin typeface="Aptos Display" panose="02110004020202020204"/>
            </a:rPr>
            <a:t>January 6, 2026</a:t>
          </a:r>
          <a:endParaRPr lang="en-US" sz="1300" kern="1200" dirty="0"/>
        </a:p>
      </dsp:txBody>
      <dsp:txXfrm>
        <a:off x="1563805" y="365759"/>
        <a:ext cx="896384" cy="380390"/>
      </dsp:txXfrm>
    </dsp:sp>
    <dsp:sp modelId="{F34C30FF-69D5-44E2-920F-C6EC54A90C36}">
      <dsp:nvSpPr>
        <dsp:cNvPr id="0" name=""/>
        <dsp:cNvSpPr/>
      </dsp:nvSpPr>
      <dsp:spPr>
        <a:xfrm>
          <a:off x="1396848" y="746150"/>
          <a:ext cx="0" cy="1082649"/>
        </a:xfrm>
        <a:prstGeom prst="line">
          <a:avLst/>
        </a:pr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dash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531EF35-C107-42BA-8B64-2D6D576F6A47}">
      <dsp:nvSpPr>
        <dsp:cNvPr id="0" name=""/>
        <dsp:cNvSpPr/>
      </dsp:nvSpPr>
      <dsp:spPr>
        <a:xfrm>
          <a:off x="1390033" y="1794564"/>
          <a:ext cx="60104" cy="6847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356C39D-92EB-47DF-8144-B922B29D9590}">
      <dsp:nvSpPr>
        <dsp:cNvPr id="0" name=""/>
        <dsp:cNvSpPr/>
      </dsp:nvSpPr>
      <dsp:spPr>
        <a:xfrm rot="18900000">
          <a:off x="1892034" y="2983588"/>
          <a:ext cx="236113" cy="236113"/>
        </a:xfrm>
        <a:prstGeom prst="teardrop">
          <a:avLst>
            <a:gd name="adj" fmla="val 115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D9054CB-8195-4FE7-A69B-B533E146F12D}">
      <dsp:nvSpPr>
        <dsp:cNvPr id="0" name=""/>
        <dsp:cNvSpPr/>
      </dsp:nvSpPr>
      <dsp:spPr>
        <a:xfrm>
          <a:off x="1918264" y="3009818"/>
          <a:ext cx="183652" cy="183652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5E2615E-E61D-4F79-9906-57D0B730D8C7}">
      <dsp:nvSpPr>
        <dsp:cNvPr id="0" name=""/>
        <dsp:cNvSpPr/>
      </dsp:nvSpPr>
      <dsp:spPr>
        <a:xfrm>
          <a:off x="2177048" y="1828800"/>
          <a:ext cx="896384" cy="108264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95250" rIns="0" bIns="63500" numCol="1" spcCol="1270" anchor="b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latin typeface="Aptos Display" panose="02110004020202020204"/>
            </a:rPr>
            <a:t>Special Election, Caroline County Treasurer</a:t>
          </a:r>
        </a:p>
      </dsp:txBody>
      <dsp:txXfrm>
        <a:off x="2177048" y="1828800"/>
        <a:ext cx="896384" cy="1082649"/>
      </dsp:txXfrm>
    </dsp:sp>
    <dsp:sp modelId="{4E40B068-B995-4B18-B804-7115555FD59B}">
      <dsp:nvSpPr>
        <dsp:cNvPr id="0" name=""/>
        <dsp:cNvSpPr/>
      </dsp:nvSpPr>
      <dsp:spPr>
        <a:xfrm>
          <a:off x="2177048" y="2911449"/>
          <a:ext cx="896384" cy="38039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82550" bIns="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300" kern="1200" dirty="0">
              <a:latin typeface="Aptos Display" panose="02110004020202020204"/>
            </a:rPr>
            <a:t>February 3, 2026</a:t>
          </a:r>
        </a:p>
      </dsp:txBody>
      <dsp:txXfrm>
        <a:off x="2177048" y="2911449"/>
        <a:ext cx="896384" cy="380390"/>
      </dsp:txXfrm>
    </dsp:sp>
    <dsp:sp modelId="{CA5206C4-E349-4712-A6E8-043DDABCBF93}">
      <dsp:nvSpPr>
        <dsp:cNvPr id="0" name=""/>
        <dsp:cNvSpPr/>
      </dsp:nvSpPr>
      <dsp:spPr>
        <a:xfrm>
          <a:off x="2010091" y="1828800"/>
          <a:ext cx="0" cy="1082649"/>
        </a:xfrm>
        <a:prstGeom prst="line">
          <a:avLst/>
        </a:pr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dash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0C2D7A3-F445-4C2C-B98E-C9308BCE095F}">
      <dsp:nvSpPr>
        <dsp:cNvPr id="0" name=""/>
        <dsp:cNvSpPr/>
      </dsp:nvSpPr>
      <dsp:spPr>
        <a:xfrm>
          <a:off x="2003277" y="1794564"/>
          <a:ext cx="60104" cy="6847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C313AB6-BADC-4701-93FB-519DA150325C}">
      <dsp:nvSpPr>
        <dsp:cNvPr id="0" name=""/>
        <dsp:cNvSpPr/>
      </dsp:nvSpPr>
      <dsp:spPr>
        <a:xfrm rot="8100000">
          <a:off x="2505278" y="437898"/>
          <a:ext cx="236113" cy="236113"/>
        </a:xfrm>
        <a:prstGeom prst="teardrop">
          <a:avLst>
            <a:gd name="adj" fmla="val 115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9B2FF47-80CE-4E8B-B6D1-230DB55826B7}">
      <dsp:nvSpPr>
        <dsp:cNvPr id="0" name=""/>
        <dsp:cNvSpPr/>
      </dsp:nvSpPr>
      <dsp:spPr>
        <a:xfrm>
          <a:off x="2531508" y="464128"/>
          <a:ext cx="183652" cy="183652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2FFB983-2B24-4D06-ACFE-7F7AAB69A1EE}">
      <dsp:nvSpPr>
        <dsp:cNvPr id="0" name=""/>
        <dsp:cNvSpPr/>
      </dsp:nvSpPr>
      <dsp:spPr>
        <a:xfrm>
          <a:off x="2790291" y="746150"/>
          <a:ext cx="896384" cy="108264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63500" rIns="63500" bIns="95250" numCol="1" spcCol="1270" anchor="t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b="0" kern="1200" dirty="0">
              <a:latin typeface="Aptos Display" panose="02110004020202020204"/>
            </a:rPr>
            <a:t>NCOA Mailing</a:t>
          </a:r>
        </a:p>
      </dsp:txBody>
      <dsp:txXfrm>
        <a:off x="2790291" y="746150"/>
        <a:ext cx="896384" cy="1082649"/>
      </dsp:txXfrm>
    </dsp:sp>
    <dsp:sp modelId="{998CA42E-3D7B-46B8-A05D-83D96FB931A2}">
      <dsp:nvSpPr>
        <dsp:cNvPr id="0" name=""/>
        <dsp:cNvSpPr/>
      </dsp:nvSpPr>
      <dsp:spPr>
        <a:xfrm>
          <a:off x="2790291" y="365759"/>
          <a:ext cx="896384" cy="38039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82550" bIns="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300" b="1" kern="1200" dirty="0">
              <a:latin typeface="Aptos Display" panose="02110004020202020204"/>
            </a:rPr>
            <a:t>February 15, 2026</a:t>
          </a:r>
        </a:p>
      </dsp:txBody>
      <dsp:txXfrm>
        <a:off x="2790291" y="365759"/>
        <a:ext cx="896384" cy="380390"/>
      </dsp:txXfrm>
    </dsp:sp>
    <dsp:sp modelId="{53E31A39-193B-4CCA-8CE2-93FB16D87689}">
      <dsp:nvSpPr>
        <dsp:cNvPr id="0" name=""/>
        <dsp:cNvSpPr/>
      </dsp:nvSpPr>
      <dsp:spPr>
        <a:xfrm>
          <a:off x="2623334" y="746150"/>
          <a:ext cx="0" cy="1082649"/>
        </a:xfrm>
        <a:prstGeom prst="line">
          <a:avLst/>
        </a:pr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dash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82207C2-7F58-4F42-B74B-5B68E82CE75B}">
      <dsp:nvSpPr>
        <dsp:cNvPr id="0" name=""/>
        <dsp:cNvSpPr/>
      </dsp:nvSpPr>
      <dsp:spPr>
        <a:xfrm>
          <a:off x="2616520" y="1794564"/>
          <a:ext cx="60104" cy="6847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7F8BBDF-F889-4A83-8FA2-F0953A49DF40}">
      <dsp:nvSpPr>
        <dsp:cNvPr id="0" name=""/>
        <dsp:cNvSpPr/>
      </dsp:nvSpPr>
      <dsp:spPr>
        <a:xfrm rot="18900000">
          <a:off x="3118521" y="2983588"/>
          <a:ext cx="236113" cy="236113"/>
        </a:xfrm>
        <a:prstGeom prst="teardrop">
          <a:avLst>
            <a:gd name="adj" fmla="val 115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F782A10-2C55-4B35-ADC9-6EC07189B1E1}">
      <dsp:nvSpPr>
        <dsp:cNvPr id="0" name=""/>
        <dsp:cNvSpPr/>
      </dsp:nvSpPr>
      <dsp:spPr>
        <a:xfrm>
          <a:off x="3144751" y="3009818"/>
          <a:ext cx="183652" cy="183652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D6AB722-67BC-4B84-8F01-A6B7FBBE09CE}">
      <dsp:nvSpPr>
        <dsp:cNvPr id="0" name=""/>
        <dsp:cNvSpPr/>
      </dsp:nvSpPr>
      <dsp:spPr>
        <a:xfrm>
          <a:off x="3403535" y="1828800"/>
          <a:ext cx="896384" cy="108264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95250" rIns="0" bIns="63500" numCol="1" spcCol="1270" anchor="b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b="0" kern="1200" dirty="0">
              <a:latin typeface="Aptos Display" panose="02110004020202020204"/>
            </a:rPr>
            <a:t>Filing period. </a:t>
          </a:r>
        </a:p>
      </dsp:txBody>
      <dsp:txXfrm>
        <a:off x="3403535" y="1828800"/>
        <a:ext cx="896384" cy="1082649"/>
      </dsp:txXfrm>
    </dsp:sp>
    <dsp:sp modelId="{CC9D547F-B1C4-42D9-A7AE-B9CCEE19B2A7}">
      <dsp:nvSpPr>
        <dsp:cNvPr id="0" name=""/>
        <dsp:cNvSpPr/>
      </dsp:nvSpPr>
      <dsp:spPr>
        <a:xfrm>
          <a:off x="3403535" y="2911449"/>
          <a:ext cx="896384" cy="38039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82550" bIns="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300" b="1" kern="1200" dirty="0">
              <a:latin typeface="Aptos Display" panose="02110004020202020204"/>
            </a:rPr>
            <a:t>March 16-April 2, 2026</a:t>
          </a:r>
        </a:p>
      </dsp:txBody>
      <dsp:txXfrm>
        <a:off x="3403535" y="2911449"/>
        <a:ext cx="896384" cy="380390"/>
      </dsp:txXfrm>
    </dsp:sp>
    <dsp:sp modelId="{889E7770-6C01-4236-9B38-36F75C54D47A}">
      <dsp:nvSpPr>
        <dsp:cNvPr id="0" name=""/>
        <dsp:cNvSpPr/>
      </dsp:nvSpPr>
      <dsp:spPr>
        <a:xfrm>
          <a:off x="3236577" y="1828800"/>
          <a:ext cx="0" cy="1082649"/>
        </a:xfrm>
        <a:prstGeom prst="line">
          <a:avLst/>
        </a:pr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dash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FC6E5D1-9B29-4C10-955B-726E37708E17}">
      <dsp:nvSpPr>
        <dsp:cNvPr id="0" name=""/>
        <dsp:cNvSpPr/>
      </dsp:nvSpPr>
      <dsp:spPr>
        <a:xfrm>
          <a:off x="3229763" y="1794564"/>
          <a:ext cx="60104" cy="6847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7E20B69-5347-4584-8489-A2AFF3C53D35}">
      <dsp:nvSpPr>
        <dsp:cNvPr id="0" name=""/>
        <dsp:cNvSpPr/>
      </dsp:nvSpPr>
      <dsp:spPr>
        <a:xfrm rot="8100000">
          <a:off x="3731764" y="437898"/>
          <a:ext cx="236113" cy="236113"/>
        </a:xfrm>
        <a:prstGeom prst="teardrop">
          <a:avLst>
            <a:gd name="adj" fmla="val 115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C8FA3CE-A3EE-49E8-A7BB-F1C2AAFA8C6F}">
      <dsp:nvSpPr>
        <dsp:cNvPr id="0" name=""/>
        <dsp:cNvSpPr/>
      </dsp:nvSpPr>
      <dsp:spPr>
        <a:xfrm>
          <a:off x="3757994" y="464128"/>
          <a:ext cx="183652" cy="183652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49FBD18-5A75-4394-9BEF-50AE91BF6779}">
      <dsp:nvSpPr>
        <dsp:cNvPr id="0" name=""/>
        <dsp:cNvSpPr/>
      </dsp:nvSpPr>
      <dsp:spPr>
        <a:xfrm>
          <a:off x="4016778" y="746150"/>
          <a:ext cx="896384" cy="108264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63500" rIns="63500" bIns="95250" numCol="1" spcCol="1270" anchor="t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b="0" kern="1200" dirty="0">
              <a:latin typeface="Aptos Display" panose="02110004020202020204"/>
            </a:rPr>
            <a:t>Ballot Proofing for June Primary</a:t>
          </a:r>
        </a:p>
      </dsp:txBody>
      <dsp:txXfrm>
        <a:off x="4016778" y="746150"/>
        <a:ext cx="896384" cy="1082649"/>
      </dsp:txXfrm>
    </dsp:sp>
    <dsp:sp modelId="{32CDC6AB-DFF6-44C2-AB4D-F0DF100DC8B9}">
      <dsp:nvSpPr>
        <dsp:cNvPr id="0" name=""/>
        <dsp:cNvSpPr/>
      </dsp:nvSpPr>
      <dsp:spPr>
        <a:xfrm>
          <a:off x="4016778" y="365759"/>
          <a:ext cx="896384" cy="38039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82550" bIns="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300" kern="1200" dirty="0">
              <a:latin typeface="Aptos Display" panose="02110004020202020204"/>
            </a:rPr>
            <a:t>April 13- April 24, 2026 </a:t>
          </a:r>
        </a:p>
      </dsp:txBody>
      <dsp:txXfrm>
        <a:off x="4016778" y="365759"/>
        <a:ext cx="896384" cy="380390"/>
      </dsp:txXfrm>
    </dsp:sp>
    <dsp:sp modelId="{FC845B09-EA5C-4C06-814A-8B69C64D33CD}">
      <dsp:nvSpPr>
        <dsp:cNvPr id="0" name=""/>
        <dsp:cNvSpPr/>
      </dsp:nvSpPr>
      <dsp:spPr>
        <a:xfrm>
          <a:off x="3849821" y="746150"/>
          <a:ext cx="0" cy="1082649"/>
        </a:xfrm>
        <a:prstGeom prst="line">
          <a:avLst/>
        </a:pr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dash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0C5B14F-07F9-4C6F-B2AA-24680C3950AE}">
      <dsp:nvSpPr>
        <dsp:cNvPr id="0" name=""/>
        <dsp:cNvSpPr/>
      </dsp:nvSpPr>
      <dsp:spPr>
        <a:xfrm>
          <a:off x="3843006" y="1794564"/>
          <a:ext cx="60104" cy="6847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5E8FA51-33BF-4D03-BBA7-52047337610E}">
      <dsp:nvSpPr>
        <dsp:cNvPr id="0" name=""/>
        <dsp:cNvSpPr/>
      </dsp:nvSpPr>
      <dsp:spPr>
        <a:xfrm rot="18900000">
          <a:off x="4345008" y="2983588"/>
          <a:ext cx="236113" cy="236113"/>
        </a:xfrm>
        <a:prstGeom prst="teardrop">
          <a:avLst>
            <a:gd name="adj" fmla="val 115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EB689F8-E5A7-4A55-9186-8E7A836FF24F}">
      <dsp:nvSpPr>
        <dsp:cNvPr id="0" name=""/>
        <dsp:cNvSpPr/>
      </dsp:nvSpPr>
      <dsp:spPr>
        <a:xfrm>
          <a:off x="4371238" y="3009818"/>
          <a:ext cx="183652" cy="183652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B066682-50BE-4E5F-AA6C-4AA0046B72C0}">
      <dsp:nvSpPr>
        <dsp:cNvPr id="0" name=""/>
        <dsp:cNvSpPr/>
      </dsp:nvSpPr>
      <dsp:spPr>
        <a:xfrm>
          <a:off x="4630021" y="1828800"/>
          <a:ext cx="896384" cy="108264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95250" rIns="0" bIns="63500" numCol="1" spcCol="1270" anchor="b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b="0" kern="1200" dirty="0">
              <a:latin typeface="Aptos Display" panose="02110004020202020204"/>
            </a:rPr>
            <a:t>Early Voting Begins</a:t>
          </a:r>
          <a:endParaRPr lang="en-US" sz="1000" b="0" kern="1200" dirty="0"/>
        </a:p>
      </dsp:txBody>
      <dsp:txXfrm>
        <a:off x="4630021" y="1828800"/>
        <a:ext cx="896384" cy="1082649"/>
      </dsp:txXfrm>
    </dsp:sp>
    <dsp:sp modelId="{5681FD32-4C1F-4452-BC49-62CE21967D45}">
      <dsp:nvSpPr>
        <dsp:cNvPr id="0" name=""/>
        <dsp:cNvSpPr/>
      </dsp:nvSpPr>
      <dsp:spPr>
        <a:xfrm>
          <a:off x="4630021" y="2911449"/>
          <a:ext cx="896384" cy="38039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82550" bIns="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300" b="1" kern="1200" dirty="0">
              <a:latin typeface="Aptos Display" panose="02110004020202020204"/>
            </a:rPr>
            <a:t> May 2, 2026 </a:t>
          </a:r>
        </a:p>
      </dsp:txBody>
      <dsp:txXfrm>
        <a:off x="4630021" y="2911449"/>
        <a:ext cx="896384" cy="380390"/>
      </dsp:txXfrm>
    </dsp:sp>
    <dsp:sp modelId="{BC0E5D99-DC93-422C-96FD-629D0A5A63E7}">
      <dsp:nvSpPr>
        <dsp:cNvPr id="0" name=""/>
        <dsp:cNvSpPr/>
      </dsp:nvSpPr>
      <dsp:spPr>
        <a:xfrm>
          <a:off x="4463064" y="1828800"/>
          <a:ext cx="0" cy="1082649"/>
        </a:xfrm>
        <a:prstGeom prst="line">
          <a:avLst/>
        </a:pr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dash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6A9098B-2FB2-442E-8CAD-A5C27D4B11E6}">
      <dsp:nvSpPr>
        <dsp:cNvPr id="0" name=""/>
        <dsp:cNvSpPr/>
      </dsp:nvSpPr>
      <dsp:spPr>
        <a:xfrm>
          <a:off x="4456250" y="1794564"/>
          <a:ext cx="60104" cy="6847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7577314-7D54-499B-830B-6FE398C477EA}">
      <dsp:nvSpPr>
        <dsp:cNvPr id="0" name=""/>
        <dsp:cNvSpPr/>
      </dsp:nvSpPr>
      <dsp:spPr>
        <a:xfrm rot="8100000">
          <a:off x="4958251" y="437898"/>
          <a:ext cx="236113" cy="236113"/>
        </a:xfrm>
        <a:prstGeom prst="teardrop">
          <a:avLst>
            <a:gd name="adj" fmla="val 115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098A69D-AA0C-4C7A-8886-BC2690D50DBE}">
      <dsp:nvSpPr>
        <dsp:cNvPr id="0" name=""/>
        <dsp:cNvSpPr/>
      </dsp:nvSpPr>
      <dsp:spPr>
        <a:xfrm>
          <a:off x="4984481" y="464128"/>
          <a:ext cx="183652" cy="183652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1C175AA-71A7-423C-9F9A-A5FD8FE298DA}">
      <dsp:nvSpPr>
        <dsp:cNvPr id="0" name=""/>
        <dsp:cNvSpPr/>
      </dsp:nvSpPr>
      <dsp:spPr>
        <a:xfrm>
          <a:off x="5243265" y="746150"/>
          <a:ext cx="896384" cy="108264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63500" rIns="63500" bIns="95250" numCol="1" spcCol="1270" anchor="t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b="0" kern="1200" dirty="0">
              <a:latin typeface="Aptos Display" panose="02110004020202020204"/>
            </a:rPr>
            <a:t>Primary</a:t>
          </a:r>
        </a:p>
      </dsp:txBody>
      <dsp:txXfrm>
        <a:off x="5243265" y="746150"/>
        <a:ext cx="896384" cy="1082649"/>
      </dsp:txXfrm>
    </dsp:sp>
    <dsp:sp modelId="{055B71F8-7C47-47BB-AA38-1FD6065FC379}">
      <dsp:nvSpPr>
        <dsp:cNvPr id="0" name=""/>
        <dsp:cNvSpPr/>
      </dsp:nvSpPr>
      <dsp:spPr>
        <a:xfrm>
          <a:off x="5243265" y="365759"/>
          <a:ext cx="896384" cy="38039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82550" bIns="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300" b="1" kern="1200" dirty="0">
              <a:latin typeface="Aptos Display" panose="02110004020202020204"/>
            </a:rPr>
            <a:t> June 16, 2026</a:t>
          </a:r>
        </a:p>
      </dsp:txBody>
      <dsp:txXfrm>
        <a:off x="5243265" y="365759"/>
        <a:ext cx="896384" cy="380390"/>
      </dsp:txXfrm>
    </dsp:sp>
    <dsp:sp modelId="{3B1B6A97-3804-4FB5-953D-E49E1DCB0717}">
      <dsp:nvSpPr>
        <dsp:cNvPr id="0" name=""/>
        <dsp:cNvSpPr/>
      </dsp:nvSpPr>
      <dsp:spPr>
        <a:xfrm>
          <a:off x="5076307" y="746150"/>
          <a:ext cx="0" cy="1082649"/>
        </a:xfrm>
        <a:prstGeom prst="line">
          <a:avLst/>
        </a:pr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dash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58316B3-8DB6-4669-9B66-A4E70B26AB54}">
      <dsp:nvSpPr>
        <dsp:cNvPr id="0" name=""/>
        <dsp:cNvSpPr/>
      </dsp:nvSpPr>
      <dsp:spPr>
        <a:xfrm>
          <a:off x="5069493" y="1794564"/>
          <a:ext cx="60104" cy="6847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70C9C28-3BF3-4C25-9CC3-117C14C9F355}">
      <dsp:nvSpPr>
        <dsp:cNvPr id="0" name=""/>
        <dsp:cNvSpPr/>
      </dsp:nvSpPr>
      <dsp:spPr>
        <a:xfrm rot="18900000">
          <a:off x="5571494" y="2983588"/>
          <a:ext cx="236113" cy="236113"/>
        </a:xfrm>
        <a:prstGeom prst="teardrop">
          <a:avLst>
            <a:gd name="adj" fmla="val 115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626307D-F039-4551-9037-9EA7E3B8FB44}">
      <dsp:nvSpPr>
        <dsp:cNvPr id="0" name=""/>
        <dsp:cNvSpPr/>
      </dsp:nvSpPr>
      <dsp:spPr>
        <a:xfrm>
          <a:off x="5597724" y="3009818"/>
          <a:ext cx="183652" cy="183652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DD314D7-3D14-4C4A-8AB3-423CBB56FE92}">
      <dsp:nvSpPr>
        <dsp:cNvPr id="0" name=""/>
        <dsp:cNvSpPr/>
      </dsp:nvSpPr>
      <dsp:spPr>
        <a:xfrm>
          <a:off x="5856508" y="1828800"/>
          <a:ext cx="896384" cy="108264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95250" rIns="0" bIns="63500" numCol="1" spcCol="1270" anchor="b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b="0" kern="1200" dirty="0">
              <a:latin typeface="Aptos Display" panose="02110004020202020204"/>
            </a:rPr>
            <a:t>Local Certification Deadline for Primary</a:t>
          </a:r>
        </a:p>
      </dsp:txBody>
      <dsp:txXfrm>
        <a:off x="5856508" y="1828800"/>
        <a:ext cx="896384" cy="1082649"/>
      </dsp:txXfrm>
    </dsp:sp>
    <dsp:sp modelId="{E6490C64-AE91-4D97-8CE1-7F61184B4F3C}">
      <dsp:nvSpPr>
        <dsp:cNvPr id="0" name=""/>
        <dsp:cNvSpPr/>
      </dsp:nvSpPr>
      <dsp:spPr>
        <a:xfrm>
          <a:off x="5856508" y="2911449"/>
          <a:ext cx="896384" cy="38039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82550" bIns="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300" b="0" kern="1200" dirty="0">
              <a:latin typeface="Aptos Display" panose="02110004020202020204"/>
            </a:rPr>
            <a:t> </a:t>
          </a:r>
          <a:r>
            <a:rPr lang="en-US" sz="1300" b="1" kern="1200" dirty="0">
              <a:latin typeface="Aptos Display" panose="02110004020202020204"/>
            </a:rPr>
            <a:t>June 23, 2026</a:t>
          </a:r>
        </a:p>
      </dsp:txBody>
      <dsp:txXfrm>
        <a:off x="5856508" y="2911449"/>
        <a:ext cx="896384" cy="380390"/>
      </dsp:txXfrm>
    </dsp:sp>
    <dsp:sp modelId="{BB0419E1-D46E-475E-8F22-0EBA8BE385C7}">
      <dsp:nvSpPr>
        <dsp:cNvPr id="0" name=""/>
        <dsp:cNvSpPr/>
      </dsp:nvSpPr>
      <dsp:spPr>
        <a:xfrm>
          <a:off x="5689551" y="1828800"/>
          <a:ext cx="0" cy="1082649"/>
        </a:xfrm>
        <a:prstGeom prst="line">
          <a:avLst/>
        </a:pr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dash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A117264-000D-4274-899C-122C6314DFA0}">
      <dsp:nvSpPr>
        <dsp:cNvPr id="0" name=""/>
        <dsp:cNvSpPr/>
      </dsp:nvSpPr>
      <dsp:spPr>
        <a:xfrm>
          <a:off x="5682736" y="1794564"/>
          <a:ext cx="60104" cy="6847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B4A0AB0-87D8-4024-B55D-82C39529DB65}">
      <dsp:nvSpPr>
        <dsp:cNvPr id="0" name=""/>
        <dsp:cNvSpPr/>
      </dsp:nvSpPr>
      <dsp:spPr>
        <a:xfrm rot="8100000">
          <a:off x="6184737" y="437898"/>
          <a:ext cx="236113" cy="236113"/>
        </a:xfrm>
        <a:prstGeom prst="teardrop">
          <a:avLst>
            <a:gd name="adj" fmla="val 115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ED2A548-FC47-4C47-BCC3-8BB01FBF208A}">
      <dsp:nvSpPr>
        <dsp:cNvPr id="0" name=""/>
        <dsp:cNvSpPr/>
      </dsp:nvSpPr>
      <dsp:spPr>
        <a:xfrm>
          <a:off x="6210968" y="464128"/>
          <a:ext cx="183652" cy="183652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8AB6358-D327-4DC6-95EE-76DD2786AF69}">
      <dsp:nvSpPr>
        <dsp:cNvPr id="0" name=""/>
        <dsp:cNvSpPr/>
      </dsp:nvSpPr>
      <dsp:spPr>
        <a:xfrm>
          <a:off x="6469751" y="746150"/>
          <a:ext cx="896384" cy="108264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63500" rIns="63500" bIns="95250" numCol="1" spcCol="1270" anchor="t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b="0" kern="1200" dirty="0">
              <a:latin typeface="Aptos Display" panose="02110004020202020204"/>
            </a:rPr>
            <a:t>SBE Certification for Primary</a:t>
          </a:r>
        </a:p>
      </dsp:txBody>
      <dsp:txXfrm>
        <a:off x="6469751" y="746150"/>
        <a:ext cx="896384" cy="1082649"/>
      </dsp:txXfrm>
    </dsp:sp>
    <dsp:sp modelId="{16681B6E-9E49-41A7-90B1-B39669D8AE95}">
      <dsp:nvSpPr>
        <dsp:cNvPr id="0" name=""/>
        <dsp:cNvSpPr/>
      </dsp:nvSpPr>
      <dsp:spPr>
        <a:xfrm>
          <a:off x="6469751" y="365759"/>
          <a:ext cx="896384" cy="38039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82550" bIns="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300" b="0" kern="1200" dirty="0">
              <a:latin typeface="Aptos Display" panose="02110004020202020204"/>
            </a:rPr>
            <a:t> </a:t>
          </a:r>
          <a:r>
            <a:rPr lang="en-US" sz="1300" b="1" kern="1200" dirty="0">
              <a:latin typeface="Aptos Display" panose="02110004020202020204"/>
            </a:rPr>
            <a:t>June 30, 2026</a:t>
          </a:r>
        </a:p>
      </dsp:txBody>
      <dsp:txXfrm>
        <a:off x="6469751" y="365759"/>
        <a:ext cx="896384" cy="380390"/>
      </dsp:txXfrm>
    </dsp:sp>
    <dsp:sp modelId="{7F7E172E-018F-449B-AD5C-0A9497E0FE5D}">
      <dsp:nvSpPr>
        <dsp:cNvPr id="0" name=""/>
        <dsp:cNvSpPr/>
      </dsp:nvSpPr>
      <dsp:spPr>
        <a:xfrm>
          <a:off x="6302794" y="746150"/>
          <a:ext cx="0" cy="1082649"/>
        </a:xfrm>
        <a:prstGeom prst="line">
          <a:avLst/>
        </a:pr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dash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4018EB2-E590-4BDC-9AC8-59D1B81FE0AF}">
      <dsp:nvSpPr>
        <dsp:cNvPr id="0" name=""/>
        <dsp:cNvSpPr/>
      </dsp:nvSpPr>
      <dsp:spPr>
        <a:xfrm>
          <a:off x="6295980" y="1794564"/>
          <a:ext cx="60104" cy="6847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DCD53FC-D85F-442E-9F66-612E8B9D5DF9}">
      <dsp:nvSpPr>
        <dsp:cNvPr id="0" name=""/>
        <dsp:cNvSpPr/>
      </dsp:nvSpPr>
      <dsp:spPr>
        <a:xfrm rot="18900000">
          <a:off x="6797981" y="2983588"/>
          <a:ext cx="236113" cy="236113"/>
        </a:xfrm>
        <a:prstGeom prst="teardrop">
          <a:avLst>
            <a:gd name="adj" fmla="val 115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FDD4459-B805-4BAF-B30E-359B90CABAC2}">
      <dsp:nvSpPr>
        <dsp:cNvPr id="0" name=""/>
        <dsp:cNvSpPr/>
      </dsp:nvSpPr>
      <dsp:spPr>
        <a:xfrm>
          <a:off x="6824211" y="3009818"/>
          <a:ext cx="183652" cy="183652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BD8D682-231A-4A70-B7D8-F7296B219E79}">
      <dsp:nvSpPr>
        <dsp:cNvPr id="0" name=""/>
        <dsp:cNvSpPr/>
      </dsp:nvSpPr>
      <dsp:spPr>
        <a:xfrm>
          <a:off x="7082994" y="1828800"/>
          <a:ext cx="896384" cy="108264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95250" rIns="0" bIns="63500" numCol="1" spcCol="1270" anchor="b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b="0" kern="1200" dirty="0">
              <a:latin typeface="Aptos Display" panose="02110004020202020204"/>
            </a:rPr>
            <a:t>Ballot Proofing for Nov. General</a:t>
          </a:r>
        </a:p>
      </dsp:txBody>
      <dsp:txXfrm>
        <a:off x="7082994" y="1828800"/>
        <a:ext cx="896384" cy="1082649"/>
      </dsp:txXfrm>
    </dsp:sp>
    <dsp:sp modelId="{A3C1B75D-5100-4082-BF0E-6BC92985F843}">
      <dsp:nvSpPr>
        <dsp:cNvPr id="0" name=""/>
        <dsp:cNvSpPr/>
      </dsp:nvSpPr>
      <dsp:spPr>
        <a:xfrm>
          <a:off x="7082994" y="2911449"/>
          <a:ext cx="896384" cy="38039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82550" bIns="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300" b="1" kern="1200" dirty="0">
              <a:latin typeface="Aptos Display" panose="02110004020202020204"/>
            </a:rPr>
            <a:t>August 20-September 9, 2026</a:t>
          </a:r>
        </a:p>
      </dsp:txBody>
      <dsp:txXfrm>
        <a:off x="7082994" y="2911449"/>
        <a:ext cx="896384" cy="380390"/>
      </dsp:txXfrm>
    </dsp:sp>
    <dsp:sp modelId="{0F0B6ACA-46F0-4F66-B40B-0946F7AB221A}">
      <dsp:nvSpPr>
        <dsp:cNvPr id="0" name=""/>
        <dsp:cNvSpPr/>
      </dsp:nvSpPr>
      <dsp:spPr>
        <a:xfrm>
          <a:off x="6916037" y="1828800"/>
          <a:ext cx="0" cy="1082649"/>
        </a:xfrm>
        <a:prstGeom prst="line">
          <a:avLst/>
        </a:pr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dash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81AC025-60A6-4CA4-B2AC-E5135A877928}">
      <dsp:nvSpPr>
        <dsp:cNvPr id="0" name=""/>
        <dsp:cNvSpPr/>
      </dsp:nvSpPr>
      <dsp:spPr>
        <a:xfrm>
          <a:off x="6909223" y="1794564"/>
          <a:ext cx="60104" cy="6847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CCB4A77-8EDC-4EC1-9831-5FD5BE99C101}">
      <dsp:nvSpPr>
        <dsp:cNvPr id="0" name=""/>
        <dsp:cNvSpPr/>
      </dsp:nvSpPr>
      <dsp:spPr>
        <a:xfrm rot="8100000">
          <a:off x="7411224" y="437898"/>
          <a:ext cx="236113" cy="236113"/>
        </a:xfrm>
        <a:prstGeom prst="teardrop">
          <a:avLst>
            <a:gd name="adj" fmla="val 115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3006A33-3F14-4E85-B42E-11B6472E7D65}">
      <dsp:nvSpPr>
        <dsp:cNvPr id="0" name=""/>
        <dsp:cNvSpPr/>
      </dsp:nvSpPr>
      <dsp:spPr>
        <a:xfrm>
          <a:off x="7437454" y="464128"/>
          <a:ext cx="183652" cy="183652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B8DD1CA-79E2-4FD7-85E7-AE527E43870C}">
      <dsp:nvSpPr>
        <dsp:cNvPr id="0" name=""/>
        <dsp:cNvSpPr/>
      </dsp:nvSpPr>
      <dsp:spPr>
        <a:xfrm>
          <a:off x="7696238" y="746150"/>
          <a:ext cx="896384" cy="108264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63500" rIns="63500" bIns="95250" numCol="1" spcCol="1270" anchor="t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b="0" kern="1200" dirty="0">
              <a:latin typeface="Aptos Display" panose="02110004020202020204"/>
            </a:rPr>
            <a:t>Start of Early Voting for General</a:t>
          </a:r>
        </a:p>
      </dsp:txBody>
      <dsp:txXfrm>
        <a:off x="7696238" y="746150"/>
        <a:ext cx="896384" cy="1082649"/>
      </dsp:txXfrm>
    </dsp:sp>
    <dsp:sp modelId="{EB871473-1609-4912-9248-82DC20D345FF}">
      <dsp:nvSpPr>
        <dsp:cNvPr id="0" name=""/>
        <dsp:cNvSpPr/>
      </dsp:nvSpPr>
      <dsp:spPr>
        <a:xfrm>
          <a:off x="7696238" y="365759"/>
          <a:ext cx="896384" cy="38039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82550" bIns="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300" b="1" kern="1200" dirty="0">
              <a:latin typeface="Aptos Display" panose="02110004020202020204"/>
            </a:rPr>
            <a:t>September 18, 2026</a:t>
          </a:r>
        </a:p>
      </dsp:txBody>
      <dsp:txXfrm>
        <a:off x="7696238" y="365759"/>
        <a:ext cx="896384" cy="380390"/>
      </dsp:txXfrm>
    </dsp:sp>
    <dsp:sp modelId="{D197F2EC-AC85-4A24-8D83-B51BEF3F67E5}">
      <dsp:nvSpPr>
        <dsp:cNvPr id="0" name=""/>
        <dsp:cNvSpPr/>
      </dsp:nvSpPr>
      <dsp:spPr>
        <a:xfrm>
          <a:off x="7529281" y="746150"/>
          <a:ext cx="0" cy="1082649"/>
        </a:xfrm>
        <a:prstGeom prst="line">
          <a:avLst/>
        </a:pr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dash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4AB9A72-907E-4506-9CB1-A39E48968485}">
      <dsp:nvSpPr>
        <dsp:cNvPr id="0" name=""/>
        <dsp:cNvSpPr/>
      </dsp:nvSpPr>
      <dsp:spPr>
        <a:xfrm>
          <a:off x="7522466" y="1794564"/>
          <a:ext cx="60104" cy="6847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EA67168-5014-4903-AE38-530094285F96}">
      <dsp:nvSpPr>
        <dsp:cNvPr id="0" name=""/>
        <dsp:cNvSpPr/>
      </dsp:nvSpPr>
      <dsp:spPr>
        <a:xfrm rot="18900000">
          <a:off x="8024467" y="2983588"/>
          <a:ext cx="236113" cy="236113"/>
        </a:xfrm>
        <a:prstGeom prst="teardrop">
          <a:avLst>
            <a:gd name="adj" fmla="val 115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19FCE3E-640E-4283-9204-D978E9A0B5EE}">
      <dsp:nvSpPr>
        <dsp:cNvPr id="0" name=""/>
        <dsp:cNvSpPr/>
      </dsp:nvSpPr>
      <dsp:spPr>
        <a:xfrm>
          <a:off x="8050697" y="3009818"/>
          <a:ext cx="183652" cy="183652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73048CE-B6C6-4714-9296-ACEDE24984B4}">
      <dsp:nvSpPr>
        <dsp:cNvPr id="0" name=""/>
        <dsp:cNvSpPr/>
      </dsp:nvSpPr>
      <dsp:spPr>
        <a:xfrm>
          <a:off x="8309481" y="1828800"/>
          <a:ext cx="896384" cy="108264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95250" rIns="0" bIns="63500" numCol="1" spcCol="1270" anchor="b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b="0" kern="1200" dirty="0">
              <a:latin typeface="Aptos Display" panose="02110004020202020204"/>
            </a:rPr>
            <a:t>General Election</a:t>
          </a:r>
        </a:p>
      </dsp:txBody>
      <dsp:txXfrm>
        <a:off x="8309481" y="1828800"/>
        <a:ext cx="896384" cy="1082649"/>
      </dsp:txXfrm>
    </dsp:sp>
    <dsp:sp modelId="{7A274E74-A961-4BAB-9397-11BC39BE5CB7}">
      <dsp:nvSpPr>
        <dsp:cNvPr id="0" name=""/>
        <dsp:cNvSpPr/>
      </dsp:nvSpPr>
      <dsp:spPr>
        <a:xfrm>
          <a:off x="8309481" y="2911449"/>
          <a:ext cx="896384" cy="38039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82550" bIns="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300" b="1" kern="1200" dirty="0">
              <a:latin typeface="Aptos Display" panose="02110004020202020204"/>
            </a:rPr>
            <a:t>November 3, 2026</a:t>
          </a:r>
        </a:p>
      </dsp:txBody>
      <dsp:txXfrm>
        <a:off x="8309481" y="2911449"/>
        <a:ext cx="896384" cy="380390"/>
      </dsp:txXfrm>
    </dsp:sp>
    <dsp:sp modelId="{B96C0A61-1D58-4DDF-8766-1D41A2843442}">
      <dsp:nvSpPr>
        <dsp:cNvPr id="0" name=""/>
        <dsp:cNvSpPr/>
      </dsp:nvSpPr>
      <dsp:spPr>
        <a:xfrm>
          <a:off x="8142524" y="1828800"/>
          <a:ext cx="0" cy="1082649"/>
        </a:xfrm>
        <a:prstGeom prst="line">
          <a:avLst/>
        </a:pr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dash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753B1DA-141E-4C47-8477-EBE3B035347D}">
      <dsp:nvSpPr>
        <dsp:cNvPr id="0" name=""/>
        <dsp:cNvSpPr/>
      </dsp:nvSpPr>
      <dsp:spPr>
        <a:xfrm>
          <a:off x="8135710" y="1794564"/>
          <a:ext cx="60104" cy="6847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4955551-3517-4823-8D89-DC7D5135DE35}">
      <dsp:nvSpPr>
        <dsp:cNvPr id="0" name=""/>
        <dsp:cNvSpPr/>
      </dsp:nvSpPr>
      <dsp:spPr>
        <a:xfrm rot="8100000">
          <a:off x="8637711" y="437898"/>
          <a:ext cx="236113" cy="236113"/>
        </a:xfrm>
        <a:prstGeom prst="teardrop">
          <a:avLst>
            <a:gd name="adj" fmla="val 115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A448075-805D-4F58-A8CF-3E5A3ABCC3B7}">
      <dsp:nvSpPr>
        <dsp:cNvPr id="0" name=""/>
        <dsp:cNvSpPr/>
      </dsp:nvSpPr>
      <dsp:spPr>
        <a:xfrm>
          <a:off x="8663941" y="464128"/>
          <a:ext cx="183652" cy="183652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EA4FB30-835F-4DDC-83CC-74EF89B73CFC}">
      <dsp:nvSpPr>
        <dsp:cNvPr id="0" name=""/>
        <dsp:cNvSpPr/>
      </dsp:nvSpPr>
      <dsp:spPr>
        <a:xfrm>
          <a:off x="8922724" y="746150"/>
          <a:ext cx="896384" cy="108264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63500" rIns="63500" bIns="95250" numCol="1" spcCol="1270" anchor="t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b="0" kern="1200" dirty="0">
              <a:latin typeface="Aptos Display" panose="02110004020202020204"/>
            </a:rPr>
            <a:t>Local Canvass</a:t>
          </a:r>
        </a:p>
      </dsp:txBody>
      <dsp:txXfrm>
        <a:off x="8922724" y="746150"/>
        <a:ext cx="896384" cy="1082649"/>
      </dsp:txXfrm>
    </dsp:sp>
    <dsp:sp modelId="{15916EC5-4446-46AA-AB78-7884CC2B0F1D}">
      <dsp:nvSpPr>
        <dsp:cNvPr id="0" name=""/>
        <dsp:cNvSpPr/>
      </dsp:nvSpPr>
      <dsp:spPr>
        <a:xfrm>
          <a:off x="8922724" y="365759"/>
          <a:ext cx="896384" cy="38039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82550" bIns="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300" b="0" kern="1200" dirty="0">
              <a:latin typeface="Aptos Display" panose="02110004020202020204"/>
            </a:rPr>
            <a:t> </a:t>
          </a:r>
          <a:r>
            <a:rPr lang="en-US" sz="1300" b="1" kern="1200" dirty="0">
              <a:latin typeface="Aptos Display" panose="02110004020202020204"/>
            </a:rPr>
            <a:t>November 4-11</a:t>
          </a:r>
        </a:p>
      </dsp:txBody>
      <dsp:txXfrm>
        <a:off x="8922724" y="365759"/>
        <a:ext cx="896384" cy="380390"/>
      </dsp:txXfrm>
    </dsp:sp>
    <dsp:sp modelId="{ED066C0B-C885-4E2A-B832-85DAE154FD7A}">
      <dsp:nvSpPr>
        <dsp:cNvPr id="0" name=""/>
        <dsp:cNvSpPr/>
      </dsp:nvSpPr>
      <dsp:spPr>
        <a:xfrm>
          <a:off x="8755767" y="746150"/>
          <a:ext cx="0" cy="1082649"/>
        </a:xfrm>
        <a:prstGeom prst="line">
          <a:avLst/>
        </a:pr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dash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F17F36A-715D-4EB4-A427-4D3016A9B9EB}">
      <dsp:nvSpPr>
        <dsp:cNvPr id="0" name=""/>
        <dsp:cNvSpPr/>
      </dsp:nvSpPr>
      <dsp:spPr>
        <a:xfrm>
          <a:off x="8748953" y="1794564"/>
          <a:ext cx="60104" cy="6847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B468D58-1381-4AA1-BD80-2F64054F4062}">
      <dsp:nvSpPr>
        <dsp:cNvPr id="0" name=""/>
        <dsp:cNvSpPr/>
      </dsp:nvSpPr>
      <dsp:spPr>
        <a:xfrm rot="18900000">
          <a:off x="9250954" y="2983588"/>
          <a:ext cx="236113" cy="236113"/>
        </a:xfrm>
        <a:prstGeom prst="teardrop">
          <a:avLst>
            <a:gd name="adj" fmla="val 115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F38DAC8-F354-4113-8FFB-E5DB2F42D576}">
      <dsp:nvSpPr>
        <dsp:cNvPr id="0" name=""/>
        <dsp:cNvSpPr/>
      </dsp:nvSpPr>
      <dsp:spPr>
        <a:xfrm>
          <a:off x="9277184" y="3009818"/>
          <a:ext cx="183652" cy="183652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4AB3184-1239-4892-BB57-B1A0E92B837B}">
      <dsp:nvSpPr>
        <dsp:cNvPr id="0" name=""/>
        <dsp:cNvSpPr/>
      </dsp:nvSpPr>
      <dsp:spPr>
        <a:xfrm>
          <a:off x="9535968" y="1828800"/>
          <a:ext cx="896384" cy="108264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95250" rIns="0" bIns="63500" numCol="1" spcCol="1270" anchor="b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b="0" kern="1200" dirty="0">
              <a:latin typeface="Aptos Display" panose="02110004020202020204"/>
            </a:rPr>
            <a:t>RLA of General </a:t>
          </a:r>
        </a:p>
      </dsp:txBody>
      <dsp:txXfrm>
        <a:off x="9535968" y="1828800"/>
        <a:ext cx="896384" cy="1082649"/>
      </dsp:txXfrm>
    </dsp:sp>
    <dsp:sp modelId="{8E05C415-0516-43DB-A1B4-F6A2E029F3AC}">
      <dsp:nvSpPr>
        <dsp:cNvPr id="0" name=""/>
        <dsp:cNvSpPr/>
      </dsp:nvSpPr>
      <dsp:spPr>
        <a:xfrm>
          <a:off x="9535968" y="2911449"/>
          <a:ext cx="896384" cy="38039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82550" bIns="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300" b="1" kern="1200" dirty="0">
              <a:latin typeface="Aptos Display" panose="02110004020202020204"/>
            </a:rPr>
            <a:t>November 16-20, 2026</a:t>
          </a:r>
        </a:p>
      </dsp:txBody>
      <dsp:txXfrm>
        <a:off x="9535968" y="2911449"/>
        <a:ext cx="896384" cy="380390"/>
      </dsp:txXfrm>
    </dsp:sp>
    <dsp:sp modelId="{9410CD59-6ECB-4DAC-ADF2-3F513D2E45E4}">
      <dsp:nvSpPr>
        <dsp:cNvPr id="0" name=""/>
        <dsp:cNvSpPr/>
      </dsp:nvSpPr>
      <dsp:spPr>
        <a:xfrm>
          <a:off x="9369010" y="1828800"/>
          <a:ext cx="0" cy="1082649"/>
        </a:xfrm>
        <a:prstGeom prst="line">
          <a:avLst/>
        </a:pr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dash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B977E8A-E055-488A-8C7D-2D84429080DB}">
      <dsp:nvSpPr>
        <dsp:cNvPr id="0" name=""/>
        <dsp:cNvSpPr/>
      </dsp:nvSpPr>
      <dsp:spPr>
        <a:xfrm>
          <a:off x="9362196" y="1794564"/>
          <a:ext cx="60104" cy="6847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EF37402-8E4B-45B5-9758-5E809F1A8D59}">
      <dsp:nvSpPr>
        <dsp:cNvPr id="0" name=""/>
        <dsp:cNvSpPr/>
      </dsp:nvSpPr>
      <dsp:spPr>
        <a:xfrm rot="8100000">
          <a:off x="9864197" y="437898"/>
          <a:ext cx="236113" cy="236113"/>
        </a:xfrm>
        <a:prstGeom prst="teardrop">
          <a:avLst>
            <a:gd name="adj" fmla="val 115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B760C98-61EC-4D9F-A528-2537F16F7D46}">
      <dsp:nvSpPr>
        <dsp:cNvPr id="0" name=""/>
        <dsp:cNvSpPr/>
      </dsp:nvSpPr>
      <dsp:spPr>
        <a:xfrm>
          <a:off x="9890427" y="464128"/>
          <a:ext cx="183652" cy="183652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E3B8A07-1F35-487C-BD24-C2E0E9C5A6BC}">
      <dsp:nvSpPr>
        <dsp:cNvPr id="0" name=""/>
        <dsp:cNvSpPr/>
      </dsp:nvSpPr>
      <dsp:spPr>
        <a:xfrm>
          <a:off x="10149211" y="746150"/>
          <a:ext cx="896384" cy="108264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63500" rIns="63500" bIns="95250" numCol="1" spcCol="1270" anchor="t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b="0" kern="1200" dirty="0">
              <a:latin typeface="Aptos Display" panose="02110004020202020204"/>
            </a:rPr>
            <a:t>SBE Certification </a:t>
          </a:r>
        </a:p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00" b="0" kern="1200" dirty="0">
            <a:latin typeface="Aptos Display" panose="02110004020202020204"/>
          </a:endParaRPr>
        </a:p>
      </dsp:txBody>
      <dsp:txXfrm>
        <a:off x="10149211" y="746150"/>
        <a:ext cx="896384" cy="1082649"/>
      </dsp:txXfrm>
    </dsp:sp>
    <dsp:sp modelId="{A7E6D4E4-070D-4320-93F1-9EA333A3FE68}">
      <dsp:nvSpPr>
        <dsp:cNvPr id="0" name=""/>
        <dsp:cNvSpPr/>
      </dsp:nvSpPr>
      <dsp:spPr>
        <a:xfrm>
          <a:off x="10149211" y="365759"/>
          <a:ext cx="896384" cy="38039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82550" bIns="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300" b="1" kern="1200" dirty="0">
              <a:latin typeface="Aptos Display" panose="02110004020202020204"/>
            </a:rPr>
            <a:t>December 7, 2026</a:t>
          </a:r>
        </a:p>
      </dsp:txBody>
      <dsp:txXfrm>
        <a:off x="10149211" y="365759"/>
        <a:ext cx="896384" cy="380390"/>
      </dsp:txXfrm>
    </dsp:sp>
    <dsp:sp modelId="{568B184F-69C3-4AA2-8C3D-B0AB8C868C2B}">
      <dsp:nvSpPr>
        <dsp:cNvPr id="0" name=""/>
        <dsp:cNvSpPr/>
      </dsp:nvSpPr>
      <dsp:spPr>
        <a:xfrm>
          <a:off x="9982254" y="746150"/>
          <a:ext cx="0" cy="1082649"/>
        </a:xfrm>
        <a:prstGeom prst="line">
          <a:avLst/>
        </a:pr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dash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55B2C2C-C915-4E12-8BC0-3CD085F3AC0E}">
      <dsp:nvSpPr>
        <dsp:cNvPr id="0" name=""/>
        <dsp:cNvSpPr/>
      </dsp:nvSpPr>
      <dsp:spPr>
        <a:xfrm>
          <a:off x="9975439" y="1794564"/>
          <a:ext cx="60104" cy="6847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bProcess3">
  <dgm:title val=""/>
  <dgm:desc val=""/>
  <dgm:catLst>
    <dgm:cat type="process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bProcess3">
  <dgm:title val=""/>
  <dgm:desc val=""/>
  <dgm:catLst>
    <dgm:cat type="process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6/7/layout/BasicLinearProcessNumbered">
  <dgm:title val="Basic Linear Process Numbered"/>
  <dgm:desc val="Used to show a progression; a timeline; sequential steps in a task, process, or workflow; or to emphasize movement or direction. Automatic numbers have been introduced to show the steps of the process which appears in a circle. Level 1 and Level 2 text appear in a rectangle."/>
  <dgm:catLst>
    <dgm:cat type="process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101" type="sibTrans" cxnId="4">
          <dgm:prSet phldrT="1"/>
          <dgm:t>
            <a:bodyPr/>
            <a:lstStyle/>
            <a:p>
              <a:r>
                <a:t>1</a:t>
              </a:r>
            </a:p>
          </dgm:t>
        </dgm:pt>
        <dgm:pt modelId="201" type="sibTrans" cxnId="5">
          <dgm:prSet phldrT="2"/>
          <dgm:t>
            <a:bodyPr/>
            <a:lstStyle/>
            <a:p>
              <a:r>
                <a:t>2</a:t>
              </a:r>
            </a:p>
          </dgm:t>
        </dgm:pt>
        <dgm:pt modelId="301" type="sibTrans" cxnId="6">
          <dgm:prSet phldrT="3"/>
          <dgm:t>
            <a:bodyPr/>
            <a:lstStyle/>
            <a:p>
              <a:r>
                <a:t>3</a:t>
              </a:r>
            </a:p>
          </dgm:t>
        </dgm:pt>
      </dgm:ptLst>
      <dgm:cxnLst>
        <dgm:cxn modelId="4" srcId="0" destId="1" srcOrd="0" destOrd="0" sibTransId="101"/>
        <dgm:cxn modelId="5" srcId="0" destId="2" srcOrd="1" destOrd="0" sibTransId="201"/>
        <dgm:cxn modelId="6" srcId="0" destId="3" srcOrd="2" destOrd="0" sibTransId="301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animLvl val="lvl"/>
      <dgm:resizeHandles val="exact"/>
    </dgm:varLst>
    <dgm:alg type="lin">
      <dgm:param type="linDir" val="fromL"/>
      <dgm:param type="nodeVertAlign" val="t"/>
    </dgm:alg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0.1"/>
      <dgm:constr type="primFontSz" for="des" forName="sibTransNodeCircle" op="equ"/>
      <dgm:constr type="primFontSz" for="des" forName="nodeText" op="equ"/>
      <dgm:constr type="h" for="des" forName="sibTransNodeCircle" op="equ"/>
      <dgm:constr type="w" for="des" forName="sibTransNodeCircle" op="equ"/>
    </dgm:constrLst>
    <dgm:ruleLst>
      <dgm:rule type="h" val="NaN" fact="1.2" max="NaN"/>
    </dgm:ruleLst>
    <dgm:forEach name="Name4" axis="ch" ptType="node">
      <dgm:layoutNode name="compositeNode">
        <dgm:varLst>
          <dgm:bulletEnabled val="1"/>
        </dgm:varLst>
        <dgm:alg type="composite"/>
        <dgm:constrLst>
          <dgm:constr type="h" refType="w" op="lte" fact="1.4"/>
          <dgm:constr type="w" for="ch" forName="bgRect" refType="w"/>
          <dgm:constr type="h" for="ch" forName="bgRect" refType="h"/>
          <dgm:constr type="t" for="ch" forName="bgRect"/>
          <dgm:constr type="l" for="ch" forName="bgRect"/>
          <dgm:constr type="h" for="ch" forName="sibTransNodeCircle" refType="h" refFor="ch" refForName="bgRect" fact="0.3"/>
          <dgm:constr type="w" for="ch" forName="sibTransNodeCircle" refType="h" refFor="ch" refForName="sibTransNodeCircle"/>
          <dgm:constr type="ctrX" for="ch" forName="sibTransNodeCircle" refType="w" fact="0.5"/>
          <dgm:constr type="ctrY" for="ch" forName="sibTransNodeCircle" refType="h" fact="0.25"/>
          <dgm:constr type="r" for="ch" forName="nodeText" refType="r" refFor="ch" refForName="bgRect"/>
          <dgm:constr type="h" for="ch" forName="nodeText" refType="h" refFor="ch" refForName="bgRect" fact="0.6"/>
          <dgm:constr type="t" for="ch" forName="nodeText" refType="h" refFor="ch" refForName="bgRect" fact="0.38"/>
          <dgm:constr type="b" for="ch" forName="bottomLine" refType="b" refFor="ch" refForName="bgRect"/>
          <dgm:constr type="w" for="ch" forName="bottomLine" refType="w" refFor="ch" refForName="bgRect"/>
          <dgm:constr type="h" for="ch" forName="bottomLine" val="0.002"/>
        </dgm:constrLst>
        <dgm:ruleLst/>
        <dgm:layoutNode name="bgRect" styleLbl="bgAccFollowNode1">
          <dgm:alg type="sp"/>
          <dgm:shape xmlns:r="http://schemas.openxmlformats.org/officeDocument/2006/relationships" type="rect" r:blip="">
            <dgm:adjLst/>
          </dgm:shape>
          <dgm:presOf axis="self"/>
          <dgm:constrLst/>
          <dgm:ruleLst/>
        </dgm:layoutNode>
        <dgm:forEach name="Name19" axis="followSib" ptType="sibTrans" hideLastTrans="0" cnt="1">
          <dgm:layoutNode name="sibTransNodeCircle" styleLbl="alignNode1">
            <dgm:varLst>
              <dgm:chMax val="0"/>
              <dgm:bulletEnabled/>
            </dgm:varLst>
            <dgm:presOf axis="self" ptType="sibTrans"/>
            <dgm:alg type="tx">
              <dgm:param type="txAnchorVert" val="mid"/>
              <dgm:param type="txAnchorHorzCh" val="ctr"/>
            </dgm:alg>
            <dgm:shape xmlns:r="http://schemas.openxmlformats.org/officeDocument/2006/relationships" type="ellipse" r:blip="">
              <dgm:adjLst/>
            </dgm:shape>
            <dgm:constrLst>
              <dgm:constr type="w" refType="h" op="lte"/>
              <dgm:constr type="primFontSz" val="48"/>
              <dgm:constr type="tMarg" val="1"/>
              <dgm:constr type="lMarg" refType="w" fact="0.221"/>
              <dgm:constr type="rMarg" refType="w" fact="0.221"/>
              <dgm:constr type="bMarg" val="1"/>
            </dgm:constrLst>
            <dgm:ruleLst>
              <dgm:rule type="primFontSz" val="14" fact="NaN" max="NaN"/>
            </dgm:ruleLst>
          </dgm:layoutNode>
        </dgm:forEach>
        <dgm:layoutNode name="bottomLine" styleLbl="alignNode1">
          <dgm:varLst/>
          <dgm:presOf/>
          <dgm:alg type="sp"/>
          <dgm:shape xmlns:r="http://schemas.openxmlformats.org/officeDocument/2006/relationships" type="rect" r:blip="">
            <dgm:adjLst/>
          </dgm:shape>
          <dgm:constrLst/>
          <dgm:ruleLst/>
        </dgm:layoutNode>
        <dgm:layoutNode name="nodeText" styleLbl="bgAccFollowNode1" moveWith="bgRect">
          <dgm:varLst>
            <dgm:bulletEnabled val="1"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 zOrderOff="-1" hideGeom="1">
            <dgm:adjLst/>
          </dgm:shape>
          <dgm:presOf axis="desOrSelf" ptType="node"/>
          <dgm:constrLst>
            <dgm:constr type="primFontSz" val="26"/>
            <dgm:constr type="tMarg" val="26"/>
            <dgm:constr type="lMarg" refType="w" fact="0.221"/>
            <dgm:constr type="rMarg" refType="w" fact="0.221"/>
            <dgm:constr type="bMarg" val="26"/>
          </dgm:constrLst>
          <dgm:ruleLst>
            <dgm:rule type="primFontSz" val="11" fact="NaN" max="NaN"/>
          </dgm:ruleLst>
        </dgm:layoutNode>
      </dgm:layoutNode>
      <dgm:forEach name="Name1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  <dgm:extLst>
    <a:ext uri="{4F341089-5ED1-44EC-B178-C955D00A3D55}">
      <dgm1611:autoBuNodeInfoLst xmlns:dgm1611="http://schemas.microsoft.com/office/drawing/2016/11/diagram">
        <dgm1611:autoBuNodeInfo lvl="1" ptType="sibTrans">
          <dgm1611:buPr prefix="" leadZeros="0">
            <a:buAutoNum type="arabicParenBoth"/>
          </dgm1611:buPr>
        </dgm1611:autoBuNodeInfo>
      </dgm1611:autoBuNodeInfoLst>
    </a:ext>
  </dgm:extLst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9/layout/CircleArrowProcess">
  <dgm:title val=""/>
  <dgm:desc val=""/>
  <dgm:catLst>
    <dgm:cat type="process" pri="16500"/>
    <dgm:cat type="cycle" pri="16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5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0.1144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Parent1" refType="w" fact="0.2368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0822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6678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5164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  <dgm:constr type="l" for="ch" forName="Accent2" refType="w" fact="0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</dgm:constrLst>
          </dgm:if>
          <dgm:if name="Name6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.1479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Parent1" refType="w" fact="0.2656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Accent3" refType="w" fact="0.185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2" refType="w" fact="0.1183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266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2" refType="w" fact="0.532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1" refType="w" fact="0.680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3" refType="w" fact="0.680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7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.1481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Parent1" refType="w" fact="0.2658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1171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2658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1171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6804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5348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6804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5348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  <dgm:constr type="l" for="ch" forName="Accent4" refType="w" fact="0.038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</dgm:constrLst>
          </dgm:if>
          <dgm:if name="Name8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.1481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186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2658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1171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2658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1171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2658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6804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5348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6804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5348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6804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9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.1481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Parent1" refType="w" fact="0.2658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1171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2658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1171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Child1" refType="w" fact="0.6804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5348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6804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5348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Accent5" refType="w" fact="0.1481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038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5" refType="w" fact="0.2658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1171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5" refType="w" fact="0.6804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5348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0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.1481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Parent1" refType="w" fact="0.2658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1171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2658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1171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Child1" refType="w" fact="0.6804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5348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6804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5348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Accent5" refType="w" fact="0.1481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186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5" refType="w" fact="0.2658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1171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2658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5" refType="w" fact="0.6804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5348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6804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if>
      <dgm:else name="Name11">
        <dgm:choose name="Name12">
          <dgm:if name="Name13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14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-0.0407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Accent2" refType="w" fact="0.1533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  <dgm:constr type="l" for="ch" forName="Parent1" refType="w" fact="0.0822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2368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5164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6678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</dgm:constrLst>
          </dgm:if>
          <dgm:if name="Name15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.1479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Accent3" refType="w" fact="0.037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1" refType="w" fact="0.1183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Parent2" refType="w" fact="0.2656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118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1" refType="w" fact="0.532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2" refType="w" fact="0.680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3" refType="w" fact="0.532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16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.1481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Accent4" refType="w" fact="0.186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  <dgm:constr type="l" for="ch" forName="Parent1" refType="w" fact="0.1171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2658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1171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2658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5348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6804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5348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6804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</dgm:constrLst>
          </dgm:if>
          <dgm:if name="Name17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.1481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.1481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0378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1171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2658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1171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2658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1171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5348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6804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5348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6804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5348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18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.1481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.1481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Accent5" refType="w" fact="0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186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1" refType="w" fact="0.1171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2658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1171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2658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Parent5" refType="w" fact="0.1171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2658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1" refType="w" fact="0.5348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6804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5348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6804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Child5" refType="w" fact="0.5348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6804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9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.1481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.1481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Accent5" refType="w" fact="0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.1481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0378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1" refType="w" fact="0.1171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2658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1171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2658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Parent5" refType="w" fact="0.1171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2658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1171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1" refType="w" fact="0.5348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6804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5348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6804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Child5" refType="w" fact="0.5348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6804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5348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0">
            <dgm:if name="Name21" func="var" arg="dir" op="equ" val="norm">
              <dgm:choose name="Name22">
                <dgm:if name="Name23" axis="precedSib" ptType="node" func="cnt" op="equ" val="0">
                  <dgm:choose name="Name24">
                    <dgm:if name="Name25" axis="followSib" ptType="node" func="cnt" op="equ" val="0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150"/>
                          <dgm:adj idx="4" val="180"/>
                          <dgm:adj idx="5" val="0.125"/>
                        </dgm:adjLst>
                      </dgm:shape>
                    </dgm:if>
                    <dgm:else name="Name26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75"/>
                          <dgm:adj idx="4" val="180"/>
                          <dgm:adj idx="5" val="0.125"/>
                        </dgm:adjLst>
                      </dgm:shape>
                    </dgm:else>
                  </dgm:choose>
                </dgm:if>
                <dgm:else name="Name27">
                  <dgm:choose name="Name28">
                    <dgm:if name="Name29" axis="followSib" ptType="node" func="cnt" op="equ" val="0">
                      <dgm:choose name="Name30">
                        <dgm:if name="Name31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2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3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4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5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37"/>
                      </dgm:choose>
                    </dgm:if>
                    <dgm:else name="Name38">
                      <dgm:choose name="Name39">
                        <dgm:if name="Name40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41" axis="precedSib" ptType="node" func="cnt" op="equ" val="1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2" axis="precedSib" ptType="node" func="cnt" op="equ" val="2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3" axis="precedSib" ptType="node" func="cnt" op="equ" val="3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4" axis="precedSib" ptType="node" func="cnt" op="equ" val="4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5" axis="precedSib" ptType="node" func="cnt" op="equ" val="5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47"/>
                      </dgm:choose>
                    </dgm:else>
                  </dgm:choose>
                </dgm:else>
              </dgm:choose>
            </dgm:if>
            <dgm:else name="Name48">
              <dgm:choose name="Name49">
                <dgm:if name="Name50" axis="precedSib" ptType="node" func="cnt" op="equ" val="0">
                  <dgm:choose name="Name51">
                    <dgm:if name="Name52" axis="followSib" ptType="node" func="cnt" op="equ" val="0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30"/>
                          <dgm:adj idx="4" val="0"/>
                          <dgm:adj idx="5" val="0.125"/>
                        </dgm:adjLst>
                      </dgm:shape>
                    </dgm:if>
                    <dgm:else name="Name53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105"/>
                          <dgm:adj idx="4" val="0"/>
                          <dgm:adj idx="5" val="0.125"/>
                        </dgm:adjLst>
                      </dgm:shape>
                    </dgm:else>
                  </dgm:choose>
                </dgm:if>
                <dgm:else name="Name54">
                  <dgm:choose name="Name55">
                    <dgm:if name="Name56" axis="followSib" ptType="node" func="cnt" op="equ" val="0">
                      <dgm:choose name="Name57">
                        <dgm:if name="Name58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59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0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1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2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64"/>
                      </dgm:choose>
                    </dgm:if>
                    <dgm:else name="Name65">
                      <dgm:choose name="Name66">
                        <dgm:if name="Name67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68" axis="precedSib" ptType="node" func="cnt" op="equ" val="1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69" axis="precedSib" ptType="node" func="cnt" op="equ" val="2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0" axis="precedSib" ptType="node" func="cnt" op="equ" val="3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1" axis="precedSib" ptType="node" func="cnt" op="equ" val="4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2" axis="precedSib" ptType="node" func="cnt" op="equ" val="5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74"/>
                      </dgm:choose>
                    </dgm:else>
                  </dgm:choose>
                </dgm:else>
              </dgm:choose>
            </dgm:else>
          </dgm:choose>
          <dgm:presOf/>
        </dgm:layoutNode>
      </dgm:forEach>
    </dgm:forEach>
    <dgm:forEach name="Name75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  <dgm:choose name="Name77">
        <dgm:if name="Name78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79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0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81" ref="accentRepeat"/>
      </dgm:layoutNode>
      <dgm:choose name="Name82">
        <dgm:if name="Name83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choose name="Name87">
        <dgm:if name="Name88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9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91" ref="accentRepeat"/>
      </dgm:layoutNode>
      <dgm:choose name="Name92">
        <dgm:if name="Name9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5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96" ref="accentRepeat"/>
      </dgm:layoutNode>
      <dgm:choose name="Name97">
        <dgm:if name="Name98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9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0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101" ref="accentRepeat"/>
      </dgm:layoutNode>
      <dgm:choose name="Name102">
        <dgm:if name="Name103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4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5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06" ref="accentRepeat"/>
      </dgm:layoutNode>
      <dgm:choose name="Name107">
        <dgm:if name="Name108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9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17/3/layout/DropPinTimeline">
  <dgm:title val="Drop Pin Timeline"/>
  <dgm:desc val="Use to show a list of events in chronological order. An invisible box next to the pin contains the date and the description is immediately below. It can display a medium amount of text and medium length date format."/>
  <dgm:catLst>
    <dgm:cat type="timeline" pri="500"/>
    <dgm:cat type="process" pri="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">
    <dgm:varLst>
      <dgm:chMax/>
      <dgm:chPref/>
      <dgm:animLvl val="lvl"/>
    </dgm:varLst>
    <dgm:alg type="composite"/>
    <dgm:shape xmlns:r="http://schemas.openxmlformats.org/officeDocument/2006/relationships" r:blip="">
      <dgm:adjLst/>
    </dgm:shape>
    <dgm:constrLst>
      <dgm:constr type="w" for="ch" forName="divider" refType="w"/>
      <dgm:constr type="h" for="ch" forName="divider"/>
      <dgm:constr type="ctrY" for="ch" forName="divider" refType="h" fact="0.5"/>
      <dgm:constr type="l" for="ch" forName="divider"/>
      <dgm:constr type="w" for="ch" forName="nodes" refType="w"/>
      <dgm:constr type="h" for="ch" forName="nodes" refType="h" fact="0.8"/>
      <dgm:constr type="ctrY" for="ch" forName="nodes" refType="h" fact="0.5"/>
    </dgm:constrLst>
    <dgm:layoutNode name="divider" styleLbl="fgAcc1">
      <dgm:alg type="sp"/>
      <dgm:choose name="ArrowShape">
        <dgm:if name="ArrowShapeLTR" func="var" arg="dir" op="equ" val="norm">
          <dgm:shape xmlns:r="http://schemas.openxmlformats.org/officeDocument/2006/relationships" type="line" r:blip="" zOrderOff="-1">
            <dgm:adjLst/>
            <dgm:extLst>
              <a:ext uri="{B698B0E9-8C71-41B9-8309-B3DCBF30829C}">
                <dgm1612:spPr xmlns:dgm1612="http://schemas.microsoft.com/office/drawing/2016/12/diagram">
                  <a:ln w="19050">
                    <a:solidFill>
                      <a:srgbClr val="000000"/>
                    </a:solidFill>
                    <a:tailEnd type="triangle" w="lg" len="lg"/>
                  </a:ln>
                </dgm1612:spPr>
              </a:ext>
            </dgm:extLst>
          </dgm:shape>
        </dgm:if>
        <dgm:else name="ArrowShapeRTL">
          <dgm:shape xmlns:r="http://schemas.openxmlformats.org/officeDocument/2006/relationships" type="line" r:blip="" zOrderOff="-1">
            <dgm:adjLst/>
            <dgm:extLst>
              <a:ext uri="{B698B0E9-8C71-41B9-8309-B3DCBF30829C}">
                <dgm1612:spPr xmlns:dgm1612="http://schemas.microsoft.com/office/drawing/2016/12/diagram">
                  <a:ln>
                    <a:solidFill>
                      <a:srgbClr val="000000"/>
                    </a:solidFill>
                    <a:headEnd type="triangle" w="lg" len="lg"/>
                  </a:ln>
                </dgm1612:spPr>
              </a:ext>
            </dgm:extLst>
          </dgm:shape>
        </dgm:else>
      </dgm:choose>
      <dgm:presOf/>
      <dgm:constrLst/>
      <dgm:ruleLst/>
    </dgm:layoutNode>
    <dgm:layoutNode name="nodes">
      <dgm:varLst>
        <dgm:chMax/>
        <dgm:chPref/>
        <dgm:animLvl val="lvl"/>
      </dgm:varLst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constrLst>
        <dgm:constr type="primFontSz" for="des" forName="L1TextContainer" val="20"/>
        <dgm:constr type="primFontSz" for="des" forName="L2TextContainer" refType="primFontSz" refFor="des" refForName="L1TextContainer" op="equ" fact="0.75"/>
        <dgm:constr type="w" for="ch" forName="composite" refType="w"/>
        <dgm:constr type="h" for="ch" forName="composite" refType="h"/>
        <dgm:constr type="w" for="ch" forName="spaceBetweenRectangles" refType="w" refFor="ch" refForName="composite" fact="-0.5"/>
        <dgm:constr type="w" for="ch" ptType="sibTrans" op="equ"/>
        <dgm:constr type="primFontSz" for="des" forName="L1TextContainer" op="equ"/>
        <dgm:constr type="primFontSz" for="des" forName="L2TextContainer" op="equ"/>
        <dgm:constr type="primFontSz" for="des" forName="L1TextContainer1" val="20"/>
        <dgm:constr type="primFontSz" for="des" forName="L2TextContainer1" refType="primFontSz" refFor="des" refForName="L1TextContainer1" op="equ" fact="0.75"/>
        <dgm:constr type="w" for="ch" forName="composite1" refType="w"/>
        <dgm:constr type="h" for="ch" forName="composite1" refType="h"/>
        <dgm:constr type="w" for="ch" forName="spaceBetweenRectangles1" refType="w" refFor="ch" refForName="composite1" fact="0.28"/>
        <dgm:constr type="primFontSz" for="des" forName="L1TextContainer1" op="equ"/>
        <dgm:constr type="primFontSz" for="des" forName="L2TextContainer1" op="equ"/>
      </dgm:constrLst>
      <dgm:choose name="LayoutBasedOnCountOfNodes">
        <dgm:if name="LessThanOrEqualToTwoNodes" axis="ch" ptType="node" func="cnt" op="lte" val="2">
          <dgm:forEach name="nodesForEach1" axis="ch" ptType="node">
            <dgm:layoutNode name="composite1">
              <dgm:alg type="composite"/>
              <dgm:shape xmlns:r="http://schemas.openxmlformats.org/officeDocument/2006/relationships" r:blip="">
                <dgm:adjLst/>
              </dgm:shape>
              <dgm:choose name="CaseForLayoutDirection1">
                <dgm:if name="CaseForLayoutDirectionLTR1" func="var" arg="dir" op="equ" val="norm">
                  <dgm:choose name="CaseForPlacingNodesAboveAndBelowDividerLTR1">
                    <dgm:if name="CaseForPlacingNodeAboveDividerLTR1" axis="self" ptType="node" func="posOdd" op="equ" val="1">
                      <dgm:constrLst>
                        <dgm:constr type="w" for="ch" forName="ConnectorPoint1" refType="h" refFor="ch" refForName="DropPinPlaceHolder1" fact="0.18"/>
                        <dgm:constr type="h" for="ch" forName="ConnectorPoint1" refType="h" refFor="ch" refForName="DropPinPlaceHolder1" fact="0.18"/>
                        <dgm:constr type="ctrX" for="ch" forName="ConnectorPoint1" refType="ctrX" refFor="ch" refForName="ConnectLine1"/>
                        <dgm:constr type="ctrY" for="ch" forName="ConnectorPoint1" refType="h" fact="0.5"/>
                        <dgm:constr type="w" for="ch" forName="DropPinPlaceHolder1" refType="h" fact="0.13"/>
                        <dgm:constr type="h" for="ch" forName="DropPinPlaceHolder1" refType="h" fact="0.13"/>
                        <dgm:constr type="t" for="ch" forName="DropPinPlaceHolder1" refType="h" fact="0"/>
                        <dgm:constr type="l" for="ch" forName="DropPinPlaceHolder1" refType="w" fact="0"/>
                        <dgm:constr type="w" for="ch" forName="L2TextContainer1" refType="w" fact="0.83"/>
                        <dgm:constr type="l" for="ch" forName="L2TextContainer1" refType="r" refFor="ch" refForName="DropPinPlaceHolder1"/>
                        <dgm:constr type="t" for="ch" forName="L2TextContainer1" refType="b" refFor="ch" refForName="DropPinPlaceHolder1"/>
                        <dgm:constr type="b" for="ch" forName="L2TextContainer1" refType="h" fact="0.5"/>
                        <dgm:constr type="w" for="ch" forName="L1TextContainer1" refType="w" fact="0.83"/>
                        <dgm:constr type="l" for="ch" forName="L1TextContainer1" refType="r" refFor="ch" refForName="DropPinPlaceHolder1"/>
                        <dgm:constr type="b" for="ch" forName="L1TextContainer1" refType="b" refFor="ch" refForName="DropPinPlaceHolder1"/>
                        <dgm:constr type="t" for="ch" forName="L1TextContainer1" refType="t" refFor="ch" refForName="DropPinPlaceHolder1"/>
                        <dgm:constr type="w" for="ch" forName="ConnectLine1"/>
                        <dgm:constr type="ctrX" for="ch" forName="ConnectLine1" refType="ctrX" refFor="ch" refForName="DropPinPlaceHolder1"/>
                        <dgm:constr type="b" for="ch" forName="ConnectLine1" refType="h" fact="0.5"/>
                        <dgm:constr type="t" for="ch" forName="ConnectLine1" refType="b" refFor="ch" refForName="DropPinPlaceHolder1"/>
                        <dgm:constr type="w" for="ch" forName="EmptyPlaceHolder1" refType="w"/>
                        <dgm:constr type="h" for="ch" forName="EmptyPlaceHolder1" refType="h" fact="0.5"/>
                        <dgm:constr type="t" for="ch" forName="EmptyPlaceHolder1" refType="h" fact="0.5"/>
                      </dgm:constrLst>
                    </dgm:if>
                    <dgm:else name="CaseForPlacingNodeBelowDividerLTR1">
                      <dgm:constrLst>
                        <dgm:constr type="w" for="ch" forName="ConnectorPoint1" refType="h" refFor="ch" refForName="DropPinPlaceHolder1" fact="0.18"/>
                        <dgm:constr type="h" for="ch" forName="ConnectorPoint1" refType="h" refFor="ch" refForName="DropPinPlaceHolder1" fact="0.18"/>
                        <dgm:constr type="ctrX" for="ch" forName="ConnectorPoint1" refType="ctrX" refFor="ch" refForName="ConnectLine1"/>
                        <dgm:constr type="ctrY" for="ch" forName="ConnectorPoint1" refType="h" fact="0.5"/>
                        <dgm:constr type="w" for="ch" forName="DropPinPlaceHolder1" refType="h" fact="0.13"/>
                        <dgm:constr type="h" for="ch" forName="DropPinPlaceHolder1" refType="h" fact="0.13"/>
                        <dgm:constr type="b" for="ch" forName="DropPinPlaceHolder1" refType="h"/>
                        <dgm:constr type="l" for="ch" forName="DropPinPlaceHolder1" refType="w" fact="0"/>
                        <dgm:constr type="w" for="ch" forName="L2TextContainer1" refType="w" fact="0.83"/>
                        <dgm:constr type="l" for="ch" forName="L2TextContainer1" refType="r" refFor="ch" refForName="DropPinPlaceHolder1"/>
                        <dgm:constr type="b" for="ch" forName="L2TextContainer1" refType="t" refFor="ch" refForName="DropPinPlaceHolder1"/>
                        <dgm:constr type="t" for="ch" forName="L2TextContainer1" refType="h" fact="0.5"/>
                        <dgm:constr type="w" for="ch" forName="L1TextContainer1" refType="w" fact="0.83"/>
                        <dgm:constr type="l" for="ch" forName="L1TextContainer1" refType="r" refFor="ch" refForName="DropPinPlaceHolder1"/>
                        <dgm:constr type="b" for="ch" forName="L1TextContainer1" refType="b" refFor="ch" refForName="DropPinPlaceHolder1"/>
                        <dgm:constr type="t" for="ch" forName="L1TextContainer1" refType="t" refFor="ch" refForName="DropPinPlaceHolder1"/>
                        <dgm:constr type="w" for="ch" forName="ConnectLine1"/>
                        <dgm:constr type="ctrX" for="ch" forName="ConnectLine1" refType="ctrX" refFor="ch" refForName="DropPinPlaceHolder1"/>
                        <dgm:constr type="t" for="ch" forName="ConnectLine1" refType="h" fact="0.5"/>
                        <dgm:constr type="b" for="ch" forName="ConnectLine1" refType="t" refFor="ch" refForName="DropPinPlaceHolder1"/>
                        <dgm:constr type="w" for="ch" forName="EmptyPlaceHolder1" refType="w"/>
                        <dgm:constr type="h" for="ch" forName="EmptyPlaceHolder1" refType="h" fact="0.5"/>
                        <dgm:constr type="t" for="ch" forName="EmptyPlaceHolder1" refType="h" fact="0"/>
                      </dgm:constrLst>
                    </dgm:else>
                  </dgm:choose>
                </dgm:if>
                <dgm:else name="CaseForLayoutDirectionRTL1">
                  <dgm:choose name="CaseForPlacingNodesAboveAndBelowDividerRTL1">
                    <dgm:if name="CaseForPlacingNodeAboveDividerRTL1" axis="self" ptType="node" func="posOdd" op="equ" val="1">
                      <dgm:constrLst>
                        <dgm:constr type="w" for="ch" forName="ConnectorPoint1" refType="h" refFor="ch" refForName="DropPinPlaceHolder1" fact="0.18"/>
                        <dgm:constr type="h" for="ch" forName="ConnectorPoint1" refType="h" refFor="ch" refForName="DropPinPlaceHolder1" fact="0.18"/>
                        <dgm:constr type="ctrX" for="ch" forName="ConnectorPoint1" refType="ctrX" refFor="ch" refForName="ConnectLine1"/>
                        <dgm:constr type="ctrY" for="ch" forName="ConnectorPoint1" refType="h" fact="0.5"/>
                        <dgm:constr type="w" for="ch" forName="DropPinPlaceHolder1" refType="h" fact="0.13"/>
                        <dgm:constr type="h" for="ch" forName="DropPinPlaceHolder1" refType="h" fact="0.13"/>
                        <dgm:constr type="t" for="ch" forName="DropPinPlaceHolder1" refType="h" fact="0"/>
                        <dgm:constr type="l" for="ch" forName="DropPinPlaceHolder1" refType="w" fact="0"/>
                        <dgm:constr type="w" for="ch" forName="L2TextContainer1" refType="w" fact="0.83"/>
                        <dgm:constr type="l" for="ch" forName="L2TextContainer1" refType="r" refFor="ch" refForName="DropPinPlaceHolder1"/>
                        <dgm:constr type="t" for="ch" forName="L2TextContainer1" refType="b" refFor="ch" refForName="DropPinPlaceHolder1"/>
                        <dgm:constr type="b" for="ch" forName="L2TextContainer1" refType="h" fact="0.5"/>
                        <dgm:constr type="w" for="ch" forName="L1TextContainer1" refType="w" fact="0.83"/>
                        <dgm:constr type="l" for="ch" forName="L1TextContainer1" refType="r" refFor="ch" refForName="DropPinPlaceHolder1"/>
                        <dgm:constr type="b" for="ch" forName="L1TextContainer1" refType="b" refFor="ch" refForName="DropPinPlaceHolder1"/>
                        <dgm:constr type="t" for="ch" forName="L1TextContainer1" refType="t" refFor="ch" refForName="DropPinPlaceHolder1"/>
                        <dgm:constr type="w" for="ch" forName="ConnectLine1"/>
                        <dgm:constr type="ctrX" for="ch" forName="ConnectLine1" refType="ctrX" refFor="ch" refForName="DropPinPlaceHolder1"/>
                        <dgm:constr type="b" for="ch" forName="ConnectLine1" refType="h" fact="0.5"/>
                        <dgm:constr type="t" for="ch" forName="ConnectLine1" refType="b" refFor="ch" refForName="DropPinPlaceHolder1"/>
                        <dgm:constr type="w" for="ch" forName="EmptyPlaceHolder1" refType="w"/>
                        <dgm:constr type="h" for="ch" forName="EmptyPlaceHolder1" refType="h" fact="0.5"/>
                        <dgm:constr type="t" for="ch" forName="EmptyPlaceHolder1" refType="h" fact="0.5"/>
                      </dgm:constrLst>
                    </dgm:if>
                    <dgm:else name="CaseForPlacingNodeBelowDividerRTL1">
                      <dgm:constrLst>
                        <dgm:constr type="w" for="ch" forName="ConnectorPoint1" refType="h" refFor="ch" refForName="DropPinPlaceHolder1" fact="0.18"/>
                        <dgm:constr type="h" for="ch" forName="ConnectorPoint1" refType="h" refFor="ch" refForName="DropPinPlaceHolder1" fact="0.18"/>
                        <dgm:constr type="ctrX" for="ch" forName="ConnectorPoint1" refType="ctrX" refFor="ch" refForName="ConnectLine1"/>
                        <dgm:constr type="ctrY" for="ch" forName="ConnectorPoint1" refType="h" fact="0.5"/>
                        <dgm:constr type="w" for="ch" forName="DropPinPlaceHolder1" refType="h" fact="0.13"/>
                        <dgm:constr type="h" for="ch" forName="DropPinPlaceHolder1" refType="h" fact="0.13"/>
                        <dgm:constr type="b" for="ch" forName="DropPinPlaceHolder1" refType="h"/>
                        <dgm:constr type="l" for="ch" forName="DropPinPlaceHolder1" refType="w" fact="0"/>
                        <dgm:constr type="w" for="ch" forName="L2TextContainer1" refType="w" fact="0.83"/>
                        <dgm:constr type="l" for="ch" forName="L2TextContainer1" refType="r" refFor="ch" refForName="DropPinPlaceHolder1"/>
                        <dgm:constr type="b" for="ch" forName="L2TextContainer1" refType="t" refFor="ch" refForName="DropPinPlaceHolder1"/>
                        <dgm:constr type="t" for="ch" forName="L2TextContainer1" refType="h" fact="0.5"/>
                        <dgm:constr type="w" for="ch" forName="L1TextContainer1" refType="w" fact="0.83"/>
                        <dgm:constr type="l" for="ch" forName="L1TextContainer1" refType="r" refFor="ch" refForName="DropPinPlaceHolder1"/>
                        <dgm:constr type="b" for="ch" forName="L1TextContainer1" refType="b" refFor="ch" refForName="DropPinPlaceHolder1"/>
                        <dgm:constr type="t" for="ch" forName="L1TextContainer1" refType="t" refFor="ch" refForName="DropPinPlaceHolder1"/>
                        <dgm:constr type="w" for="ch" forName="ConnectLine1"/>
                        <dgm:constr type="ctrX" for="ch" forName="ConnectLine1" refType="ctrX" refFor="ch" refForName="DropPinPlaceHolder1"/>
                        <dgm:constr type="t" for="ch" forName="ConnectLine1" refType="h" fact="0.5"/>
                        <dgm:constr type="b" for="ch" forName="ConnectLine1" refType="t" refFor="ch" refForName="DropPinPlaceHolder1"/>
                        <dgm:constr type="w" for="ch" forName="EmptyPlaceHolder1" refType="w"/>
                        <dgm:constr type="h" for="ch" forName="EmptyPlaceHolder1" refType="h" fact="0.5"/>
                        <dgm:constr type="t" for="ch" forName="EmptyPlaceHolder1" refType="h" fact="0"/>
                      </dgm:constrLst>
                    </dgm:else>
                  </dgm:choose>
                </dgm:else>
              </dgm:choose>
              <dgm:layoutNode name="ConnectorPoint1" styleLbl="lnNode1" moveWith="ConnectLine1">
                <dgm:alg type="sp"/>
                <dgm:shape xmlns:r="http://schemas.openxmlformats.org/officeDocument/2006/relationships" type="ellipse" r:blip="" zOrderOff="10">
                  <dgm:adjLst/>
                </dgm:shape>
                <dgm:presOf/>
                <dgm:constrLst>
                  <dgm:constr type="w" refType="h" op="equ"/>
                </dgm:constrLst>
              </dgm:layoutNode>
              <dgm:layoutNode name="DropPinPlaceHolder1">
                <dgm:alg type="composite"/>
                <dgm:shape xmlns:r="http://schemas.openxmlformats.org/officeDocument/2006/relationships" r:blip="">
                  <dgm:adjLst/>
                </dgm:shape>
                <dgm:constrLst>
                  <dgm:constr type="w" for="ch" forName="DropPin1" refType="w"/>
                  <dgm:constr type="h" for="ch" forName="DropPin1" refType="h"/>
                  <dgm:constr type="ctrX" for="ch" forName="DropPin1" refType="w" fact="0.5"/>
                  <dgm:constr type="ctrY" for="ch" forName="DropPin1" refType="h" fact="0.5"/>
                  <dgm:constr type="w" for="ch" forName="Ellipse1" refType="w" refFor="ch" refForName="DropPin1" fact="0.55"/>
                  <dgm:constr type="h" for="ch" forName="Ellipse1" refType="w" refFor="ch" refForName="DropPin1" fact="0.55"/>
                  <dgm:constr type="ctrX" for="ch" forName="Ellipse1" refType="ctrX" refFor="ch" refForName="DropPin1"/>
                  <dgm:constr type="ctrY" for="ch" forName="Ellipse1" refType="ctrY" refFor="ch" refForName="DropPin1"/>
                </dgm:constrLst>
                <dgm:layoutNode name="DropPin1" styleLbl="alignNode1">
                  <dgm:alg type="sp"/>
                  <dgm:choose name="CaseForPlacingTearDropAboveAndBelowDivider1">
                    <dgm:if name="CaseForPlacingTearDropAboveDivider1" axis="self" ptType="node" func="posOdd" op="equ" val="1">
                      <dgm:shape xmlns:r="http://schemas.openxmlformats.org/officeDocument/2006/relationships" rot="135" type="teardrop" r:blip="">
                        <dgm:adjLst>
                          <dgm:adj idx="1" val="1.15"/>
                        </dgm:adjLst>
                      </dgm:shape>
                    </dgm:if>
                    <dgm:else name="CaseForPlacingTearDropBelowDivider1">
                      <dgm:shape xmlns:r="http://schemas.openxmlformats.org/officeDocument/2006/relationships" rot="-45" type="teardrop" r:blip="">
                        <dgm:adjLst>
                          <dgm:adj idx="1" val="1.15"/>
                        </dgm:adjLst>
                      </dgm:shape>
                    </dgm:else>
                  </dgm:choose>
                  <dgm:presOf/>
                  <dgm:constrLst/>
                </dgm:layoutNode>
                <dgm:layoutNode name="Ellipse1" styleLbl="fgAcc1" moveWith="DropPin1">
                  <dgm:alg type="sp"/>
                  <dgm:shape xmlns:r="http://schemas.openxmlformats.org/officeDocument/2006/relationships" type="ellipse" r:blip="">
                    <dgm:adjLst/>
                    <dgm:extLst>
                      <a:ext uri="{B698B0E9-8C71-41B9-8309-B3DCBF30829C}">
                        <dgm1612:spPr xmlns:dgm1612="http://schemas.microsoft.com/office/drawing/2016/12/diagram">
                          <a:ln>
                            <a:noFill/>
                          </a:ln>
                        </dgm1612:spPr>
                      </a:ext>
                    </dgm:extLst>
                  </dgm:shape>
                  <dgm:presOf/>
                  <dgm:constrLst/>
                </dgm:layoutNode>
              </dgm:layoutNode>
              <dgm:layoutNode name="L2TextContainer1" styleLbl="revTx" moveWith="L1TextContainer">
                <dgm:varLst>
                  <dgm:bulletEnabled val="1"/>
                </dgm:varLst>
                <dgm:choose name="casesForTxtDirLogic1">
                  <dgm:if name="Name771" axis="self" ptType="node" func="posOdd" op="equ" val="1">
                    <dgm:alg type="tx">
                      <dgm:param type="txAnchorVert" val="t"/>
                      <dgm:param type="parTxLTRAlign" val="l"/>
                      <dgm:param type="parTxRTLAlign" val="l"/>
                      <dgm:param type="txAnchorVertCh" val="t"/>
                      <dgm:param type="shpTxRTLAlignCh" val="l"/>
                      <dgm:param type="shpTxLTRAlignCh" val="l"/>
                    </dgm:alg>
                    <dgm:constrLst>
                      <dgm:constr type="lMarg"/>
                      <dgm:constr type="rMarg"/>
                      <dgm:constr type="tMarg" refType="primFontSz" fact="0.5"/>
                      <dgm:constr type="bMarg" refType="primFontSz" fact="0.75"/>
                    </dgm:constrLst>
                  </dgm:if>
                  <dgm:else name="Name881">
                    <dgm:alg type="tx">
                      <dgm:param type="txAnchorVert" val="b"/>
                      <dgm:param type="parTxLTRAlign" val="l"/>
                      <dgm:param type="parTxRTLAlign" val="l"/>
                      <dgm:param type="txAnchorVertCh" val="b"/>
                      <dgm:param type="shpTxRTLAlignCh" val="l"/>
                      <dgm:param type="shpTxLTRAlignCh" val="l"/>
                    </dgm:alg>
                    <dgm:constrLst>
                      <dgm:constr type="lMarg"/>
                      <dgm:constr type="rMarg" refType="primFontSz" fact="0.5"/>
                      <dgm:constr type="tMarg" refType="primFontSz" fact="0.75"/>
                      <dgm:constr type="bMarg" refType="primFontSz" fact="0.5"/>
                    </dgm:constrLst>
                  </dgm:else>
                </dgm:choose>
                <dgm:shape xmlns:r="http://schemas.openxmlformats.org/officeDocument/2006/relationships" type="rect" r:blip="">
                  <dgm:adjLst/>
                </dgm:shape>
                <dgm:presOf axis="des" ptType="node"/>
                <dgm:ruleLst>
                  <dgm:rule type="primFontSz" val="11" fact="NaN" max="NaN"/>
                </dgm:ruleLst>
              </dgm:layoutNode>
              <dgm:layoutNode name="L1TextContainer1" styleLbl="revTx">
                <dgm:varLst>
                  <dgm:chMax val="1"/>
                  <dgm:chPref val="1"/>
                  <dgm:bulletEnabled val="1"/>
                </dgm:varLst>
                <dgm:alg type="tx">
                  <dgm:param type="txAnchorVert" val="mid"/>
                  <dgm:param type="parTxLTRAlign" val="l"/>
                  <dgm:param type="parTxRTLAlign" val="l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lMarg"/>
                  <dgm:constr type="rMarg" refType="primFontSz" fact="0.5"/>
                  <dgm:constr type="tMarg"/>
                  <dgm:constr type="bMarg"/>
                </dgm:constrLst>
                <dgm:ruleLst>
                  <dgm:rule type="primFontSz" val="13" fact="NaN" max="NaN"/>
                </dgm:ruleLst>
              </dgm:layoutNode>
              <dgm:layoutNode name="ConnectLine1" styleLbl="sibTrans1D1">
                <dgm:alg type="sp"/>
                <dgm:shape xmlns:r="http://schemas.openxmlformats.org/officeDocument/2006/relationships" type="line" r:blip="">
                  <dgm:adjLst/>
                  <dgm:extLst>
                    <a:ext uri="{B698B0E9-8C71-41B9-8309-B3DCBF30829C}">
                      <dgm1612:spPr xmlns:dgm1612="http://schemas.microsoft.com/office/drawing/2016/12/diagram">
                        <a:ln w="12700">
                          <a:prstDash val="dash"/>
                        </a:ln>
                      </dgm1612:spPr>
                    </a:ext>
                  </dgm:extLst>
                </dgm:shape>
                <dgm:presOf/>
                <dgm:constrLst/>
              </dgm:layoutNode>
              <dgm:layoutNode name="EmptyPlaceHolder1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</dgm:layoutNode>
            </dgm:layoutNode>
            <dgm:forEach name="Name281" axis="followSib" ptType="sibTrans" cnt="1">
              <dgm:layoutNode name="spaceBetweenRectangles1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forEach>
          </dgm:forEach>
        </dgm:if>
        <dgm:else name="MoreThanTwoNodes">
          <dgm:forEach name="nodesForEach" axis="ch" ptType="node">
            <dgm:layoutNode name="composite">
              <dgm:alg type="composite"/>
              <dgm:shape xmlns:r="http://schemas.openxmlformats.org/officeDocument/2006/relationships" r:blip="">
                <dgm:adjLst/>
              </dgm:shape>
              <dgm:choose name="CaseForLayoutDirection">
                <dgm:if name="CaseForLayoutDirectionLTR" func="var" arg="dir" op="equ" val="norm">
                  <dgm:choose name="CaseForPlacingNodesAboveAndBelowDividerLTR">
                    <dgm:if name="CaseForPlacingNodeAboveDividerLTR" axis="self" ptType="node" func="posOdd" op="equ" val="1">
                      <dgm:constrLst>
                        <dgm:constr type="w" for="ch" forName="ConnectorPoint" refType="h" refFor="ch" refForName="DropPinPlaceHolder" fact="0.18"/>
                        <dgm:constr type="h" for="ch" forName="ConnectorPoint" refType="h" refFor="ch" refForName="DropPinPlaceHolder" fact="0.18"/>
                        <dgm:constr type="ctrX" for="ch" forName="ConnectorPoint" refType="ctrX" refFor="ch" refForName="ConnectLine"/>
                        <dgm:constr type="ctrY" for="ch" forName="ConnectorPoint" refType="h" fact="0.5"/>
                        <dgm:constr type="w" for="ch" forName="DropPinPlaceHolder" refType="h" fact="0.13"/>
                        <dgm:constr type="h" for="ch" forName="DropPinPlaceHolder" refType="h" fact="0.13"/>
                        <dgm:constr type="t" for="ch" forName="DropPinPlaceHolder" refType="h" fact="0"/>
                        <dgm:constr type="l" for="ch" forName="DropPinPlaceHolder" refType="w" fact="0"/>
                        <dgm:constr type="w" for="ch" forName="L2TextContainer" refType="w" fact="0.83"/>
                        <dgm:constr type="l" for="ch" forName="L2TextContainer" refType="r" refFor="ch" refForName="DropPinPlaceHolder"/>
                        <dgm:constr type="t" for="ch" forName="L2TextContainer" refType="b" refFor="ch" refForName="DropPinPlaceHolder"/>
                        <dgm:constr type="b" for="ch" forName="L2TextContainer" refType="h" fact="0.5"/>
                        <dgm:constr type="w" for="ch" forName="L1TextContainer" refType="w" fact="0.83"/>
                        <dgm:constr type="l" for="ch" forName="L1TextContainer" refType="r" refFor="ch" refForName="DropPinPlaceHolder"/>
                        <dgm:constr type="b" for="ch" forName="L1TextContainer" refType="b" refFor="ch" refForName="DropPinPlaceHolder"/>
                        <dgm:constr type="t" for="ch" forName="L1TextContainer" refType="t" refFor="ch" refForName="DropPinPlaceHolder"/>
                        <dgm:constr type="w" for="ch" forName="ConnectLine"/>
                        <dgm:constr type="ctrX" for="ch" forName="ConnectLine" refType="ctrX" refFor="ch" refForName="DropPinPlaceHolder"/>
                        <dgm:constr type="b" for="ch" forName="ConnectLine" refType="h" fact="0.5"/>
                        <dgm:constr type="t" for="ch" forName="ConnectLine" refType="b" refFor="ch" refForName="DropPinPlaceHolder"/>
                        <dgm:constr type="w" for="ch" forName="EmptyPlaceHolder" refType="w"/>
                        <dgm:constr type="h" for="ch" forName="EmptyPlaceHolder" refType="h" fact="0.5"/>
                        <dgm:constr type="t" for="ch" forName="EmptyPlaceHolder" refType="h" fact="0.5"/>
                      </dgm:constrLst>
                    </dgm:if>
                    <dgm:else name="CaseForPlacingNodeBelowDividerLTR">
                      <dgm:constrLst>
                        <dgm:constr type="w" for="ch" forName="ConnectorPoint" refType="h" refFor="ch" refForName="DropPinPlaceHolder" fact="0.18"/>
                        <dgm:constr type="h" for="ch" forName="ConnectorPoint" refType="h" refFor="ch" refForName="DropPinPlaceHolder" fact="0.18"/>
                        <dgm:constr type="ctrX" for="ch" forName="ConnectorPoint" refType="ctrX" refFor="ch" refForName="ConnectLine"/>
                        <dgm:constr type="ctrY" for="ch" forName="ConnectorPoint" refType="h" fact="0.5"/>
                        <dgm:constr type="w" for="ch" forName="DropPinPlaceHolder" refType="h" fact="0.13"/>
                        <dgm:constr type="h" for="ch" forName="DropPinPlaceHolder" refType="h" fact="0.13"/>
                        <dgm:constr type="b" for="ch" forName="DropPinPlaceHolder" refType="h"/>
                        <dgm:constr type="l" for="ch" forName="DropPinPlaceHolder" refType="w" fact="0"/>
                        <dgm:constr type="w" for="ch" forName="L2TextContainer" refType="w" fact="0.83"/>
                        <dgm:constr type="l" for="ch" forName="L2TextContainer" refType="r" refFor="ch" refForName="DropPinPlaceHolder"/>
                        <dgm:constr type="b" for="ch" forName="L2TextContainer" refType="t" refFor="ch" refForName="DropPinPlaceHolder"/>
                        <dgm:constr type="t" for="ch" forName="L2TextContainer" refType="h" fact="0.5"/>
                        <dgm:constr type="w" for="ch" forName="L1TextContainer" refType="w" fact="0.83"/>
                        <dgm:constr type="l" for="ch" forName="L1TextContainer" refType="r" refFor="ch" refForName="DropPinPlaceHolder"/>
                        <dgm:constr type="b" for="ch" forName="L1TextContainer" refType="b" refFor="ch" refForName="DropPinPlaceHolder"/>
                        <dgm:constr type="t" for="ch" forName="L1TextContainer" refType="t" refFor="ch" refForName="DropPinPlaceHolder"/>
                        <dgm:constr type="w" for="ch" forName="ConnectLine"/>
                        <dgm:constr type="ctrX" for="ch" forName="ConnectLine" refType="ctrX" refFor="ch" refForName="DropPinPlaceHolder"/>
                        <dgm:constr type="t" for="ch" forName="ConnectLine" refType="h" fact="0.5"/>
                        <dgm:constr type="b" for="ch" forName="ConnectLine" refType="t" refFor="ch" refForName="DropPinPlaceHolder"/>
                        <dgm:constr type="w" for="ch" forName="EmptyPlaceHolder" refType="w"/>
                        <dgm:constr type="h" for="ch" forName="EmptyPlaceHolder" refType="h" fact="0.5"/>
                        <dgm:constr type="t" for="ch" forName="EmptyPlaceHolder" refType="h" fact="0"/>
                      </dgm:constrLst>
                    </dgm:else>
                  </dgm:choose>
                </dgm:if>
                <dgm:else name="CaseForLayoutDirectionRTL">
                  <dgm:choose name="CaseForPlacingNodesAboveAndBelowDividerRTL">
                    <dgm:if name="CaseForPlacingNodeAboveDividerRTL" axis="self" ptType="node" func="posOdd" op="equ" val="1">
                      <dgm:constrLst>
                        <dgm:constr type="w" for="ch" forName="ConnectorPoint" refType="h" refFor="ch" refForName="DropPinPlaceHolder" fact="0.18"/>
                        <dgm:constr type="h" for="ch" forName="ConnectorPoint" refType="h" refFor="ch" refForName="DropPinPlaceHolder" fact="0.18"/>
                        <dgm:constr type="ctrX" for="ch" forName="ConnectorPoint" refType="ctrX" refFor="ch" refForName="DropPinPlaceHolder"/>
                        <dgm:constr type="ctrY" for="ch" forName="ConnectorPoint" refType="h" fact="0.5"/>
                        <dgm:constr type="w" for="ch" forName="DropPinPlaceHolder" refType="h" fact="0.13"/>
                        <dgm:constr type="h" for="ch" forName="DropPinPlaceHolder" refType="h" fact="0.13"/>
                        <dgm:constr type="t" for="ch" forName="DropPinPlaceHolder" refType="h" fact="0"/>
                        <dgm:constr type="l" for="ch" forName="DropPinPlaceHolder" refType="w" fact="0"/>
                        <dgm:constr type="w" for="ch" forName="L2TextContainer" refType="w" fact="0.83"/>
                        <dgm:constr type="l" for="ch" forName="L2TextContainer" refType="r" refFor="ch" refForName="DropPinPlaceHolder"/>
                        <dgm:constr type="t" for="ch" forName="L2TextContainer" refType="b" refFor="ch" refForName="DropPinPlaceHolder"/>
                        <dgm:constr type="b" for="ch" forName="L2TextContainer" refType="h" fact="0.5"/>
                        <dgm:constr type="w" for="ch" forName="L1TextContainer" refType="w" fact="0.83"/>
                        <dgm:constr type="l" for="ch" forName="L1TextContainer" refType="r" refFor="ch" refForName="DropPinPlaceHolder"/>
                        <dgm:constr type="b" for="ch" forName="L1TextContainer" refType="b" refFor="ch" refForName="DropPinPlaceHolder"/>
                        <dgm:constr type="t" for="ch" forName="L1TextContainer" refType="t" refFor="ch" refForName="DropPinPlaceHolder"/>
                        <dgm:constr type="w" for="ch" forName="ConnectLine"/>
                        <dgm:constr type="ctrX" for="ch" forName="ConnectLine" refType="ctrX" refFor="ch" refForName="DropPinPlaceHolder"/>
                        <dgm:constr type="b" for="ch" forName="ConnectLine" refType="h" fact="0.5"/>
                        <dgm:constr type="t" for="ch" forName="ConnectLine" refType="b" refFor="ch" refForName="DropPinPlaceHolder"/>
                        <dgm:constr type="w" for="ch" forName="EmptyPlaceHolder" refType="w"/>
                        <dgm:constr type="h" for="ch" forName="EmptyPlaceHolder" refType="h" fact="0.5"/>
                        <dgm:constr type="t" for="ch" forName="EmptyPlaceHolder" refType="h" fact="0.5"/>
                      </dgm:constrLst>
                    </dgm:if>
                    <dgm:else name="CaseForPlacingNodeBelowDividerRTL">
                      <dgm:constrLst>
                        <dgm:constr type="w" for="ch" forName="ConnectorPoint" refType="h" refFor="ch" refForName="DropPinPlaceHolder" fact="0.18"/>
                        <dgm:constr type="h" for="ch" forName="ConnectorPoint" refType="h" refFor="ch" refForName="DropPinPlaceHolder" fact="0.18"/>
                        <dgm:constr type="ctrX" for="ch" forName="ConnectorPoint" refType="ctrX" refFor="ch" refForName="DropPinPlaceHolder"/>
                        <dgm:constr type="ctrY" for="ch" forName="ConnectorPoint" refType="h" fact="0.5"/>
                        <dgm:constr type="w" for="ch" forName="DropPinPlaceHolder" refType="h" fact="0.13"/>
                        <dgm:constr type="h" for="ch" forName="DropPinPlaceHolder" refType="h" fact="0.13"/>
                        <dgm:constr type="b" for="ch" forName="DropPinPlaceHolder" refType="h"/>
                        <dgm:constr type="l" for="ch" forName="DropPinPlaceHolder" refType="w" fact="0"/>
                        <dgm:constr type="w" for="ch" forName="L2TextContainer" refType="w" fact="0.83"/>
                        <dgm:constr type="l" for="ch" forName="L2TextContainer" refType="r" refFor="ch" refForName="DropPinPlaceHolder"/>
                        <dgm:constr type="b" for="ch" forName="L2TextContainer" refType="t" refFor="ch" refForName="DropPinPlaceHolder"/>
                        <dgm:constr type="t" for="ch" forName="L2TextContainer" refType="h" fact="0.5"/>
                        <dgm:constr type="w" for="ch" forName="L1TextContainer" refType="w" fact="0.83"/>
                        <dgm:constr type="l" for="ch" forName="L1TextContainer" refType="r" refFor="ch" refForName="DropPinPlaceHolder"/>
                        <dgm:constr type="b" for="ch" forName="L1TextContainer" refType="b" refFor="ch" refForName="DropPinPlaceHolder"/>
                        <dgm:constr type="t" for="ch" forName="L1TextContainer" refType="t" refFor="ch" refForName="DropPinPlaceHolder"/>
                        <dgm:constr type="w" for="ch" forName="ConnectLine"/>
                        <dgm:constr type="ctrX" for="ch" forName="ConnectLine" refType="ctrX" refFor="ch" refForName="DropPinPlaceHolder"/>
                        <dgm:constr type="t" for="ch" forName="ConnectLine" refType="h" fact="0.5"/>
                        <dgm:constr type="b" for="ch" forName="ConnectLine" refType="t" refFor="ch" refForName="DropPinPlaceHolder"/>
                        <dgm:constr type="w" for="ch" forName="EmptyPlaceHolder" refType="w"/>
                        <dgm:constr type="h" for="ch" forName="EmptyPlaceHolder" refType="h" fact="0.5"/>
                        <dgm:constr type="t" for="ch" forName="EmptyPlaceHolder" refType="h" fact="0"/>
                      </dgm:constrLst>
                    </dgm:else>
                  </dgm:choose>
                </dgm:else>
              </dgm:choose>
              <dgm:layoutNode name="ConnectorPoint" styleLbl="lnNode1" moveWith="ConnectLine">
                <dgm:alg type="sp"/>
                <dgm:shape xmlns:r="http://schemas.openxmlformats.org/officeDocument/2006/relationships" type="ellipse" r:blip="" zOrderOff="10">
                  <dgm:adjLst/>
                  <dgm:extLst>
                    <a:ext uri="{B698B0E9-8C71-41B9-8309-B3DCBF30829C}">
                      <dgm1612:spPr xmlns:dgm1612="http://schemas.microsoft.com/office/drawing/2016/12/diagram">
                        <a:ln w="6350"/>
                      </dgm1612:spPr>
                    </a:ext>
                  </dgm:extLst>
                </dgm:shape>
                <dgm:presOf/>
                <dgm:constrLst>
                  <dgm:constr type="w" refType="h" op="equ"/>
                </dgm:constrLst>
              </dgm:layoutNode>
              <dgm:layoutNode name="DropPinPlaceHolder">
                <dgm:alg type="composite"/>
                <dgm:shape xmlns:r="http://schemas.openxmlformats.org/officeDocument/2006/relationships" r:blip="">
                  <dgm:adjLst/>
                </dgm:shape>
                <dgm:constrLst>
                  <dgm:constr type="w" for="ch" forName="DropPin" refType="w"/>
                  <dgm:constr type="h" for="ch" forName="DropPin" refType="h"/>
                  <dgm:constr type="ctrX" for="ch" forName="DropPin" refType="w" fact="0.5"/>
                  <dgm:constr type="ctrY" for="ch" forName="DropPin" refType="h" fact="0.5"/>
                  <dgm:constr type="w" for="ch" forName="Ellipse" refType="w" refFor="ch" refForName="DropPin" fact="0.55"/>
                  <dgm:constr type="h" for="ch" forName="Ellipse" refType="w" refFor="ch" refForName="DropPin" fact="0.55"/>
                  <dgm:constr type="ctrX" for="ch" forName="Ellipse" refType="ctrX" refFor="ch" refForName="DropPin"/>
                  <dgm:constr type="ctrY" for="ch" forName="Ellipse" refType="ctrY" refFor="ch" refForName="DropPin"/>
                </dgm:constrLst>
                <dgm:layoutNode name="DropPin" styleLbl="alignNode1">
                  <dgm:alg type="sp"/>
                  <dgm:choose name="CaseForPlacingTearDropAboveAndBelowDivider">
                    <dgm:if name="CaseForPlacingTearDropAboveDivider" axis="self" ptType="node" func="posOdd" op="equ" val="1">
                      <dgm:shape xmlns:r="http://schemas.openxmlformats.org/officeDocument/2006/relationships" rot="135" type="teardrop" r:blip="">
                        <dgm:adjLst>
                          <dgm:adj idx="1" val="1.15"/>
                        </dgm:adjLst>
                      </dgm:shape>
                    </dgm:if>
                    <dgm:else name="CaseForPlacingTearDropBelowDivider">
                      <dgm:shape xmlns:r="http://schemas.openxmlformats.org/officeDocument/2006/relationships" rot="-45" type="teardrop" r:blip="">
                        <dgm:adjLst>
                          <dgm:adj idx="1" val="1.15"/>
                        </dgm:adjLst>
                      </dgm:shape>
                    </dgm:else>
                  </dgm:choose>
                  <dgm:presOf/>
                  <dgm:constrLst/>
                </dgm:layoutNode>
                <dgm:layoutNode name="Ellipse" styleLbl="fgAcc1" moveWith="DropPin">
                  <dgm:alg type="sp"/>
                  <dgm:shape xmlns:r="http://schemas.openxmlformats.org/officeDocument/2006/relationships" type="ellipse" r:blip="">
                    <dgm:adjLst/>
                    <dgm:extLst>
                      <a:ext uri="{B698B0E9-8C71-41B9-8309-B3DCBF30829C}">
                        <dgm1612:spPr xmlns:dgm1612="http://schemas.microsoft.com/office/drawing/2016/12/diagram">
                          <a:ln>
                            <a:noFill/>
                          </a:ln>
                        </dgm1612:spPr>
                      </a:ext>
                    </dgm:extLst>
                  </dgm:shape>
                  <dgm:presOf/>
                  <dgm:constrLst/>
                </dgm:layoutNode>
              </dgm:layoutNode>
              <dgm:layoutNode name="L2TextContainer" styleLbl="revTx" moveWith="L1TextContainer">
                <dgm:varLst>
                  <dgm:bulletEnabled val="1"/>
                </dgm:varLst>
                <dgm:choose name="casesForTxtDirLogic">
                  <dgm:if name="Name77" axis="self" ptType="node" func="posOdd" op="equ" val="1">
                    <dgm:alg type="tx">
                      <dgm:param type="txAnchorVert" val="t"/>
                      <dgm:param type="parTxLTRAlign" val="l"/>
                      <dgm:param type="parTxRTLAlign" val="l"/>
                      <dgm:param type="txAnchorVertCh" val="t"/>
                      <dgm:param type="shpTxRTLAlignCh" val="l"/>
                      <dgm:param type="shpTxLTRAlignCh" val="l"/>
                    </dgm:alg>
                    <dgm:constrLst>
                      <dgm:constr type="lMarg"/>
                      <dgm:constr type="rMarg" refType="primFontSz" fact="0.5"/>
                      <dgm:constr type="tMarg" refType="primFontSz" fact="0.5"/>
                      <dgm:constr type="bMarg" refType="primFontSz" fact="0.75"/>
                    </dgm:constrLst>
                  </dgm:if>
                  <dgm:else name="Name88">
                    <dgm:alg type="tx">
                      <dgm:param type="txAnchorVert" val="b"/>
                      <dgm:param type="parTxLTRAlign" val="l"/>
                      <dgm:param type="parTxRTLAlign" val="l"/>
                      <dgm:param type="txAnchorVertCh" val="b"/>
                      <dgm:param type="shpTxRTLAlignCh" val="l"/>
                      <dgm:param type="shpTxLTRAlignCh" val="l"/>
                    </dgm:alg>
                    <dgm:constrLst>
                      <dgm:constr type="lMarg"/>
                      <dgm:constr type="rMarg"/>
                      <dgm:constr type="tMarg" refType="primFontSz" fact="0.75"/>
                      <dgm:constr type="bMarg" refType="primFontSz" fact="0.5"/>
                    </dgm:constrLst>
                  </dgm:else>
                </dgm:choose>
                <dgm:shape xmlns:r="http://schemas.openxmlformats.org/officeDocument/2006/relationships" type="rect" r:blip="">
                  <dgm:adjLst/>
                </dgm:shape>
                <dgm:presOf axis="des" ptType="node"/>
                <dgm:ruleLst>
                  <dgm:rule type="primFontSz" val="11" fact="NaN" max="NaN"/>
                </dgm:ruleLst>
              </dgm:layoutNode>
              <dgm:layoutNode name="L1TextContainer" styleLbl="revTx">
                <dgm:varLst>
                  <dgm:chMax val="1"/>
                  <dgm:chPref val="1"/>
                  <dgm:bulletEnabled val="1"/>
                </dgm:varLst>
                <dgm:alg type="tx">
                  <dgm:param type="txAnchorVert" val="mid"/>
                  <dgm:param type="parTxLTRAlign" val="l"/>
                  <dgm:param type="parTxRTLAlign" val="l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lMarg"/>
                  <dgm:constr type="rMarg" refType="primFontSz" fact="0.5"/>
                  <dgm:constr type="tMarg"/>
                  <dgm:constr type="bMarg"/>
                </dgm:constrLst>
                <dgm:ruleLst>
                  <dgm:rule type="primFontSz" val="13" fact="NaN" max="NaN"/>
                </dgm:ruleLst>
              </dgm:layoutNode>
              <dgm:layoutNode name="ConnectLine" styleLbl="sibTrans1D1">
                <dgm:alg type="sp"/>
                <dgm:shape xmlns:r="http://schemas.openxmlformats.org/officeDocument/2006/relationships" type="line" r:blip="">
                  <dgm:adjLst/>
                  <dgm:extLst>
                    <a:ext uri="{B698B0E9-8C71-41B9-8309-B3DCBF30829C}">
                      <dgm1612:spPr xmlns:dgm1612="http://schemas.microsoft.com/office/drawing/2016/12/diagram">
                        <a:ln w="12700">
                          <a:prstDash val="dash"/>
                        </a:ln>
                      </dgm1612:spPr>
                    </a:ext>
                  </dgm:extLst>
                </dgm:shape>
                <dgm:presOf/>
                <dgm:constrLst/>
              </dgm:layoutNode>
              <dgm:layoutNode name="EmptyPlaceHolder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</dgm:layoutNode>
            </dgm:layoutNode>
            <dgm:forEach name="Name28" axis="followSib" ptType="sibTrans" cnt="1">
              <dgm:layoutNode name="spaceBetweenRectangles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forEach>
          </dgm:forEach>
        </dgm:else>
      </dgm:choose>
    </dgm:layoutNode>
  </dgm:layoutNode>
  <dgm:extLst>
    <a:ext uri="{68A01E43-0DF5-4B5B-8FA6-DAF915123BFB}">
      <dgm1612:lstStyle xmlns:dgm1612="http://schemas.microsoft.com/office/drawing/2016/12/diagram">
        <a:lvl1pPr>
          <a:defRPr b="1"/>
        </a:lvl1pPr>
      </dgm1612:lstStyle>
    </a:ext>
  </dgm:extLst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17/3/layout/DropPinTimeline">
  <dgm:title val="Drop Pin Timeline"/>
  <dgm:desc val="Use to show a list of events in chronological order. An invisible box next to the pin contains the date and the description is immediately below. It can display a medium amount of text and medium length date format."/>
  <dgm:catLst>
    <dgm:cat type="timeline" pri="500"/>
    <dgm:cat type="process" pri="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">
    <dgm:varLst>
      <dgm:chMax/>
      <dgm:chPref/>
      <dgm:animLvl val="lvl"/>
    </dgm:varLst>
    <dgm:alg type="composite"/>
    <dgm:shape xmlns:r="http://schemas.openxmlformats.org/officeDocument/2006/relationships" r:blip="">
      <dgm:adjLst/>
    </dgm:shape>
    <dgm:constrLst>
      <dgm:constr type="w" for="ch" forName="divider" refType="w"/>
      <dgm:constr type="h" for="ch" forName="divider"/>
      <dgm:constr type="ctrY" for="ch" forName="divider" refType="h" fact="0.5"/>
      <dgm:constr type="l" for="ch" forName="divider"/>
      <dgm:constr type="w" for="ch" forName="nodes" refType="w"/>
      <dgm:constr type="h" for="ch" forName="nodes" refType="h" fact="0.8"/>
      <dgm:constr type="ctrY" for="ch" forName="nodes" refType="h" fact="0.5"/>
    </dgm:constrLst>
    <dgm:layoutNode name="divider" styleLbl="fgAcc1">
      <dgm:alg type="sp"/>
      <dgm:choose name="ArrowShape">
        <dgm:if name="ArrowShapeLTR" func="var" arg="dir" op="equ" val="norm">
          <dgm:shape xmlns:r="http://schemas.openxmlformats.org/officeDocument/2006/relationships" type="line" r:blip="" zOrderOff="-1">
            <dgm:adjLst/>
            <dgm:extLst>
              <a:ext uri="{B698B0E9-8C71-41B9-8309-B3DCBF30829C}">
                <dgm1612:spPr xmlns:dgm1612="http://schemas.microsoft.com/office/drawing/2016/12/diagram">
                  <a:ln w="19050">
                    <a:solidFill>
                      <a:srgbClr val="000000"/>
                    </a:solidFill>
                    <a:tailEnd type="triangle" w="lg" len="lg"/>
                  </a:ln>
                </dgm1612:spPr>
              </a:ext>
            </dgm:extLst>
          </dgm:shape>
        </dgm:if>
        <dgm:else name="ArrowShapeRTL">
          <dgm:shape xmlns:r="http://schemas.openxmlformats.org/officeDocument/2006/relationships" type="line" r:blip="" zOrderOff="-1">
            <dgm:adjLst/>
            <dgm:extLst>
              <a:ext uri="{B698B0E9-8C71-41B9-8309-B3DCBF30829C}">
                <dgm1612:spPr xmlns:dgm1612="http://schemas.microsoft.com/office/drawing/2016/12/diagram">
                  <a:ln>
                    <a:solidFill>
                      <a:srgbClr val="000000"/>
                    </a:solidFill>
                    <a:headEnd type="triangle" w="lg" len="lg"/>
                  </a:ln>
                </dgm1612:spPr>
              </a:ext>
            </dgm:extLst>
          </dgm:shape>
        </dgm:else>
      </dgm:choose>
      <dgm:presOf/>
      <dgm:constrLst/>
      <dgm:ruleLst/>
    </dgm:layoutNode>
    <dgm:layoutNode name="nodes">
      <dgm:varLst>
        <dgm:chMax/>
        <dgm:chPref/>
        <dgm:animLvl val="lvl"/>
      </dgm:varLst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constrLst>
        <dgm:constr type="primFontSz" for="des" forName="L1TextContainer" val="20"/>
        <dgm:constr type="primFontSz" for="des" forName="L2TextContainer" refType="primFontSz" refFor="des" refForName="L1TextContainer" op="equ" fact="0.75"/>
        <dgm:constr type="w" for="ch" forName="composite" refType="w"/>
        <dgm:constr type="h" for="ch" forName="composite" refType="h"/>
        <dgm:constr type="w" for="ch" forName="spaceBetweenRectangles" refType="w" refFor="ch" refForName="composite" fact="-0.5"/>
        <dgm:constr type="w" for="ch" ptType="sibTrans" op="equ"/>
        <dgm:constr type="primFontSz" for="des" forName="L1TextContainer" op="equ"/>
        <dgm:constr type="primFontSz" for="des" forName="L2TextContainer" op="equ"/>
        <dgm:constr type="primFontSz" for="des" forName="L1TextContainer1" val="20"/>
        <dgm:constr type="primFontSz" for="des" forName="L2TextContainer1" refType="primFontSz" refFor="des" refForName="L1TextContainer1" op="equ" fact="0.75"/>
        <dgm:constr type="w" for="ch" forName="composite1" refType="w"/>
        <dgm:constr type="h" for="ch" forName="composite1" refType="h"/>
        <dgm:constr type="w" for="ch" forName="spaceBetweenRectangles1" refType="w" refFor="ch" refForName="composite1" fact="0.28"/>
        <dgm:constr type="primFontSz" for="des" forName="L1TextContainer1" op="equ"/>
        <dgm:constr type="primFontSz" for="des" forName="L2TextContainer1" op="equ"/>
      </dgm:constrLst>
      <dgm:choose name="LayoutBasedOnCountOfNodes">
        <dgm:if name="LessThanOrEqualToTwoNodes" axis="ch" ptType="node" func="cnt" op="lte" val="2">
          <dgm:forEach name="nodesForEach1" axis="ch" ptType="node">
            <dgm:layoutNode name="composite1">
              <dgm:alg type="composite"/>
              <dgm:shape xmlns:r="http://schemas.openxmlformats.org/officeDocument/2006/relationships" r:blip="">
                <dgm:adjLst/>
              </dgm:shape>
              <dgm:choose name="CaseForLayoutDirection1">
                <dgm:if name="CaseForLayoutDirectionLTR1" func="var" arg="dir" op="equ" val="norm">
                  <dgm:choose name="CaseForPlacingNodesAboveAndBelowDividerLTR1">
                    <dgm:if name="CaseForPlacingNodeAboveDividerLTR1" axis="self" ptType="node" func="posOdd" op="equ" val="1">
                      <dgm:constrLst>
                        <dgm:constr type="w" for="ch" forName="ConnectorPoint1" refType="h" refFor="ch" refForName="DropPinPlaceHolder1" fact="0.18"/>
                        <dgm:constr type="h" for="ch" forName="ConnectorPoint1" refType="h" refFor="ch" refForName="DropPinPlaceHolder1" fact="0.18"/>
                        <dgm:constr type="ctrX" for="ch" forName="ConnectorPoint1" refType="ctrX" refFor="ch" refForName="ConnectLine1"/>
                        <dgm:constr type="ctrY" for="ch" forName="ConnectorPoint1" refType="h" fact="0.5"/>
                        <dgm:constr type="w" for="ch" forName="DropPinPlaceHolder1" refType="h" fact="0.13"/>
                        <dgm:constr type="h" for="ch" forName="DropPinPlaceHolder1" refType="h" fact="0.13"/>
                        <dgm:constr type="t" for="ch" forName="DropPinPlaceHolder1" refType="h" fact="0"/>
                        <dgm:constr type="l" for="ch" forName="DropPinPlaceHolder1" refType="w" fact="0"/>
                        <dgm:constr type="w" for="ch" forName="L2TextContainer1" refType="w" fact="0.83"/>
                        <dgm:constr type="l" for="ch" forName="L2TextContainer1" refType="r" refFor="ch" refForName="DropPinPlaceHolder1"/>
                        <dgm:constr type="t" for="ch" forName="L2TextContainer1" refType="b" refFor="ch" refForName="DropPinPlaceHolder1"/>
                        <dgm:constr type="b" for="ch" forName="L2TextContainer1" refType="h" fact="0.5"/>
                        <dgm:constr type="w" for="ch" forName="L1TextContainer1" refType="w" fact="0.83"/>
                        <dgm:constr type="l" for="ch" forName="L1TextContainer1" refType="r" refFor="ch" refForName="DropPinPlaceHolder1"/>
                        <dgm:constr type="b" for="ch" forName="L1TextContainer1" refType="b" refFor="ch" refForName="DropPinPlaceHolder1"/>
                        <dgm:constr type="t" for="ch" forName="L1TextContainer1" refType="t" refFor="ch" refForName="DropPinPlaceHolder1"/>
                        <dgm:constr type="w" for="ch" forName="ConnectLine1"/>
                        <dgm:constr type="ctrX" for="ch" forName="ConnectLine1" refType="ctrX" refFor="ch" refForName="DropPinPlaceHolder1"/>
                        <dgm:constr type="b" for="ch" forName="ConnectLine1" refType="h" fact="0.5"/>
                        <dgm:constr type="t" for="ch" forName="ConnectLine1" refType="b" refFor="ch" refForName="DropPinPlaceHolder1"/>
                        <dgm:constr type="w" for="ch" forName="EmptyPlaceHolder1" refType="w"/>
                        <dgm:constr type="h" for="ch" forName="EmptyPlaceHolder1" refType="h" fact="0.5"/>
                        <dgm:constr type="t" for="ch" forName="EmptyPlaceHolder1" refType="h" fact="0.5"/>
                      </dgm:constrLst>
                    </dgm:if>
                    <dgm:else name="CaseForPlacingNodeBelowDividerLTR1">
                      <dgm:constrLst>
                        <dgm:constr type="w" for="ch" forName="ConnectorPoint1" refType="h" refFor="ch" refForName="DropPinPlaceHolder1" fact="0.18"/>
                        <dgm:constr type="h" for="ch" forName="ConnectorPoint1" refType="h" refFor="ch" refForName="DropPinPlaceHolder1" fact="0.18"/>
                        <dgm:constr type="ctrX" for="ch" forName="ConnectorPoint1" refType="ctrX" refFor="ch" refForName="ConnectLine1"/>
                        <dgm:constr type="ctrY" for="ch" forName="ConnectorPoint1" refType="h" fact="0.5"/>
                        <dgm:constr type="w" for="ch" forName="DropPinPlaceHolder1" refType="h" fact="0.13"/>
                        <dgm:constr type="h" for="ch" forName="DropPinPlaceHolder1" refType="h" fact="0.13"/>
                        <dgm:constr type="b" for="ch" forName="DropPinPlaceHolder1" refType="h"/>
                        <dgm:constr type="l" for="ch" forName="DropPinPlaceHolder1" refType="w" fact="0"/>
                        <dgm:constr type="w" for="ch" forName="L2TextContainer1" refType="w" fact="0.83"/>
                        <dgm:constr type="l" for="ch" forName="L2TextContainer1" refType="r" refFor="ch" refForName="DropPinPlaceHolder1"/>
                        <dgm:constr type="b" for="ch" forName="L2TextContainer1" refType="t" refFor="ch" refForName="DropPinPlaceHolder1"/>
                        <dgm:constr type="t" for="ch" forName="L2TextContainer1" refType="h" fact="0.5"/>
                        <dgm:constr type="w" for="ch" forName="L1TextContainer1" refType="w" fact="0.83"/>
                        <dgm:constr type="l" for="ch" forName="L1TextContainer1" refType="r" refFor="ch" refForName="DropPinPlaceHolder1"/>
                        <dgm:constr type="b" for="ch" forName="L1TextContainer1" refType="b" refFor="ch" refForName="DropPinPlaceHolder1"/>
                        <dgm:constr type="t" for="ch" forName="L1TextContainer1" refType="t" refFor="ch" refForName="DropPinPlaceHolder1"/>
                        <dgm:constr type="w" for="ch" forName="ConnectLine1"/>
                        <dgm:constr type="ctrX" for="ch" forName="ConnectLine1" refType="ctrX" refFor="ch" refForName="DropPinPlaceHolder1"/>
                        <dgm:constr type="t" for="ch" forName="ConnectLine1" refType="h" fact="0.5"/>
                        <dgm:constr type="b" for="ch" forName="ConnectLine1" refType="t" refFor="ch" refForName="DropPinPlaceHolder1"/>
                        <dgm:constr type="w" for="ch" forName="EmptyPlaceHolder1" refType="w"/>
                        <dgm:constr type="h" for="ch" forName="EmptyPlaceHolder1" refType="h" fact="0.5"/>
                        <dgm:constr type="t" for="ch" forName="EmptyPlaceHolder1" refType="h" fact="0"/>
                      </dgm:constrLst>
                    </dgm:else>
                  </dgm:choose>
                </dgm:if>
                <dgm:else name="CaseForLayoutDirectionRTL1">
                  <dgm:choose name="CaseForPlacingNodesAboveAndBelowDividerRTL1">
                    <dgm:if name="CaseForPlacingNodeAboveDividerRTL1" axis="self" ptType="node" func="posOdd" op="equ" val="1">
                      <dgm:constrLst>
                        <dgm:constr type="w" for="ch" forName="ConnectorPoint1" refType="h" refFor="ch" refForName="DropPinPlaceHolder1" fact="0.18"/>
                        <dgm:constr type="h" for="ch" forName="ConnectorPoint1" refType="h" refFor="ch" refForName="DropPinPlaceHolder1" fact="0.18"/>
                        <dgm:constr type="ctrX" for="ch" forName="ConnectorPoint1" refType="ctrX" refFor="ch" refForName="ConnectLine1"/>
                        <dgm:constr type="ctrY" for="ch" forName="ConnectorPoint1" refType="h" fact="0.5"/>
                        <dgm:constr type="w" for="ch" forName="DropPinPlaceHolder1" refType="h" fact="0.13"/>
                        <dgm:constr type="h" for="ch" forName="DropPinPlaceHolder1" refType="h" fact="0.13"/>
                        <dgm:constr type="t" for="ch" forName="DropPinPlaceHolder1" refType="h" fact="0"/>
                        <dgm:constr type="l" for="ch" forName="DropPinPlaceHolder1" refType="w" fact="0"/>
                        <dgm:constr type="w" for="ch" forName="L2TextContainer1" refType="w" fact="0.83"/>
                        <dgm:constr type="l" for="ch" forName="L2TextContainer1" refType="r" refFor="ch" refForName="DropPinPlaceHolder1"/>
                        <dgm:constr type="t" for="ch" forName="L2TextContainer1" refType="b" refFor="ch" refForName="DropPinPlaceHolder1"/>
                        <dgm:constr type="b" for="ch" forName="L2TextContainer1" refType="h" fact="0.5"/>
                        <dgm:constr type="w" for="ch" forName="L1TextContainer1" refType="w" fact="0.83"/>
                        <dgm:constr type="l" for="ch" forName="L1TextContainer1" refType="r" refFor="ch" refForName="DropPinPlaceHolder1"/>
                        <dgm:constr type="b" for="ch" forName="L1TextContainer1" refType="b" refFor="ch" refForName="DropPinPlaceHolder1"/>
                        <dgm:constr type="t" for="ch" forName="L1TextContainer1" refType="t" refFor="ch" refForName="DropPinPlaceHolder1"/>
                        <dgm:constr type="w" for="ch" forName="ConnectLine1"/>
                        <dgm:constr type="ctrX" for="ch" forName="ConnectLine1" refType="ctrX" refFor="ch" refForName="DropPinPlaceHolder1"/>
                        <dgm:constr type="b" for="ch" forName="ConnectLine1" refType="h" fact="0.5"/>
                        <dgm:constr type="t" for="ch" forName="ConnectLine1" refType="b" refFor="ch" refForName="DropPinPlaceHolder1"/>
                        <dgm:constr type="w" for="ch" forName="EmptyPlaceHolder1" refType="w"/>
                        <dgm:constr type="h" for="ch" forName="EmptyPlaceHolder1" refType="h" fact="0.5"/>
                        <dgm:constr type="t" for="ch" forName="EmptyPlaceHolder1" refType="h" fact="0.5"/>
                      </dgm:constrLst>
                    </dgm:if>
                    <dgm:else name="CaseForPlacingNodeBelowDividerRTL1">
                      <dgm:constrLst>
                        <dgm:constr type="w" for="ch" forName="ConnectorPoint1" refType="h" refFor="ch" refForName="DropPinPlaceHolder1" fact="0.18"/>
                        <dgm:constr type="h" for="ch" forName="ConnectorPoint1" refType="h" refFor="ch" refForName="DropPinPlaceHolder1" fact="0.18"/>
                        <dgm:constr type="ctrX" for="ch" forName="ConnectorPoint1" refType="ctrX" refFor="ch" refForName="ConnectLine1"/>
                        <dgm:constr type="ctrY" for="ch" forName="ConnectorPoint1" refType="h" fact="0.5"/>
                        <dgm:constr type="w" for="ch" forName="DropPinPlaceHolder1" refType="h" fact="0.13"/>
                        <dgm:constr type="h" for="ch" forName="DropPinPlaceHolder1" refType="h" fact="0.13"/>
                        <dgm:constr type="b" for="ch" forName="DropPinPlaceHolder1" refType="h"/>
                        <dgm:constr type="l" for="ch" forName="DropPinPlaceHolder1" refType="w" fact="0"/>
                        <dgm:constr type="w" for="ch" forName="L2TextContainer1" refType="w" fact="0.83"/>
                        <dgm:constr type="l" for="ch" forName="L2TextContainer1" refType="r" refFor="ch" refForName="DropPinPlaceHolder1"/>
                        <dgm:constr type="b" for="ch" forName="L2TextContainer1" refType="t" refFor="ch" refForName="DropPinPlaceHolder1"/>
                        <dgm:constr type="t" for="ch" forName="L2TextContainer1" refType="h" fact="0.5"/>
                        <dgm:constr type="w" for="ch" forName="L1TextContainer1" refType="w" fact="0.83"/>
                        <dgm:constr type="l" for="ch" forName="L1TextContainer1" refType="r" refFor="ch" refForName="DropPinPlaceHolder1"/>
                        <dgm:constr type="b" for="ch" forName="L1TextContainer1" refType="b" refFor="ch" refForName="DropPinPlaceHolder1"/>
                        <dgm:constr type="t" for="ch" forName="L1TextContainer1" refType="t" refFor="ch" refForName="DropPinPlaceHolder1"/>
                        <dgm:constr type="w" for="ch" forName="ConnectLine1"/>
                        <dgm:constr type="ctrX" for="ch" forName="ConnectLine1" refType="ctrX" refFor="ch" refForName="DropPinPlaceHolder1"/>
                        <dgm:constr type="t" for="ch" forName="ConnectLine1" refType="h" fact="0.5"/>
                        <dgm:constr type="b" for="ch" forName="ConnectLine1" refType="t" refFor="ch" refForName="DropPinPlaceHolder1"/>
                        <dgm:constr type="w" for="ch" forName="EmptyPlaceHolder1" refType="w"/>
                        <dgm:constr type="h" for="ch" forName="EmptyPlaceHolder1" refType="h" fact="0.5"/>
                        <dgm:constr type="t" for="ch" forName="EmptyPlaceHolder1" refType="h" fact="0"/>
                      </dgm:constrLst>
                    </dgm:else>
                  </dgm:choose>
                </dgm:else>
              </dgm:choose>
              <dgm:layoutNode name="ConnectorPoint1" styleLbl="lnNode1" moveWith="ConnectLine1">
                <dgm:alg type="sp"/>
                <dgm:shape xmlns:r="http://schemas.openxmlformats.org/officeDocument/2006/relationships" type="ellipse" r:blip="" zOrderOff="10">
                  <dgm:adjLst/>
                </dgm:shape>
                <dgm:presOf/>
                <dgm:constrLst>
                  <dgm:constr type="w" refType="h" op="equ"/>
                </dgm:constrLst>
              </dgm:layoutNode>
              <dgm:layoutNode name="DropPinPlaceHolder1">
                <dgm:alg type="composite"/>
                <dgm:shape xmlns:r="http://schemas.openxmlformats.org/officeDocument/2006/relationships" r:blip="">
                  <dgm:adjLst/>
                </dgm:shape>
                <dgm:constrLst>
                  <dgm:constr type="w" for="ch" forName="DropPin1" refType="w"/>
                  <dgm:constr type="h" for="ch" forName="DropPin1" refType="h"/>
                  <dgm:constr type="ctrX" for="ch" forName="DropPin1" refType="w" fact="0.5"/>
                  <dgm:constr type="ctrY" for="ch" forName="DropPin1" refType="h" fact="0.5"/>
                  <dgm:constr type="w" for="ch" forName="Ellipse1" refType="w" refFor="ch" refForName="DropPin1" fact="0.55"/>
                  <dgm:constr type="h" for="ch" forName="Ellipse1" refType="w" refFor="ch" refForName="DropPin1" fact="0.55"/>
                  <dgm:constr type="ctrX" for="ch" forName="Ellipse1" refType="ctrX" refFor="ch" refForName="DropPin1"/>
                  <dgm:constr type="ctrY" for="ch" forName="Ellipse1" refType="ctrY" refFor="ch" refForName="DropPin1"/>
                </dgm:constrLst>
                <dgm:layoutNode name="DropPin1" styleLbl="alignNode1">
                  <dgm:alg type="sp"/>
                  <dgm:choose name="CaseForPlacingTearDropAboveAndBelowDivider1">
                    <dgm:if name="CaseForPlacingTearDropAboveDivider1" axis="self" ptType="node" func="posOdd" op="equ" val="1">
                      <dgm:shape xmlns:r="http://schemas.openxmlformats.org/officeDocument/2006/relationships" rot="135" type="teardrop" r:blip="">
                        <dgm:adjLst>
                          <dgm:adj idx="1" val="1.15"/>
                        </dgm:adjLst>
                      </dgm:shape>
                    </dgm:if>
                    <dgm:else name="CaseForPlacingTearDropBelowDivider1">
                      <dgm:shape xmlns:r="http://schemas.openxmlformats.org/officeDocument/2006/relationships" rot="-45" type="teardrop" r:blip="">
                        <dgm:adjLst>
                          <dgm:adj idx="1" val="1.15"/>
                        </dgm:adjLst>
                      </dgm:shape>
                    </dgm:else>
                  </dgm:choose>
                  <dgm:presOf/>
                  <dgm:constrLst/>
                </dgm:layoutNode>
                <dgm:layoutNode name="Ellipse1" styleLbl="fgAcc1" moveWith="DropPin1">
                  <dgm:alg type="sp"/>
                  <dgm:shape xmlns:r="http://schemas.openxmlformats.org/officeDocument/2006/relationships" type="ellipse" r:blip="">
                    <dgm:adjLst/>
                    <dgm:extLst>
                      <a:ext uri="{B698B0E9-8C71-41B9-8309-B3DCBF30829C}">
                        <dgm1612:spPr xmlns:dgm1612="http://schemas.microsoft.com/office/drawing/2016/12/diagram">
                          <a:ln>
                            <a:noFill/>
                          </a:ln>
                        </dgm1612:spPr>
                      </a:ext>
                    </dgm:extLst>
                  </dgm:shape>
                  <dgm:presOf/>
                  <dgm:constrLst/>
                </dgm:layoutNode>
              </dgm:layoutNode>
              <dgm:layoutNode name="L2TextContainer1" styleLbl="revTx" moveWith="L1TextContainer">
                <dgm:varLst>
                  <dgm:bulletEnabled val="1"/>
                </dgm:varLst>
                <dgm:choose name="casesForTxtDirLogic1">
                  <dgm:if name="Name771" axis="self" ptType="node" func="posOdd" op="equ" val="1">
                    <dgm:alg type="tx">
                      <dgm:param type="txAnchorVert" val="t"/>
                      <dgm:param type="parTxLTRAlign" val="l"/>
                      <dgm:param type="parTxRTLAlign" val="l"/>
                      <dgm:param type="txAnchorVertCh" val="t"/>
                      <dgm:param type="shpTxRTLAlignCh" val="l"/>
                      <dgm:param type="shpTxLTRAlignCh" val="l"/>
                    </dgm:alg>
                    <dgm:constrLst>
                      <dgm:constr type="lMarg"/>
                      <dgm:constr type="rMarg"/>
                      <dgm:constr type="tMarg" refType="primFontSz" fact="0.5"/>
                      <dgm:constr type="bMarg" refType="primFontSz" fact="0.75"/>
                    </dgm:constrLst>
                  </dgm:if>
                  <dgm:else name="Name881">
                    <dgm:alg type="tx">
                      <dgm:param type="txAnchorVert" val="b"/>
                      <dgm:param type="parTxLTRAlign" val="l"/>
                      <dgm:param type="parTxRTLAlign" val="l"/>
                      <dgm:param type="txAnchorVertCh" val="b"/>
                      <dgm:param type="shpTxRTLAlignCh" val="l"/>
                      <dgm:param type="shpTxLTRAlignCh" val="l"/>
                    </dgm:alg>
                    <dgm:constrLst>
                      <dgm:constr type="lMarg"/>
                      <dgm:constr type="rMarg" refType="primFontSz" fact="0.5"/>
                      <dgm:constr type="tMarg" refType="primFontSz" fact="0.75"/>
                      <dgm:constr type="bMarg" refType="primFontSz" fact="0.5"/>
                    </dgm:constrLst>
                  </dgm:else>
                </dgm:choose>
                <dgm:shape xmlns:r="http://schemas.openxmlformats.org/officeDocument/2006/relationships" type="rect" r:blip="">
                  <dgm:adjLst/>
                </dgm:shape>
                <dgm:presOf axis="des" ptType="node"/>
                <dgm:ruleLst>
                  <dgm:rule type="primFontSz" val="11" fact="NaN" max="NaN"/>
                </dgm:ruleLst>
              </dgm:layoutNode>
              <dgm:layoutNode name="L1TextContainer1" styleLbl="revTx">
                <dgm:varLst>
                  <dgm:chMax val="1"/>
                  <dgm:chPref val="1"/>
                  <dgm:bulletEnabled val="1"/>
                </dgm:varLst>
                <dgm:alg type="tx">
                  <dgm:param type="txAnchorVert" val="mid"/>
                  <dgm:param type="parTxLTRAlign" val="l"/>
                  <dgm:param type="parTxRTLAlign" val="l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lMarg"/>
                  <dgm:constr type="rMarg" refType="primFontSz" fact="0.5"/>
                  <dgm:constr type="tMarg"/>
                  <dgm:constr type="bMarg"/>
                </dgm:constrLst>
                <dgm:ruleLst>
                  <dgm:rule type="primFontSz" val="13" fact="NaN" max="NaN"/>
                </dgm:ruleLst>
              </dgm:layoutNode>
              <dgm:layoutNode name="ConnectLine1" styleLbl="sibTrans1D1">
                <dgm:alg type="sp"/>
                <dgm:shape xmlns:r="http://schemas.openxmlformats.org/officeDocument/2006/relationships" type="line" r:blip="">
                  <dgm:adjLst/>
                  <dgm:extLst>
                    <a:ext uri="{B698B0E9-8C71-41B9-8309-B3DCBF30829C}">
                      <dgm1612:spPr xmlns:dgm1612="http://schemas.microsoft.com/office/drawing/2016/12/diagram">
                        <a:ln w="12700">
                          <a:prstDash val="dash"/>
                        </a:ln>
                      </dgm1612:spPr>
                    </a:ext>
                  </dgm:extLst>
                </dgm:shape>
                <dgm:presOf/>
                <dgm:constrLst/>
              </dgm:layoutNode>
              <dgm:layoutNode name="EmptyPlaceHolder1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</dgm:layoutNode>
            </dgm:layoutNode>
            <dgm:forEach name="Name281" axis="followSib" ptType="sibTrans" cnt="1">
              <dgm:layoutNode name="spaceBetweenRectangles1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forEach>
          </dgm:forEach>
        </dgm:if>
        <dgm:else name="MoreThanTwoNodes">
          <dgm:forEach name="nodesForEach" axis="ch" ptType="node">
            <dgm:layoutNode name="composite">
              <dgm:alg type="composite"/>
              <dgm:shape xmlns:r="http://schemas.openxmlformats.org/officeDocument/2006/relationships" r:blip="">
                <dgm:adjLst/>
              </dgm:shape>
              <dgm:choose name="CaseForLayoutDirection">
                <dgm:if name="CaseForLayoutDirectionLTR" func="var" arg="dir" op="equ" val="norm">
                  <dgm:choose name="CaseForPlacingNodesAboveAndBelowDividerLTR">
                    <dgm:if name="CaseForPlacingNodeAboveDividerLTR" axis="self" ptType="node" func="posOdd" op="equ" val="1">
                      <dgm:constrLst>
                        <dgm:constr type="w" for="ch" forName="ConnectorPoint" refType="h" refFor="ch" refForName="DropPinPlaceHolder" fact="0.18"/>
                        <dgm:constr type="h" for="ch" forName="ConnectorPoint" refType="h" refFor="ch" refForName="DropPinPlaceHolder" fact="0.18"/>
                        <dgm:constr type="ctrX" for="ch" forName="ConnectorPoint" refType="ctrX" refFor="ch" refForName="ConnectLine"/>
                        <dgm:constr type="ctrY" for="ch" forName="ConnectorPoint" refType="h" fact="0.5"/>
                        <dgm:constr type="w" for="ch" forName="DropPinPlaceHolder" refType="h" fact="0.13"/>
                        <dgm:constr type="h" for="ch" forName="DropPinPlaceHolder" refType="h" fact="0.13"/>
                        <dgm:constr type="t" for="ch" forName="DropPinPlaceHolder" refType="h" fact="0"/>
                        <dgm:constr type="l" for="ch" forName="DropPinPlaceHolder" refType="w" fact="0"/>
                        <dgm:constr type="w" for="ch" forName="L2TextContainer" refType="w" fact="0.83"/>
                        <dgm:constr type="l" for="ch" forName="L2TextContainer" refType="r" refFor="ch" refForName="DropPinPlaceHolder"/>
                        <dgm:constr type="t" for="ch" forName="L2TextContainer" refType="b" refFor="ch" refForName="DropPinPlaceHolder"/>
                        <dgm:constr type="b" for="ch" forName="L2TextContainer" refType="h" fact="0.5"/>
                        <dgm:constr type="w" for="ch" forName="L1TextContainer" refType="w" fact="0.83"/>
                        <dgm:constr type="l" for="ch" forName="L1TextContainer" refType="r" refFor="ch" refForName="DropPinPlaceHolder"/>
                        <dgm:constr type="b" for="ch" forName="L1TextContainer" refType="b" refFor="ch" refForName="DropPinPlaceHolder"/>
                        <dgm:constr type="t" for="ch" forName="L1TextContainer" refType="t" refFor="ch" refForName="DropPinPlaceHolder"/>
                        <dgm:constr type="w" for="ch" forName="ConnectLine"/>
                        <dgm:constr type="ctrX" for="ch" forName="ConnectLine" refType="ctrX" refFor="ch" refForName="DropPinPlaceHolder"/>
                        <dgm:constr type="b" for="ch" forName="ConnectLine" refType="h" fact="0.5"/>
                        <dgm:constr type="t" for="ch" forName="ConnectLine" refType="b" refFor="ch" refForName="DropPinPlaceHolder"/>
                        <dgm:constr type="w" for="ch" forName="EmptyPlaceHolder" refType="w"/>
                        <dgm:constr type="h" for="ch" forName="EmptyPlaceHolder" refType="h" fact="0.5"/>
                        <dgm:constr type="t" for="ch" forName="EmptyPlaceHolder" refType="h" fact="0.5"/>
                      </dgm:constrLst>
                    </dgm:if>
                    <dgm:else name="CaseForPlacingNodeBelowDividerLTR">
                      <dgm:constrLst>
                        <dgm:constr type="w" for="ch" forName="ConnectorPoint" refType="h" refFor="ch" refForName="DropPinPlaceHolder" fact="0.18"/>
                        <dgm:constr type="h" for="ch" forName="ConnectorPoint" refType="h" refFor="ch" refForName="DropPinPlaceHolder" fact="0.18"/>
                        <dgm:constr type="ctrX" for="ch" forName="ConnectorPoint" refType="ctrX" refFor="ch" refForName="ConnectLine"/>
                        <dgm:constr type="ctrY" for="ch" forName="ConnectorPoint" refType="h" fact="0.5"/>
                        <dgm:constr type="w" for="ch" forName="DropPinPlaceHolder" refType="h" fact="0.13"/>
                        <dgm:constr type="h" for="ch" forName="DropPinPlaceHolder" refType="h" fact="0.13"/>
                        <dgm:constr type="b" for="ch" forName="DropPinPlaceHolder" refType="h"/>
                        <dgm:constr type="l" for="ch" forName="DropPinPlaceHolder" refType="w" fact="0"/>
                        <dgm:constr type="w" for="ch" forName="L2TextContainer" refType="w" fact="0.83"/>
                        <dgm:constr type="l" for="ch" forName="L2TextContainer" refType="r" refFor="ch" refForName="DropPinPlaceHolder"/>
                        <dgm:constr type="b" for="ch" forName="L2TextContainer" refType="t" refFor="ch" refForName="DropPinPlaceHolder"/>
                        <dgm:constr type="t" for="ch" forName="L2TextContainer" refType="h" fact="0.5"/>
                        <dgm:constr type="w" for="ch" forName="L1TextContainer" refType="w" fact="0.83"/>
                        <dgm:constr type="l" for="ch" forName="L1TextContainer" refType="r" refFor="ch" refForName="DropPinPlaceHolder"/>
                        <dgm:constr type="b" for="ch" forName="L1TextContainer" refType="b" refFor="ch" refForName="DropPinPlaceHolder"/>
                        <dgm:constr type="t" for="ch" forName="L1TextContainer" refType="t" refFor="ch" refForName="DropPinPlaceHolder"/>
                        <dgm:constr type="w" for="ch" forName="ConnectLine"/>
                        <dgm:constr type="ctrX" for="ch" forName="ConnectLine" refType="ctrX" refFor="ch" refForName="DropPinPlaceHolder"/>
                        <dgm:constr type="t" for="ch" forName="ConnectLine" refType="h" fact="0.5"/>
                        <dgm:constr type="b" for="ch" forName="ConnectLine" refType="t" refFor="ch" refForName="DropPinPlaceHolder"/>
                        <dgm:constr type="w" for="ch" forName="EmptyPlaceHolder" refType="w"/>
                        <dgm:constr type="h" for="ch" forName="EmptyPlaceHolder" refType="h" fact="0.5"/>
                        <dgm:constr type="t" for="ch" forName="EmptyPlaceHolder" refType="h" fact="0"/>
                      </dgm:constrLst>
                    </dgm:else>
                  </dgm:choose>
                </dgm:if>
                <dgm:else name="CaseForLayoutDirectionRTL">
                  <dgm:choose name="CaseForPlacingNodesAboveAndBelowDividerRTL">
                    <dgm:if name="CaseForPlacingNodeAboveDividerRTL" axis="self" ptType="node" func="posOdd" op="equ" val="1">
                      <dgm:constrLst>
                        <dgm:constr type="w" for="ch" forName="ConnectorPoint" refType="h" refFor="ch" refForName="DropPinPlaceHolder" fact="0.18"/>
                        <dgm:constr type="h" for="ch" forName="ConnectorPoint" refType="h" refFor="ch" refForName="DropPinPlaceHolder" fact="0.18"/>
                        <dgm:constr type="ctrX" for="ch" forName="ConnectorPoint" refType="ctrX" refFor="ch" refForName="DropPinPlaceHolder"/>
                        <dgm:constr type="ctrY" for="ch" forName="ConnectorPoint" refType="h" fact="0.5"/>
                        <dgm:constr type="w" for="ch" forName="DropPinPlaceHolder" refType="h" fact="0.13"/>
                        <dgm:constr type="h" for="ch" forName="DropPinPlaceHolder" refType="h" fact="0.13"/>
                        <dgm:constr type="t" for="ch" forName="DropPinPlaceHolder" refType="h" fact="0"/>
                        <dgm:constr type="l" for="ch" forName="DropPinPlaceHolder" refType="w" fact="0"/>
                        <dgm:constr type="w" for="ch" forName="L2TextContainer" refType="w" fact="0.83"/>
                        <dgm:constr type="l" for="ch" forName="L2TextContainer" refType="r" refFor="ch" refForName="DropPinPlaceHolder"/>
                        <dgm:constr type="t" for="ch" forName="L2TextContainer" refType="b" refFor="ch" refForName="DropPinPlaceHolder"/>
                        <dgm:constr type="b" for="ch" forName="L2TextContainer" refType="h" fact="0.5"/>
                        <dgm:constr type="w" for="ch" forName="L1TextContainer" refType="w" fact="0.83"/>
                        <dgm:constr type="l" for="ch" forName="L1TextContainer" refType="r" refFor="ch" refForName="DropPinPlaceHolder"/>
                        <dgm:constr type="b" for="ch" forName="L1TextContainer" refType="b" refFor="ch" refForName="DropPinPlaceHolder"/>
                        <dgm:constr type="t" for="ch" forName="L1TextContainer" refType="t" refFor="ch" refForName="DropPinPlaceHolder"/>
                        <dgm:constr type="w" for="ch" forName="ConnectLine"/>
                        <dgm:constr type="ctrX" for="ch" forName="ConnectLine" refType="ctrX" refFor="ch" refForName="DropPinPlaceHolder"/>
                        <dgm:constr type="b" for="ch" forName="ConnectLine" refType="h" fact="0.5"/>
                        <dgm:constr type="t" for="ch" forName="ConnectLine" refType="b" refFor="ch" refForName="DropPinPlaceHolder"/>
                        <dgm:constr type="w" for="ch" forName="EmptyPlaceHolder" refType="w"/>
                        <dgm:constr type="h" for="ch" forName="EmptyPlaceHolder" refType="h" fact="0.5"/>
                        <dgm:constr type="t" for="ch" forName="EmptyPlaceHolder" refType="h" fact="0.5"/>
                      </dgm:constrLst>
                    </dgm:if>
                    <dgm:else name="CaseForPlacingNodeBelowDividerRTL">
                      <dgm:constrLst>
                        <dgm:constr type="w" for="ch" forName="ConnectorPoint" refType="h" refFor="ch" refForName="DropPinPlaceHolder" fact="0.18"/>
                        <dgm:constr type="h" for="ch" forName="ConnectorPoint" refType="h" refFor="ch" refForName="DropPinPlaceHolder" fact="0.18"/>
                        <dgm:constr type="ctrX" for="ch" forName="ConnectorPoint" refType="ctrX" refFor="ch" refForName="DropPinPlaceHolder"/>
                        <dgm:constr type="ctrY" for="ch" forName="ConnectorPoint" refType="h" fact="0.5"/>
                        <dgm:constr type="w" for="ch" forName="DropPinPlaceHolder" refType="h" fact="0.13"/>
                        <dgm:constr type="h" for="ch" forName="DropPinPlaceHolder" refType="h" fact="0.13"/>
                        <dgm:constr type="b" for="ch" forName="DropPinPlaceHolder" refType="h"/>
                        <dgm:constr type="l" for="ch" forName="DropPinPlaceHolder" refType="w" fact="0"/>
                        <dgm:constr type="w" for="ch" forName="L2TextContainer" refType="w" fact="0.83"/>
                        <dgm:constr type="l" for="ch" forName="L2TextContainer" refType="r" refFor="ch" refForName="DropPinPlaceHolder"/>
                        <dgm:constr type="b" for="ch" forName="L2TextContainer" refType="t" refFor="ch" refForName="DropPinPlaceHolder"/>
                        <dgm:constr type="t" for="ch" forName="L2TextContainer" refType="h" fact="0.5"/>
                        <dgm:constr type="w" for="ch" forName="L1TextContainer" refType="w" fact="0.83"/>
                        <dgm:constr type="l" for="ch" forName="L1TextContainer" refType="r" refFor="ch" refForName="DropPinPlaceHolder"/>
                        <dgm:constr type="b" for="ch" forName="L1TextContainer" refType="b" refFor="ch" refForName="DropPinPlaceHolder"/>
                        <dgm:constr type="t" for="ch" forName="L1TextContainer" refType="t" refFor="ch" refForName="DropPinPlaceHolder"/>
                        <dgm:constr type="w" for="ch" forName="ConnectLine"/>
                        <dgm:constr type="ctrX" for="ch" forName="ConnectLine" refType="ctrX" refFor="ch" refForName="DropPinPlaceHolder"/>
                        <dgm:constr type="t" for="ch" forName="ConnectLine" refType="h" fact="0.5"/>
                        <dgm:constr type="b" for="ch" forName="ConnectLine" refType="t" refFor="ch" refForName="DropPinPlaceHolder"/>
                        <dgm:constr type="w" for="ch" forName="EmptyPlaceHolder" refType="w"/>
                        <dgm:constr type="h" for="ch" forName="EmptyPlaceHolder" refType="h" fact="0.5"/>
                        <dgm:constr type="t" for="ch" forName="EmptyPlaceHolder" refType="h" fact="0"/>
                      </dgm:constrLst>
                    </dgm:else>
                  </dgm:choose>
                </dgm:else>
              </dgm:choose>
              <dgm:layoutNode name="ConnectorPoint" styleLbl="lnNode1" moveWith="ConnectLine">
                <dgm:alg type="sp"/>
                <dgm:shape xmlns:r="http://schemas.openxmlformats.org/officeDocument/2006/relationships" type="ellipse" r:blip="" zOrderOff="10">
                  <dgm:adjLst/>
                  <dgm:extLst>
                    <a:ext uri="{B698B0E9-8C71-41B9-8309-B3DCBF30829C}">
                      <dgm1612:spPr xmlns:dgm1612="http://schemas.microsoft.com/office/drawing/2016/12/diagram">
                        <a:ln w="6350"/>
                      </dgm1612:spPr>
                    </a:ext>
                  </dgm:extLst>
                </dgm:shape>
                <dgm:presOf/>
                <dgm:constrLst>
                  <dgm:constr type="w" refType="h" op="equ"/>
                </dgm:constrLst>
              </dgm:layoutNode>
              <dgm:layoutNode name="DropPinPlaceHolder">
                <dgm:alg type="composite"/>
                <dgm:shape xmlns:r="http://schemas.openxmlformats.org/officeDocument/2006/relationships" r:blip="">
                  <dgm:adjLst/>
                </dgm:shape>
                <dgm:constrLst>
                  <dgm:constr type="w" for="ch" forName="DropPin" refType="w"/>
                  <dgm:constr type="h" for="ch" forName="DropPin" refType="h"/>
                  <dgm:constr type="ctrX" for="ch" forName="DropPin" refType="w" fact="0.5"/>
                  <dgm:constr type="ctrY" for="ch" forName="DropPin" refType="h" fact="0.5"/>
                  <dgm:constr type="w" for="ch" forName="Ellipse" refType="w" refFor="ch" refForName="DropPin" fact="0.55"/>
                  <dgm:constr type="h" for="ch" forName="Ellipse" refType="w" refFor="ch" refForName="DropPin" fact="0.55"/>
                  <dgm:constr type="ctrX" for="ch" forName="Ellipse" refType="ctrX" refFor="ch" refForName="DropPin"/>
                  <dgm:constr type="ctrY" for="ch" forName="Ellipse" refType="ctrY" refFor="ch" refForName="DropPin"/>
                </dgm:constrLst>
                <dgm:layoutNode name="DropPin" styleLbl="alignNode1">
                  <dgm:alg type="sp"/>
                  <dgm:choose name="CaseForPlacingTearDropAboveAndBelowDivider">
                    <dgm:if name="CaseForPlacingTearDropAboveDivider" axis="self" ptType="node" func="posOdd" op="equ" val="1">
                      <dgm:shape xmlns:r="http://schemas.openxmlformats.org/officeDocument/2006/relationships" rot="135" type="teardrop" r:blip="">
                        <dgm:adjLst>
                          <dgm:adj idx="1" val="1.15"/>
                        </dgm:adjLst>
                      </dgm:shape>
                    </dgm:if>
                    <dgm:else name="CaseForPlacingTearDropBelowDivider">
                      <dgm:shape xmlns:r="http://schemas.openxmlformats.org/officeDocument/2006/relationships" rot="-45" type="teardrop" r:blip="">
                        <dgm:adjLst>
                          <dgm:adj idx="1" val="1.15"/>
                        </dgm:adjLst>
                      </dgm:shape>
                    </dgm:else>
                  </dgm:choose>
                  <dgm:presOf/>
                  <dgm:constrLst/>
                </dgm:layoutNode>
                <dgm:layoutNode name="Ellipse" styleLbl="fgAcc1" moveWith="DropPin">
                  <dgm:alg type="sp"/>
                  <dgm:shape xmlns:r="http://schemas.openxmlformats.org/officeDocument/2006/relationships" type="ellipse" r:blip="">
                    <dgm:adjLst/>
                    <dgm:extLst>
                      <a:ext uri="{B698B0E9-8C71-41B9-8309-B3DCBF30829C}">
                        <dgm1612:spPr xmlns:dgm1612="http://schemas.microsoft.com/office/drawing/2016/12/diagram">
                          <a:ln>
                            <a:noFill/>
                          </a:ln>
                        </dgm1612:spPr>
                      </a:ext>
                    </dgm:extLst>
                  </dgm:shape>
                  <dgm:presOf/>
                  <dgm:constrLst/>
                </dgm:layoutNode>
              </dgm:layoutNode>
              <dgm:layoutNode name="L2TextContainer" styleLbl="revTx" moveWith="L1TextContainer">
                <dgm:varLst>
                  <dgm:bulletEnabled val="1"/>
                </dgm:varLst>
                <dgm:choose name="casesForTxtDirLogic">
                  <dgm:if name="Name77" axis="self" ptType="node" func="posOdd" op="equ" val="1">
                    <dgm:alg type="tx">
                      <dgm:param type="txAnchorVert" val="t"/>
                      <dgm:param type="parTxLTRAlign" val="l"/>
                      <dgm:param type="parTxRTLAlign" val="l"/>
                      <dgm:param type="txAnchorVertCh" val="t"/>
                      <dgm:param type="shpTxRTLAlignCh" val="l"/>
                      <dgm:param type="shpTxLTRAlignCh" val="l"/>
                    </dgm:alg>
                    <dgm:constrLst>
                      <dgm:constr type="lMarg"/>
                      <dgm:constr type="rMarg" refType="primFontSz" fact="0.5"/>
                      <dgm:constr type="tMarg" refType="primFontSz" fact="0.5"/>
                      <dgm:constr type="bMarg" refType="primFontSz" fact="0.75"/>
                    </dgm:constrLst>
                  </dgm:if>
                  <dgm:else name="Name88">
                    <dgm:alg type="tx">
                      <dgm:param type="txAnchorVert" val="b"/>
                      <dgm:param type="parTxLTRAlign" val="l"/>
                      <dgm:param type="parTxRTLAlign" val="l"/>
                      <dgm:param type="txAnchorVertCh" val="b"/>
                      <dgm:param type="shpTxRTLAlignCh" val="l"/>
                      <dgm:param type="shpTxLTRAlignCh" val="l"/>
                    </dgm:alg>
                    <dgm:constrLst>
                      <dgm:constr type="lMarg"/>
                      <dgm:constr type="rMarg"/>
                      <dgm:constr type="tMarg" refType="primFontSz" fact="0.75"/>
                      <dgm:constr type="bMarg" refType="primFontSz" fact="0.5"/>
                    </dgm:constrLst>
                  </dgm:else>
                </dgm:choose>
                <dgm:shape xmlns:r="http://schemas.openxmlformats.org/officeDocument/2006/relationships" type="rect" r:blip="">
                  <dgm:adjLst/>
                </dgm:shape>
                <dgm:presOf axis="des" ptType="node"/>
                <dgm:ruleLst>
                  <dgm:rule type="primFontSz" val="11" fact="NaN" max="NaN"/>
                </dgm:ruleLst>
              </dgm:layoutNode>
              <dgm:layoutNode name="L1TextContainer" styleLbl="revTx">
                <dgm:varLst>
                  <dgm:chMax val="1"/>
                  <dgm:chPref val="1"/>
                  <dgm:bulletEnabled val="1"/>
                </dgm:varLst>
                <dgm:alg type="tx">
                  <dgm:param type="txAnchorVert" val="mid"/>
                  <dgm:param type="parTxLTRAlign" val="l"/>
                  <dgm:param type="parTxRTLAlign" val="l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lMarg"/>
                  <dgm:constr type="rMarg" refType="primFontSz" fact="0.5"/>
                  <dgm:constr type="tMarg"/>
                  <dgm:constr type="bMarg"/>
                </dgm:constrLst>
                <dgm:ruleLst>
                  <dgm:rule type="primFontSz" val="13" fact="NaN" max="NaN"/>
                </dgm:ruleLst>
              </dgm:layoutNode>
              <dgm:layoutNode name="ConnectLine" styleLbl="sibTrans1D1">
                <dgm:alg type="sp"/>
                <dgm:shape xmlns:r="http://schemas.openxmlformats.org/officeDocument/2006/relationships" type="line" r:blip="">
                  <dgm:adjLst/>
                  <dgm:extLst>
                    <a:ext uri="{B698B0E9-8C71-41B9-8309-B3DCBF30829C}">
                      <dgm1612:spPr xmlns:dgm1612="http://schemas.microsoft.com/office/drawing/2016/12/diagram">
                        <a:ln w="12700">
                          <a:prstDash val="dash"/>
                        </a:ln>
                      </dgm1612:spPr>
                    </a:ext>
                  </dgm:extLst>
                </dgm:shape>
                <dgm:presOf/>
                <dgm:constrLst/>
              </dgm:layoutNode>
              <dgm:layoutNode name="EmptyPlaceHolder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</dgm:layoutNode>
            </dgm:layoutNode>
            <dgm:forEach name="Name28" axis="followSib" ptType="sibTrans" cnt="1">
              <dgm:layoutNode name="spaceBetweenRectangles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forEach>
          </dgm:forEach>
        </dgm:else>
      </dgm:choose>
    </dgm:layoutNode>
  </dgm:layoutNode>
  <dgm:extLst>
    <a:ext uri="{68A01E43-0DF5-4B5B-8FA6-DAF915123BFB}">
      <dgm1612:lstStyle xmlns:dgm1612="http://schemas.microsoft.com/office/drawing/2016/12/diagram">
        <a:lvl1pPr>
          <a:defRPr b="1"/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7">
  <dgm:title val=""/>
  <dgm:desc val=""/>
  <dgm:catLst>
    <dgm:cat type="3D" pri="11700"/>
  </dgm:catLst>
  <dgm:scene3d>
    <a:camera prst="perspectiveLeft" zoom="91000"/>
    <a:lightRig rig="threePt" dir="t">
      <a:rot lat="0" lon="0" rev="20640000"/>
    </a:lightRig>
  </dgm:scene3d>
  <dgm:styleLbl name="node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threePt" dir="t"/>
    </dgm:scene3d>
    <dgm:sp3d extrusionH="50600" prstMaterial="clear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 z="572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118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 z="106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 z="-2118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0000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50600">
      <a:bevelT w="101600" h="80600"/>
      <a:bevelB w="80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50600">
      <a:bevelT w="101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61800" extrusionH="10600" contourW="3000">
      <a:bevelT w="48600" h="8600" prst="softRound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61800" extrusionH="10600" contourW="3000">
      <a:bevelT w="48600" h="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618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50600">
      <a:bevelT w="80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200" extrusionH="600" contourW="3000" prstMaterial="plastic">
      <a:bevelT w="80600" h="18600" prst="relaxedInset"/>
      <a:bevelB w="80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08D557-50DB-4F57-8F79-5099B53BBF03}" type="datetimeFigureOut">
              <a:rPr lang="en-US" smtClean="0"/>
              <a:t>11/20/2025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195EFD-C2EF-4552-BD62-0E26F85D068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83381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eb7107f81e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9138" y="1163638"/>
            <a:ext cx="5584825" cy="31416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6" name="Google Shape;186;geb7107f81e_0_13:notes"/>
          <p:cNvSpPr txBox="1">
            <a:spLocks noGrp="1"/>
          </p:cNvSpPr>
          <p:nvPr>
            <p:ph type="body" idx="1"/>
          </p:nvPr>
        </p:nvSpPr>
        <p:spPr>
          <a:xfrm>
            <a:off x="702310" y="4480004"/>
            <a:ext cx="5618480" cy="36656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308" tIns="46641" rIns="93308" bIns="46641" anchor="t" anchorCtr="0">
            <a:noAutofit/>
          </a:bodyPr>
          <a:lstStyle/>
          <a:p>
            <a:pPr marL="0" indent="0"/>
            <a:endParaRPr dirty="0"/>
          </a:p>
        </p:txBody>
      </p:sp>
      <p:sp>
        <p:nvSpPr>
          <p:cNvPr id="187" name="Google Shape;187;geb7107f81e_0_13:notes"/>
          <p:cNvSpPr txBox="1">
            <a:spLocks noGrp="1"/>
          </p:cNvSpPr>
          <p:nvPr>
            <p:ph type="sldNum" idx="12"/>
          </p:nvPr>
        </p:nvSpPr>
        <p:spPr>
          <a:xfrm>
            <a:off x="3978132" y="8842029"/>
            <a:ext cx="3043343" cy="466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308" tIns="46641" rIns="93308" bIns="46641" anchor="b" anchorCtr="0">
            <a:noAutofit/>
          </a:bodyPr>
          <a:lstStyle/>
          <a:p>
            <a:pPr algn="r">
              <a:buSzPts val="1400"/>
            </a:pPr>
            <a:fld id="{00000000-1234-1234-1234-123412341234}" type="slidenum">
              <a:rPr lang="en-US"/>
              <a:pPr algn="r">
                <a:buSzPts val="1400"/>
              </a:pPr>
              <a:t>3</a:t>
            </a:fld>
            <a:endParaRPr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geb7107f81e_0_1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9138" y="1163638"/>
            <a:ext cx="5584825" cy="31416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3" name="Google Shape;303;geb7107f81e_0_134:notes"/>
          <p:cNvSpPr txBox="1">
            <a:spLocks noGrp="1"/>
          </p:cNvSpPr>
          <p:nvPr>
            <p:ph type="body" idx="1"/>
          </p:nvPr>
        </p:nvSpPr>
        <p:spPr>
          <a:xfrm>
            <a:off x="702310" y="4480004"/>
            <a:ext cx="5618480" cy="36656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308" tIns="46641" rIns="93308" bIns="46641" anchor="t" anchorCtr="0">
            <a:noAutofit/>
          </a:bodyPr>
          <a:lstStyle/>
          <a:p>
            <a:pPr marL="0" indent="0"/>
            <a:endParaRPr dirty="0"/>
          </a:p>
        </p:txBody>
      </p:sp>
      <p:sp>
        <p:nvSpPr>
          <p:cNvPr id="304" name="Google Shape;304;geb7107f81e_0_134:notes"/>
          <p:cNvSpPr txBox="1">
            <a:spLocks noGrp="1"/>
          </p:cNvSpPr>
          <p:nvPr>
            <p:ph type="sldNum" idx="12"/>
          </p:nvPr>
        </p:nvSpPr>
        <p:spPr>
          <a:xfrm>
            <a:off x="3978132" y="8842029"/>
            <a:ext cx="3043343" cy="466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308" tIns="46641" rIns="93308" bIns="46641" anchor="b" anchorCtr="0">
            <a:noAutofit/>
          </a:bodyPr>
          <a:lstStyle/>
          <a:p>
            <a:pPr algn="r">
              <a:buSzPts val="1400"/>
            </a:pPr>
            <a:fld id="{00000000-1234-1234-1234-123412341234}" type="slidenum">
              <a:rPr lang="en-US"/>
              <a:pPr algn="r">
                <a:buSzPts val="1400"/>
              </a:pPr>
              <a:t>24</a:t>
            </a:fld>
            <a:endParaRPr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9138" y="1163638"/>
            <a:ext cx="5584825" cy="31416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0" name="Google Shape;310;p35:notes"/>
          <p:cNvSpPr txBox="1">
            <a:spLocks noGrp="1"/>
          </p:cNvSpPr>
          <p:nvPr>
            <p:ph type="body" idx="1"/>
          </p:nvPr>
        </p:nvSpPr>
        <p:spPr>
          <a:xfrm>
            <a:off x="702310" y="4480004"/>
            <a:ext cx="5618480" cy="36656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308" tIns="46641" rIns="93308" bIns="46641" anchor="t" anchorCtr="0">
            <a:noAutofit/>
          </a:bodyPr>
          <a:lstStyle/>
          <a:p>
            <a:pPr marL="0" indent="0"/>
            <a:r>
              <a:rPr lang="en-US" dirty="0"/>
              <a:t>What is a Central Absentee Precinct(CAP)?</a:t>
            </a:r>
            <a:endParaRPr dirty="0"/>
          </a:p>
          <a:p>
            <a:pPr marL="0" indent="0"/>
            <a:endParaRPr dirty="0"/>
          </a:p>
          <a:p>
            <a:pPr marL="0" indent="0"/>
            <a:r>
              <a:rPr lang="en-US" dirty="0"/>
              <a:t>A general registrar uses a central absentee precinct  or CAP  is used to process absentee ballots in their locality.</a:t>
            </a:r>
            <a:endParaRPr dirty="0"/>
          </a:p>
          <a:p>
            <a:pPr marL="0" indent="0"/>
            <a:endParaRPr dirty="0"/>
          </a:p>
          <a:p>
            <a:pPr marL="0" indent="0"/>
            <a:r>
              <a:rPr lang="en-US" dirty="0"/>
              <a:t>CAPs are used to facilitate the counting of absentee ballots centrally and streamline the process of absentee ballot tabulation.</a:t>
            </a:r>
            <a:endParaRPr dirty="0"/>
          </a:p>
          <a:p>
            <a:pPr marL="0" indent="0"/>
            <a:endParaRPr dirty="0"/>
          </a:p>
          <a:p>
            <a:pPr marL="0" indent="0"/>
            <a:r>
              <a:rPr lang="en-US" dirty="0"/>
              <a:t>CAPs are important, because more voters are choosing to vote absentee.</a:t>
            </a:r>
            <a:endParaRPr dirty="0"/>
          </a:p>
        </p:txBody>
      </p:sp>
      <p:sp>
        <p:nvSpPr>
          <p:cNvPr id="311" name="Google Shape;311;p35:notes"/>
          <p:cNvSpPr txBox="1">
            <a:spLocks noGrp="1"/>
          </p:cNvSpPr>
          <p:nvPr>
            <p:ph type="sldNum" idx="12"/>
          </p:nvPr>
        </p:nvSpPr>
        <p:spPr>
          <a:xfrm>
            <a:off x="3978132" y="8842029"/>
            <a:ext cx="3043343" cy="466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308" tIns="46641" rIns="93308" bIns="46641" anchor="b" anchorCtr="0">
            <a:noAutofit/>
          </a:bodyPr>
          <a:lstStyle/>
          <a:p>
            <a:pPr algn="r">
              <a:buSzPts val="1400"/>
            </a:pPr>
            <a:fld id="{00000000-1234-1234-1234-123412341234}" type="slidenum">
              <a:rPr lang="en-US"/>
              <a:pPr algn="r">
                <a:buSzPts val="1400"/>
              </a:pPr>
              <a:t>25</a:t>
            </a:fld>
            <a:endParaRPr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9138" y="1163638"/>
            <a:ext cx="5584825" cy="31416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9" name="Google Shape;319;p36:notes"/>
          <p:cNvSpPr txBox="1">
            <a:spLocks noGrp="1"/>
          </p:cNvSpPr>
          <p:nvPr>
            <p:ph type="body" idx="1"/>
          </p:nvPr>
        </p:nvSpPr>
        <p:spPr>
          <a:xfrm>
            <a:off x="702310" y="4480004"/>
            <a:ext cx="5618480" cy="36656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308" tIns="46641" rIns="93308" bIns="46641" anchor="t" anchorCtr="0">
            <a:noAutofit/>
          </a:bodyPr>
          <a:lstStyle/>
          <a:p>
            <a:pPr marL="0" indent="0"/>
            <a:r>
              <a:rPr lang="en-US" dirty="0">
                <a:solidFill>
                  <a:srgbClr val="222222"/>
                </a:solidFill>
              </a:rPr>
              <a:t>Pre-Processing Steps</a:t>
            </a:r>
            <a:endParaRPr dirty="0"/>
          </a:p>
          <a:p>
            <a:pPr marL="0" indent="0">
              <a:spcBef>
                <a:spcPts val="816"/>
              </a:spcBef>
            </a:pPr>
            <a:r>
              <a:rPr lang="en-US" dirty="0">
                <a:solidFill>
                  <a:srgbClr val="222222"/>
                </a:solidFill>
              </a:rPr>
              <a:t>1.           Select an election precinct or district to process.</a:t>
            </a:r>
            <a:endParaRPr dirty="0"/>
          </a:p>
          <a:p>
            <a:pPr marL="0" indent="0">
              <a:spcBef>
                <a:spcPts val="816"/>
              </a:spcBef>
            </a:pPr>
            <a:r>
              <a:rPr lang="en-US" dirty="0">
                <a:solidFill>
                  <a:srgbClr val="222222"/>
                </a:solidFill>
              </a:rPr>
              <a:t>2.           Gather the absentee ballots for the precinct/district you will be counting.</a:t>
            </a:r>
            <a:endParaRPr dirty="0"/>
          </a:p>
          <a:p>
            <a:pPr marL="0" indent="0">
              <a:spcBef>
                <a:spcPts val="816"/>
              </a:spcBef>
            </a:pPr>
            <a:r>
              <a:rPr lang="en-US" dirty="0">
                <a:solidFill>
                  <a:srgbClr val="222222"/>
                </a:solidFill>
              </a:rPr>
              <a:t>3.           Obtain a daily Pre-Election Absentee Ballot Processing Worksheet (called the “Worksheet”) for that precinct/district and fill in the current day’s date.</a:t>
            </a:r>
            <a:endParaRPr dirty="0"/>
          </a:p>
          <a:p>
            <a:pPr marL="0" indent="0">
              <a:spcBef>
                <a:spcPts val="816"/>
              </a:spcBef>
            </a:pPr>
            <a:r>
              <a:rPr lang="en-US" dirty="0">
                <a:solidFill>
                  <a:srgbClr val="222222"/>
                </a:solidFill>
              </a:rPr>
              <a:t>4.           Obtain the pollbook section (called the “Final Absentee List”) for the precinct chosen. It may be a single sheet or a number of pages, depending upon how many ABs were requested for that precinct.</a:t>
            </a:r>
            <a:endParaRPr dirty="0"/>
          </a:p>
          <a:p>
            <a:pPr marL="0" indent="0">
              <a:spcBef>
                <a:spcPts val="816"/>
              </a:spcBef>
            </a:pPr>
            <a:r>
              <a:rPr lang="en-US" dirty="0">
                <a:solidFill>
                  <a:srgbClr val="222222"/>
                </a:solidFill>
              </a:rPr>
              <a:t>5.           If the precinct already has a Pollbook Count (PBC) form, identify the next unused number and begin your processing with that number. If not, obtain a blank PBC form and fill in the precinct number and name and the date of the pre-processing.</a:t>
            </a:r>
            <a:endParaRPr dirty="0"/>
          </a:p>
          <a:p>
            <a:pPr marL="0" indent="0">
              <a:spcBef>
                <a:spcPts val="816"/>
              </a:spcBef>
            </a:pPr>
            <a:r>
              <a:rPr lang="en-US" dirty="0">
                <a:solidFill>
                  <a:srgbClr val="222222"/>
                </a:solidFill>
              </a:rPr>
              <a:t>6.           Count the ballot return envelopes and date the envelopes in the front, lower left-hand corner. Note:  There may be ballots already noted that you cannot process. Leave them in the original container for the Election Day CAP.</a:t>
            </a:r>
            <a:endParaRPr dirty="0"/>
          </a:p>
          <a:p>
            <a:pPr marL="0" indent="0">
              <a:spcBef>
                <a:spcPts val="816"/>
              </a:spcBef>
            </a:pPr>
            <a:r>
              <a:rPr lang="en-US" dirty="0">
                <a:solidFill>
                  <a:srgbClr val="222222"/>
                </a:solidFill>
              </a:rPr>
              <a:t>7.           Enter the total number of envelopes on the Worksheet.</a:t>
            </a:r>
            <a:endParaRPr dirty="0"/>
          </a:p>
          <a:p>
            <a:pPr marL="0" indent="0">
              <a:spcBef>
                <a:spcPts val="816"/>
              </a:spcBef>
            </a:pPr>
            <a:r>
              <a:rPr lang="en-US" dirty="0">
                <a:solidFill>
                  <a:srgbClr val="222222"/>
                </a:solidFill>
              </a:rPr>
              <a:t>8.           If not already done, alphabetize return envelopes.</a:t>
            </a:r>
            <a:endParaRPr dirty="0"/>
          </a:p>
          <a:p>
            <a:pPr marL="0" indent="0">
              <a:spcBef>
                <a:spcPts val="816"/>
              </a:spcBef>
            </a:pPr>
            <a:r>
              <a:rPr lang="en-US" dirty="0">
                <a:solidFill>
                  <a:srgbClr val="222222"/>
                </a:solidFill>
              </a:rPr>
              <a:t>9.           Handle one envelope at a time.</a:t>
            </a:r>
            <a:endParaRPr dirty="0"/>
          </a:p>
          <a:p>
            <a:pPr marL="0" indent="0">
              <a:spcBef>
                <a:spcPts val="816"/>
              </a:spcBef>
            </a:pPr>
            <a:r>
              <a:rPr lang="en-US" dirty="0">
                <a:solidFill>
                  <a:srgbClr val="222222"/>
                </a:solidFill>
              </a:rPr>
              <a:t>10.         Read the voter’s name out loud. Find voter's name on the precinct pollbook. </a:t>
            </a:r>
            <a:endParaRPr dirty="0"/>
          </a:p>
          <a:p>
            <a:pPr marL="0" indent="0">
              <a:spcBef>
                <a:spcPts val="816"/>
              </a:spcBef>
            </a:pPr>
            <a:r>
              <a:rPr lang="en-US" dirty="0">
                <a:solidFill>
                  <a:srgbClr val="222222"/>
                </a:solidFill>
              </a:rPr>
              <a:t>11.         Pull the “B” envelope from the returned envelope. Check the Statement of Voter for completeness.</a:t>
            </a:r>
            <a:endParaRPr dirty="0"/>
          </a:p>
          <a:p>
            <a:pPr marL="0" indent="0">
              <a:spcBef>
                <a:spcPts val="816"/>
              </a:spcBef>
            </a:pPr>
            <a:r>
              <a:rPr lang="en-US" dirty="0">
                <a:solidFill>
                  <a:srgbClr val="222222"/>
                </a:solidFill>
              </a:rPr>
              <a:t>12.         If the voter is found on the AB List, repeat the voter’s name and address; assign and cross off a Pollbook Count Form (PBC) number.        </a:t>
            </a:r>
            <a:endParaRPr dirty="0"/>
          </a:p>
          <a:p>
            <a:pPr marL="0" indent="0">
              <a:spcBef>
                <a:spcPts val="816"/>
              </a:spcBef>
            </a:pPr>
            <a:r>
              <a:rPr lang="en-US" dirty="0">
                <a:solidFill>
                  <a:srgbClr val="222222"/>
                </a:solidFill>
              </a:rPr>
              <a:t>13.         Write the PBC number in the “Vote Rec” column next to voter’s name in the pollbook.</a:t>
            </a:r>
            <a:endParaRPr dirty="0"/>
          </a:p>
          <a:p>
            <a:pPr marL="0" indent="0">
              <a:spcBef>
                <a:spcPts val="816"/>
              </a:spcBef>
            </a:pPr>
            <a:r>
              <a:rPr lang="en-US" dirty="0">
                <a:solidFill>
                  <a:srgbClr val="222222"/>
                </a:solidFill>
              </a:rPr>
              <a:t>14.         Write the PBC number and initials of one EO below the date in the lower left hand corner on the Return Envelope for that voter.</a:t>
            </a:r>
            <a:endParaRPr dirty="0"/>
          </a:p>
          <a:p>
            <a:pPr marL="0" indent="0">
              <a:spcBef>
                <a:spcPts val="816"/>
              </a:spcBef>
            </a:pPr>
            <a:r>
              <a:rPr lang="en-US" dirty="0">
                <a:solidFill>
                  <a:srgbClr val="222222"/>
                </a:solidFill>
              </a:rPr>
              <a:t>15.         Carefully open Envelope “B,” pull out folded ballot; place the still-folded ballot into a ballot container or face down in a stack. Do not look at the vote on ballot; just be certain there is only one ballot.</a:t>
            </a:r>
            <a:endParaRPr dirty="0"/>
          </a:p>
          <a:p>
            <a:pPr marL="0" indent="0">
              <a:spcBef>
                <a:spcPts val="816"/>
              </a:spcBef>
            </a:pPr>
            <a:r>
              <a:rPr lang="en-US" dirty="0">
                <a:solidFill>
                  <a:srgbClr val="222222"/>
                </a:solidFill>
              </a:rPr>
              <a:t>16.         Reinsert the empty Envelope “B” Envelope into the Return Envelope and turn upside down in the stack.</a:t>
            </a:r>
            <a:endParaRPr dirty="0"/>
          </a:p>
          <a:p>
            <a:pPr marL="0" indent="0">
              <a:spcBef>
                <a:spcPts val="816"/>
              </a:spcBef>
            </a:pPr>
            <a:r>
              <a:rPr lang="en-US" dirty="0">
                <a:solidFill>
                  <a:srgbClr val="222222"/>
                </a:solidFill>
              </a:rPr>
              <a:t>17.         Band the empty Return envelopes containing the empty Envelope “B” and place in the “Empty Envelopes” container when finished.</a:t>
            </a:r>
            <a:endParaRPr dirty="0"/>
          </a:p>
          <a:p>
            <a:pPr marL="0" indent="0">
              <a:spcBef>
                <a:spcPts val="816"/>
              </a:spcBef>
            </a:pPr>
            <a:r>
              <a:rPr lang="en-US" dirty="0">
                <a:solidFill>
                  <a:srgbClr val="222222"/>
                </a:solidFill>
              </a:rPr>
              <a:t>18.         Place the PBC Form back where you found the ballots with any ballots you could not process.</a:t>
            </a:r>
            <a:endParaRPr dirty="0"/>
          </a:p>
          <a:p>
            <a:pPr marL="0" indent="0">
              <a:spcBef>
                <a:spcPts val="816"/>
              </a:spcBef>
            </a:pPr>
            <a:r>
              <a:rPr lang="en-US" dirty="0">
                <a:solidFill>
                  <a:srgbClr val="222222"/>
                </a:solidFill>
              </a:rPr>
              <a:t>19.         Complete the Worksheet, clip the precinct pollbook to the worksheet, and return it to the assigned staff person.</a:t>
            </a:r>
            <a:endParaRPr dirty="0"/>
          </a:p>
          <a:p>
            <a:pPr marL="0" indent="0">
              <a:spcBef>
                <a:spcPts val="816"/>
              </a:spcBef>
            </a:pPr>
            <a:r>
              <a:rPr lang="en-US" dirty="0">
                <a:solidFill>
                  <a:srgbClr val="222222"/>
                </a:solidFill>
              </a:rPr>
              <a:t>20.         Repeat these steps until processing for the day is complete.</a:t>
            </a:r>
            <a:endParaRPr dirty="0"/>
          </a:p>
          <a:p>
            <a:pPr marL="0" indent="0">
              <a:spcBef>
                <a:spcPts val="816"/>
              </a:spcBef>
            </a:pPr>
            <a:endParaRPr dirty="0"/>
          </a:p>
        </p:txBody>
      </p:sp>
      <p:sp>
        <p:nvSpPr>
          <p:cNvPr id="320" name="Google Shape;320;p36:notes"/>
          <p:cNvSpPr txBox="1">
            <a:spLocks noGrp="1"/>
          </p:cNvSpPr>
          <p:nvPr>
            <p:ph type="sldNum" idx="12"/>
          </p:nvPr>
        </p:nvSpPr>
        <p:spPr>
          <a:xfrm>
            <a:off x="3978132" y="8842029"/>
            <a:ext cx="3043343" cy="466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308" tIns="46641" rIns="93308" bIns="46641" anchor="b" anchorCtr="0">
            <a:noAutofit/>
          </a:bodyPr>
          <a:lstStyle/>
          <a:p>
            <a:pPr algn="r">
              <a:buSzPts val="1400"/>
            </a:pPr>
            <a:fld id="{00000000-1234-1234-1234-123412341234}" type="slidenum">
              <a:rPr lang="en-US"/>
              <a:pPr algn="r">
                <a:buSzPts val="1400"/>
              </a:pPr>
              <a:t>26</a:t>
            </a:fld>
            <a:endParaRPr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C341C3-8F67-4FCF-9139-8F7FC4E78BFD}" type="slidenum">
              <a:rPr lang="en-US" smtClean="0"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11630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eb7107f81e_0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9138" y="1163638"/>
            <a:ext cx="5584825" cy="31416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3" name="Google Shape;193;geb7107f81e_0_38:notes"/>
          <p:cNvSpPr txBox="1">
            <a:spLocks noGrp="1"/>
          </p:cNvSpPr>
          <p:nvPr>
            <p:ph type="body" idx="1"/>
          </p:nvPr>
        </p:nvSpPr>
        <p:spPr>
          <a:xfrm>
            <a:off x="702310" y="4480004"/>
            <a:ext cx="5618480" cy="36656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308" tIns="46641" rIns="93308" bIns="46641" anchor="t" anchorCtr="0">
            <a:noAutofit/>
          </a:bodyPr>
          <a:lstStyle/>
          <a:p>
            <a:pPr marL="0" indent="0"/>
            <a:endParaRPr dirty="0"/>
          </a:p>
        </p:txBody>
      </p:sp>
      <p:sp>
        <p:nvSpPr>
          <p:cNvPr id="194" name="Google Shape;194;geb7107f81e_0_38:notes"/>
          <p:cNvSpPr txBox="1">
            <a:spLocks noGrp="1"/>
          </p:cNvSpPr>
          <p:nvPr>
            <p:ph type="sldNum" idx="12"/>
          </p:nvPr>
        </p:nvSpPr>
        <p:spPr>
          <a:xfrm>
            <a:off x="3978132" y="8842029"/>
            <a:ext cx="3043343" cy="466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308" tIns="46641" rIns="93308" bIns="46641" anchor="b" anchorCtr="0">
            <a:noAutofit/>
          </a:bodyPr>
          <a:lstStyle/>
          <a:p>
            <a:pPr algn="r">
              <a:buSzPts val="1400"/>
            </a:pPr>
            <a:fld id="{00000000-1234-1234-1234-123412341234}" type="slidenum">
              <a:rPr lang="en-US"/>
              <a:pPr algn="r">
                <a:buSzPts val="1400"/>
              </a:pPr>
              <a:t>4</a:t>
            </a:fld>
            <a:endParaRPr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geb7107f81e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9138" y="1163638"/>
            <a:ext cx="5584825" cy="31416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2" name="Google Shape;212;geb7107f81e_0_27:notes"/>
          <p:cNvSpPr txBox="1">
            <a:spLocks noGrp="1"/>
          </p:cNvSpPr>
          <p:nvPr>
            <p:ph type="body" idx="1"/>
          </p:nvPr>
        </p:nvSpPr>
        <p:spPr>
          <a:xfrm>
            <a:off x="702310" y="4480004"/>
            <a:ext cx="5618480" cy="36656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308" tIns="46641" rIns="93308" bIns="46641" anchor="t" anchorCtr="0">
            <a:noAutofit/>
          </a:bodyPr>
          <a:lstStyle/>
          <a:p>
            <a:pPr marL="0" indent="0"/>
            <a:endParaRPr dirty="0"/>
          </a:p>
        </p:txBody>
      </p:sp>
      <p:sp>
        <p:nvSpPr>
          <p:cNvPr id="213" name="Google Shape;213;geb7107f81e_0_27:notes"/>
          <p:cNvSpPr txBox="1">
            <a:spLocks noGrp="1"/>
          </p:cNvSpPr>
          <p:nvPr>
            <p:ph type="sldNum" idx="12"/>
          </p:nvPr>
        </p:nvSpPr>
        <p:spPr>
          <a:xfrm>
            <a:off x="3978132" y="8842029"/>
            <a:ext cx="3043343" cy="466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308" tIns="46641" rIns="93308" bIns="46641" anchor="b" anchorCtr="0">
            <a:noAutofit/>
          </a:bodyPr>
          <a:lstStyle/>
          <a:p>
            <a:pPr algn="r">
              <a:buSzPts val="1400"/>
            </a:pPr>
            <a:fld id="{00000000-1234-1234-1234-123412341234}" type="slidenum">
              <a:rPr lang="en-US"/>
              <a:pPr algn="r">
                <a:buSzPts val="1400"/>
              </a:pPr>
              <a:t>6</a:t>
            </a:fld>
            <a:endParaRPr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eb7107f81e_0_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9138" y="1163638"/>
            <a:ext cx="5584825" cy="31416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0" name="Google Shape;220;geb7107f81e_0_44:notes"/>
          <p:cNvSpPr txBox="1">
            <a:spLocks noGrp="1"/>
          </p:cNvSpPr>
          <p:nvPr>
            <p:ph type="body" idx="1"/>
          </p:nvPr>
        </p:nvSpPr>
        <p:spPr>
          <a:xfrm>
            <a:off x="702310" y="4480004"/>
            <a:ext cx="5618480" cy="36656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308" tIns="46641" rIns="93308" bIns="46641" anchor="t" anchorCtr="0">
            <a:noAutofit/>
          </a:bodyPr>
          <a:lstStyle/>
          <a:p>
            <a:pPr marL="0" indent="0"/>
            <a:endParaRPr dirty="0"/>
          </a:p>
        </p:txBody>
      </p:sp>
      <p:sp>
        <p:nvSpPr>
          <p:cNvPr id="221" name="Google Shape;221;geb7107f81e_0_44:notes"/>
          <p:cNvSpPr txBox="1">
            <a:spLocks noGrp="1"/>
          </p:cNvSpPr>
          <p:nvPr>
            <p:ph type="sldNum" idx="12"/>
          </p:nvPr>
        </p:nvSpPr>
        <p:spPr>
          <a:xfrm>
            <a:off x="3978132" y="8842029"/>
            <a:ext cx="3043343" cy="466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308" tIns="46641" rIns="93308" bIns="46641" anchor="b" anchorCtr="0">
            <a:noAutofit/>
          </a:bodyPr>
          <a:lstStyle/>
          <a:p>
            <a:pPr algn="r">
              <a:buSzPts val="1400"/>
            </a:pPr>
            <a:fld id="{00000000-1234-1234-1234-123412341234}" type="slidenum">
              <a:rPr lang="en-US"/>
              <a:pPr algn="r">
                <a:buSzPts val="1400"/>
              </a:pPr>
              <a:t>7</a:t>
            </a:fld>
            <a:endParaRPr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g1525b53c9b7_0_8:notes"/>
          <p:cNvSpPr txBox="1">
            <a:spLocks noGrp="1"/>
          </p:cNvSpPr>
          <p:nvPr>
            <p:ph type="body" idx="1"/>
          </p:nvPr>
        </p:nvSpPr>
        <p:spPr>
          <a:xfrm>
            <a:off x="953321" y="3440891"/>
            <a:ext cx="7626484" cy="2815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5222" tIns="47611" rIns="95222" bIns="47611" anchor="t" anchorCtr="0">
            <a:noAutofit/>
          </a:bodyPr>
          <a:lstStyle/>
          <a:p>
            <a:pPr marL="0" indent="0"/>
            <a:endParaRPr dirty="0"/>
          </a:p>
        </p:txBody>
      </p:sp>
      <p:sp>
        <p:nvSpPr>
          <p:cNvPr id="395" name="Google Shape;395;g1525b53c9b7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22550" y="893763"/>
            <a:ext cx="4289425" cy="2413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eb7107f81e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9138" y="1163638"/>
            <a:ext cx="5584825" cy="31416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2" name="Google Shape;132;geb7107f81e_0_7:notes"/>
          <p:cNvSpPr txBox="1">
            <a:spLocks noGrp="1"/>
          </p:cNvSpPr>
          <p:nvPr>
            <p:ph type="body" idx="1"/>
          </p:nvPr>
        </p:nvSpPr>
        <p:spPr>
          <a:xfrm>
            <a:off x="702310" y="4480004"/>
            <a:ext cx="5618480" cy="36656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308" tIns="46641" rIns="93308" bIns="46641" anchor="t" anchorCtr="0">
            <a:noAutofit/>
          </a:bodyPr>
          <a:lstStyle/>
          <a:p>
            <a:pPr marL="0" indent="0"/>
            <a:endParaRPr dirty="0"/>
          </a:p>
        </p:txBody>
      </p:sp>
      <p:sp>
        <p:nvSpPr>
          <p:cNvPr id="133" name="Google Shape;133;geb7107f81e_0_7:notes"/>
          <p:cNvSpPr txBox="1">
            <a:spLocks noGrp="1"/>
          </p:cNvSpPr>
          <p:nvPr>
            <p:ph type="sldNum" idx="12"/>
          </p:nvPr>
        </p:nvSpPr>
        <p:spPr>
          <a:xfrm>
            <a:off x="3978132" y="8842029"/>
            <a:ext cx="3043343" cy="466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308" tIns="46641" rIns="93308" bIns="46641" anchor="b" anchorCtr="0">
            <a:noAutofit/>
          </a:bodyPr>
          <a:lstStyle/>
          <a:p>
            <a:pPr algn="r">
              <a:buSzPts val="1400"/>
            </a:pPr>
            <a:fld id="{00000000-1234-1234-1234-123412341234}" type="slidenum">
              <a:rPr lang="en-US"/>
              <a:pPr algn="r">
                <a:buSzPts val="1400"/>
              </a:pPr>
              <a:t>12</a:t>
            </a:fld>
            <a:endParaRPr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Header Placeholder 4">
            <a:extLst>
              <a:ext uri="{FF2B5EF4-FFF2-40B4-BE49-F238E27FC236}">
                <a16:creationId xmlns:a16="http://schemas.microsoft.com/office/drawing/2014/main" id="{EE533026-BF6F-77A7-6AB7-E9960DF7D5C1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 dirty="0"/>
              <a:t>Governor's Working Papers</a:t>
            </a:r>
          </a:p>
        </p:txBody>
      </p:sp>
    </p:spTree>
    <p:extLst>
      <p:ext uri="{BB962C8B-B14F-4D97-AF65-F5344CB8AC3E}">
        <p14:creationId xmlns:p14="http://schemas.microsoft.com/office/powerpoint/2010/main" val="2954887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9138" y="1163638"/>
            <a:ext cx="5584825" cy="31416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5" name="Google Shape;285;p34:notes"/>
          <p:cNvSpPr txBox="1">
            <a:spLocks noGrp="1"/>
          </p:cNvSpPr>
          <p:nvPr>
            <p:ph type="body" idx="1"/>
          </p:nvPr>
        </p:nvSpPr>
        <p:spPr>
          <a:xfrm>
            <a:off x="702310" y="4480004"/>
            <a:ext cx="5618480" cy="36656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308" tIns="46641" rIns="93308" bIns="46641" anchor="t" anchorCtr="0">
            <a:noAutofit/>
          </a:bodyPr>
          <a:lstStyle/>
          <a:p>
            <a:pPr marL="0" indent="0"/>
            <a:r>
              <a:rPr lang="en-US" dirty="0"/>
              <a:t>But what if someone should happen to have access to a machine? </a:t>
            </a:r>
            <a:endParaRPr dirty="0"/>
          </a:p>
          <a:p>
            <a:pPr marL="0" indent="0"/>
            <a:endParaRPr dirty="0"/>
          </a:p>
          <a:p>
            <a:pPr marL="0" indent="0"/>
            <a:r>
              <a:rPr lang="en-US" dirty="0"/>
              <a:t>that is when logic and accuracy testing comes in</a:t>
            </a:r>
            <a:endParaRPr dirty="0"/>
          </a:p>
          <a:p>
            <a:pPr marL="0" indent="0"/>
            <a:endParaRPr dirty="0"/>
          </a:p>
        </p:txBody>
      </p:sp>
      <p:sp>
        <p:nvSpPr>
          <p:cNvPr id="286" name="Google Shape;286;p34:notes"/>
          <p:cNvSpPr txBox="1">
            <a:spLocks noGrp="1"/>
          </p:cNvSpPr>
          <p:nvPr>
            <p:ph type="sldNum" idx="12"/>
          </p:nvPr>
        </p:nvSpPr>
        <p:spPr>
          <a:xfrm>
            <a:off x="3978132" y="8842029"/>
            <a:ext cx="3043343" cy="466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308" tIns="46641" rIns="93308" bIns="46641" anchor="b" anchorCtr="0">
            <a:noAutofit/>
          </a:bodyPr>
          <a:lstStyle/>
          <a:p>
            <a:pPr algn="r">
              <a:buSzPts val="1400"/>
            </a:pPr>
            <a:fld id="{00000000-1234-1234-1234-123412341234}" type="slidenum">
              <a:rPr lang="en-US"/>
              <a:pPr algn="r">
                <a:buSzPts val="1400"/>
              </a:pPr>
              <a:t>19</a:t>
            </a:fld>
            <a:endParaRPr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geb7107f81e_0_1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9138" y="1163638"/>
            <a:ext cx="5584825" cy="31416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5" name="Google Shape;295;geb7107f81e_0_104:notes"/>
          <p:cNvSpPr txBox="1">
            <a:spLocks noGrp="1"/>
          </p:cNvSpPr>
          <p:nvPr>
            <p:ph type="body" idx="1"/>
          </p:nvPr>
        </p:nvSpPr>
        <p:spPr>
          <a:xfrm>
            <a:off x="702310" y="4480004"/>
            <a:ext cx="5618480" cy="36656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308" tIns="46641" rIns="93308" bIns="46641" anchor="t" anchorCtr="0">
            <a:noAutofit/>
          </a:bodyPr>
          <a:lstStyle/>
          <a:p>
            <a:pPr marL="0" indent="0"/>
            <a:r>
              <a:rPr lang="en-US" dirty="0"/>
              <a:t>All voting machines go through logic accuracy testing</a:t>
            </a:r>
            <a:endParaRPr dirty="0"/>
          </a:p>
          <a:p>
            <a:pPr marL="0" indent="0"/>
            <a:r>
              <a:rPr lang="en-US" dirty="0"/>
              <a:t>Tests involves simulating Election Day scenarios, issues and see if machines accurately counted votes, respond/operate accordingly</a:t>
            </a:r>
            <a:endParaRPr dirty="0"/>
          </a:p>
          <a:p>
            <a:pPr marL="0" indent="0"/>
            <a:r>
              <a:rPr lang="en-US" dirty="0"/>
              <a:t>If yes, machine is certified for use, sealed and secured until Election Day</a:t>
            </a:r>
            <a:endParaRPr dirty="0"/>
          </a:p>
          <a:p>
            <a:pPr marL="0" indent="0"/>
            <a:r>
              <a:rPr lang="en-US" dirty="0"/>
              <a:t>If no, or seal is broken, machine won’t be used and/or retested</a:t>
            </a:r>
            <a:endParaRPr dirty="0"/>
          </a:p>
          <a:p>
            <a:pPr marL="0" indent="0"/>
            <a:endParaRPr dirty="0"/>
          </a:p>
          <a:p>
            <a:pPr marL="0" indent="0"/>
            <a:r>
              <a:rPr lang="en-US" dirty="0"/>
              <a:t>Every locality is required to do this testing and certify that they have completed it with the Department of Elections</a:t>
            </a:r>
            <a:endParaRPr dirty="0"/>
          </a:p>
          <a:p>
            <a:pPr marL="0" indent="0"/>
            <a:endParaRPr dirty="0"/>
          </a:p>
        </p:txBody>
      </p:sp>
      <p:sp>
        <p:nvSpPr>
          <p:cNvPr id="296" name="Google Shape;296;geb7107f81e_0_104:notes"/>
          <p:cNvSpPr txBox="1">
            <a:spLocks noGrp="1"/>
          </p:cNvSpPr>
          <p:nvPr>
            <p:ph type="sldNum" idx="12"/>
          </p:nvPr>
        </p:nvSpPr>
        <p:spPr>
          <a:xfrm>
            <a:off x="3978132" y="8842029"/>
            <a:ext cx="3043343" cy="466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308" tIns="46641" rIns="93308" bIns="46641" anchor="b" anchorCtr="0">
            <a:noAutofit/>
          </a:bodyPr>
          <a:lstStyle/>
          <a:p>
            <a:pPr algn="r">
              <a:buSzPts val="1400"/>
            </a:pPr>
            <a:fld id="{00000000-1234-1234-1234-123412341234}" type="slidenum">
              <a:rPr lang="en-US"/>
              <a:pPr algn="r">
                <a:buSzPts val="1400"/>
              </a:pPr>
              <a:t>20</a:t>
            </a:fld>
            <a:endParaRPr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581A7F-AA7F-BAB0-CBA4-41CBDB714D1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9DEC657-100C-97A2-9E56-3C64F59B3D7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30FEA6-7CF9-4FF5-5F07-EFD7A6E2BE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33576F-D9FF-4E95-A217-757528DE2E74}" type="datetimeFigureOut">
              <a:rPr lang="en-US" smtClean="0"/>
              <a:t>11/20/2025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1FA9B5-38E3-CEEB-1E6E-4E02C81259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FD5047-3B70-43C3-27D6-3E77A84F2B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2F9753-2045-4400-8BCF-3E199C0F028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21587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10609F-8331-AF4E-0D16-4A694D909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5CD6844-5AEF-ABD8-4632-AE203E8C6A0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97FD1E-EB77-B5E0-4E87-8B6A55AFD4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33576F-D9FF-4E95-A217-757528DE2E74}" type="datetimeFigureOut">
              <a:rPr lang="en-US" smtClean="0"/>
              <a:t>11/20/2025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BE689-A505-8887-A152-F123E6462C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D12CF0-E14A-EA66-93AF-74B648B95D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2F9753-2045-4400-8BCF-3E199C0F028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9407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6714ADB-6A95-08BB-9ECB-988475C07A4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FC5FE46-343E-819B-CEFA-90CF9862EF5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CDB9BE-CCD9-B39B-0380-628F87B6F8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33576F-D9FF-4E95-A217-757528DE2E74}" type="datetimeFigureOut">
              <a:rPr lang="en-US" smtClean="0"/>
              <a:t>11/20/2025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BE1A05-7845-380B-1D53-54C6014972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5BB150-DF65-684B-2B64-F3093B2890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2F9753-2045-4400-8BCF-3E199C0F028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83912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5A127B-317C-E21C-40B9-74FA4F32A0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4568F9-29BC-36B4-34AD-52AA66AF66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9BC729-D24B-44DE-2C2F-4B65D13162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33576F-D9FF-4E95-A217-757528DE2E74}" type="datetimeFigureOut">
              <a:rPr lang="en-US" smtClean="0"/>
              <a:t>11/20/2025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466791-ECB4-4DCC-092F-08BD0D61CF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315365-1576-8E32-0E3F-5880DCFAB8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2F9753-2045-4400-8BCF-3E199C0F028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56820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37B6DB-FFDE-6C53-19C8-73D2B0E882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978CB1-D2A7-B855-64EB-27E771ACB0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05FF5C-9EBE-8DCD-6EE2-A9D30DB96E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33576F-D9FF-4E95-A217-757528DE2E74}" type="datetimeFigureOut">
              <a:rPr lang="en-US" smtClean="0"/>
              <a:t>11/20/2025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BB82A4-BFC0-641C-C706-F4278071EE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555F6B-83A9-4CBA-8D48-248452225A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2F9753-2045-4400-8BCF-3E199C0F028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48061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58FDC9-C402-4912-7B16-088CFD6462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ED0C22-92B1-5126-1148-FFFFD5D0D50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27B0A5E-D622-35D0-AD85-BD27FBD463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E86FFE9-5F6E-6724-54F3-78C1A41136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33576F-D9FF-4E95-A217-757528DE2E74}" type="datetimeFigureOut">
              <a:rPr lang="en-US" smtClean="0"/>
              <a:t>11/20/2025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DF3D9F3-7C54-00F5-565F-48FFD61088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68DF86-C679-50FD-C76A-C36330B0E1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2F9753-2045-4400-8BCF-3E199C0F028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08807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3D893F-66AB-9002-F448-4C31B1D6AC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851AAE-5290-3936-D556-294909EB7E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528AE60-8AD0-A9B8-D728-4A5E86A4EE5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DB74947-BD23-5370-2239-A0561B118D3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5377568-EB43-9F4B-FCC5-9E806453C43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A9CAA03-1E57-8B89-2F2A-335F96EAC7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33576F-D9FF-4E95-A217-757528DE2E74}" type="datetimeFigureOut">
              <a:rPr lang="en-US" smtClean="0"/>
              <a:t>11/20/2025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FCAFE76-D164-C1D4-EB47-250ABAA846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A9DE3DC-1F8B-BBC2-836C-728DF30778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2F9753-2045-4400-8BCF-3E199C0F028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56713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715716-6050-4693-8B8B-023835F1DA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C26DEBE-FE68-0D6D-C081-642F77ADFD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33576F-D9FF-4E95-A217-757528DE2E74}" type="datetimeFigureOut">
              <a:rPr lang="en-US" smtClean="0"/>
              <a:t>11/20/2025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5BF0326-E526-F7DF-DB44-784C9CFA17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EF59D08-4CA2-F8A1-E420-B8021ED2BD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2F9753-2045-4400-8BCF-3E199C0F028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77409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0501C28-2B15-9B85-2C50-EE2AEBDFC5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33576F-D9FF-4E95-A217-757528DE2E74}" type="datetimeFigureOut">
              <a:rPr lang="en-US" smtClean="0"/>
              <a:t>11/20/2025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E9E3AB3-6C86-7C78-684B-7E630FF3B2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3E46B1-EEDA-25F0-5668-C7A21DAEF7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2F9753-2045-4400-8BCF-3E199C0F028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52731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51F42E-39EB-EB3E-A771-948E3BCFF8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DC5C3F-4F58-AEF7-7AF4-DC20688FCC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41DC76-0DFC-3EF9-E423-ED0016F2A67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6E76B8-60A6-661C-5677-A6D0979853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33576F-D9FF-4E95-A217-757528DE2E74}" type="datetimeFigureOut">
              <a:rPr lang="en-US" smtClean="0"/>
              <a:t>11/20/2025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FC73A3E-0D76-CF7E-AED5-7C954DEAB2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FDFBFF2-085F-4A84-0767-0C620840D9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2F9753-2045-4400-8BCF-3E199C0F028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9853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A4EFC5-3AF1-F695-F97F-81CF67E8C3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3C302B0-8DBB-90A5-556D-AC7AFB4E80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3905CB5-41DC-4A3A-7C94-B0E5243191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1157928-0084-5CC2-E025-69F69FBCF9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33576F-D9FF-4E95-A217-757528DE2E74}" type="datetimeFigureOut">
              <a:rPr lang="en-US" smtClean="0"/>
              <a:t>11/20/2025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D1B0738-8D88-0556-BC0E-FD03458186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D260A7A-D0B6-E807-1C2E-A11DA2DB52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2F9753-2045-4400-8BCF-3E199C0F028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34624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D1732C3-47AD-212B-8376-20EA63EF85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F47E330-37A6-F134-EDCE-3F7E28AC24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86723A-96EF-3512-B074-B395407BCD4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133576F-D9FF-4E95-A217-757528DE2E74}" type="datetimeFigureOut">
              <a:rPr lang="en-US" smtClean="0"/>
              <a:t>11/20/2025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C3ACFB-F6A4-3F27-03FA-9B40777762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1CAF7D-EC18-2F9F-90FD-079F280ABC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42F9753-2045-4400-8BCF-3E199C0F028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43104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bin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4" Type="http://schemas.openxmlformats.org/officeDocument/2006/relationships/hyperlink" Target="https://wallpapers.com/checkered-flag-png" TargetMode="Externa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bin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B3C3982-78C0-114A-1201-9152AF1054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3542623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en-US" b="1" dirty="0">
                <a:cs typeface="Times New Roman" panose="02020603050405020304" pitchFamily="18" charset="0"/>
              </a:rPr>
              <a:t>Elections Overview </a:t>
            </a:r>
            <a:br>
              <a:rPr lang="en-US" dirty="0">
                <a:cs typeface="Times New Roman" panose="02020603050405020304" pitchFamily="18" charset="0"/>
              </a:rPr>
            </a:br>
            <a:br>
              <a:rPr lang="en-US" dirty="0">
                <a:cs typeface="Times New Roman" panose="02020603050405020304" pitchFamily="18" charset="0"/>
              </a:rPr>
            </a:br>
            <a:r>
              <a:rPr lang="en-US" sz="4000" i="1" dirty="0">
                <a:cs typeface="Times New Roman" panose="02020603050405020304" pitchFamily="18" charset="0"/>
              </a:rPr>
              <a:t>Virginia House of Delegates </a:t>
            </a:r>
            <a:br>
              <a:rPr lang="en-US" sz="4000" i="1" dirty="0">
                <a:cs typeface="Times New Roman" panose="02020603050405020304" pitchFamily="18" charset="0"/>
              </a:rPr>
            </a:br>
            <a:r>
              <a:rPr lang="en-US" sz="4000" i="1" dirty="0">
                <a:cs typeface="Times New Roman" panose="02020603050405020304" pitchFamily="18" charset="0"/>
              </a:rPr>
              <a:t>Privileges and Elections Committee</a:t>
            </a:r>
            <a:br>
              <a:rPr lang="en-US" sz="4000" i="1" dirty="0">
                <a:cs typeface="Times New Roman" panose="02020603050405020304" pitchFamily="18" charset="0"/>
              </a:rPr>
            </a:br>
            <a:br>
              <a:rPr lang="en-US" sz="4000" i="1" dirty="0">
                <a:cs typeface="Times New Roman" panose="02020603050405020304" pitchFamily="18" charset="0"/>
              </a:rPr>
            </a:br>
            <a:r>
              <a:rPr lang="en-US" sz="4000" i="1" dirty="0">
                <a:cs typeface="Times New Roman" panose="02020603050405020304" pitchFamily="18" charset="0"/>
              </a:rPr>
              <a:t>November 20, 2025</a:t>
            </a:r>
          </a:p>
        </p:txBody>
      </p:sp>
      <p:pic>
        <p:nvPicPr>
          <p:cNvPr id="7" name="Picture 6" descr="Text&#10;&#10;Description automatically generated">
            <a:extLst>
              <a:ext uri="{FF2B5EF4-FFF2-40B4-BE49-F238E27FC236}">
                <a16:creationId xmlns:a16="http://schemas.microsoft.com/office/drawing/2014/main" id="{B33DAE4A-0A1D-672A-98B1-A6578B3A3B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7232" y="1004580"/>
            <a:ext cx="7708429" cy="1320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24834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Connector 1">
            <a:extLst>
              <a:ext uri="{FF2B5EF4-FFF2-40B4-BE49-F238E27FC236}">
                <a16:creationId xmlns:a16="http://schemas.microsoft.com/office/drawing/2014/main" id="{A773BD51-1753-E3A1-26C7-461ADEAA4967}"/>
              </a:ext>
            </a:extLst>
          </p:cNvPr>
          <p:cNvSpPr/>
          <p:nvPr/>
        </p:nvSpPr>
        <p:spPr>
          <a:xfrm>
            <a:off x="324197" y="849623"/>
            <a:ext cx="5670204" cy="5798110"/>
          </a:xfrm>
          <a:prstGeom prst="flowChartConnector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Flowchart: Connector 3">
            <a:extLst>
              <a:ext uri="{FF2B5EF4-FFF2-40B4-BE49-F238E27FC236}">
                <a16:creationId xmlns:a16="http://schemas.microsoft.com/office/drawing/2014/main" id="{D81DD045-8931-6982-C560-DF49CC52EDD3}"/>
              </a:ext>
            </a:extLst>
          </p:cNvPr>
          <p:cNvSpPr/>
          <p:nvPr/>
        </p:nvSpPr>
        <p:spPr>
          <a:xfrm>
            <a:off x="6354618" y="849624"/>
            <a:ext cx="5670204" cy="5763612"/>
          </a:xfrm>
          <a:prstGeom prst="flowChartConnector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3144194-B804-8229-4F13-A2F0E06B32E7}"/>
              </a:ext>
            </a:extLst>
          </p:cNvPr>
          <p:cNvSpPr txBox="1"/>
          <p:nvPr/>
        </p:nvSpPr>
        <p:spPr>
          <a:xfrm>
            <a:off x="3800764" y="463549"/>
            <a:ext cx="4747491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800" b="1" u="sng" dirty="0">
                <a:latin typeface="Aptos"/>
                <a:cs typeface="Times New Roman"/>
              </a:rPr>
              <a:t>Roles and Responsibilities</a:t>
            </a:r>
            <a:r>
              <a:rPr lang="en-US" sz="2800" b="1" dirty="0">
                <a:latin typeface="Aptos"/>
                <a:cs typeface="Times New Roman"/>
              </a:rPr>
              <a:t>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2C665F3-06E8-7EC9-143B-9257F701178E}"/>
              </a:ext>
            </a:extLst>
          </p:cNvPr>
          <p:cNvSpPr txBox="1"/>
          <p:nvPr/>
        </p:nvSpPr>
        <p:spPr>
          <a:xfrm>
            <a:off x="2650834" y="1186977"/>
            <a:ext cx="1320802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u="sng" dirty="0">
                <a:solidFill>
                  <a:schemeClr val="bg1"/>
                </a:solidFill>
                <a:latin typeface="Times New Roman"/>
                <a:cs typeface="Times New Roman"/>
              </a:rPr>
              <a:t>State-Level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CA944BF-3B6C-59BD-58E9-99242B1400DF}"/>
              </a:ext>
            </a:extLst>
          </p:cNvPr>
          <p:cNvSpPr txBox="1"/>
          <p:nvPr/>
        </p:nvSpPr>
        <p:spPr>
          <a:xfrm>
            <a:off x="8599054" y="1186977"/>
            <a:ext cx="1357745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u="sng" dirty="0">
                <a:solidFill>
                  <a:schemeClr val="bg1"/>
                </a:solidFill>
                <a:latin typeface="Times New Roman"/>
                <a:cs typeface="Times New Roman"/>
              </a:rPr>
              <a:t>Local-Level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BCAA4E7-DD79-69B9-1D4F-4BA20D008478}"/>
              </a:ext>
            </a:extLst>
          </p:cNvPr>
          <p:cNvSpPr txBox="1"/>
          <p:nvPr/>
        </p:nvSpPr>
        <p:spPr>
          <a:xfrm>
            <a:off x="1298172" y="1791837"/>
            <a:ext cx="3352800" cy="381642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Ensure uniformity, legality, and purity in elections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Oversee electoral boards and general registrars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Create regulations, standards, and guidance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Form creation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latin typeface="Times New Roman"/>
                <a:cs typeface="Times New Roman"/>
              </a:rPr>
              <a:t>VERIS operation and maintenance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Campaign advertisement disclosure enforcement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Voting system certification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C4D18D3-35C8-08E2-D74B-F66DE077262A}"/>
              </a:ext>
            </a:extLst>
          </p:cNvPr>
          <p:cNvSpPr txBox="1"/>
          <p:nvPr/>
        </p:nvSpPr>
        <p:spPr>
          <a:xfrm>
            <a:off x="8021318" y="1791837"/>
            <a:ext cx="3168072" cy="4216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Day-to-day operations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Voter registration administration 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Election and polling place management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Absentee voting process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Appointing, coordinating, and supervising officers of election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Voting equipment procurement, testing, and safeguarding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Post-election canvass, including provisional ballots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Election results reporting</a:t>
            </a:r>
            <a:endParaRPr 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Flowchart: Connector 9">
            <a:extLst>
              <a:ext uri="{FF2B5EF4-FFF2-40B4-BE49-F238E27FC236}">
                <a16:creationId xmlns:a16="http://schemas.microsoft.com/office/drawing/2014/main" id="{38A84E43-8783-5584-F978-F6F051F604D7}"/>
              </a:ext>
            </a:extLst>
          </p:cNvPr>
          <p:cNvSpPr/>
          <p:nvPr/>
        </p:nvSpPr>
        <p:spPr>
          <a:xfrm>
            <a:off x="4650972" y="1440873"/>
            <a:ext cx="3209173" cy="4710545"/>
          </a:xfrm>
          <a:prstGeom prst="flowChartConnector">
            <a:avLst/>
          </a:prstGeom>
          <a:solidFill>
            <a:srgbClr val="D2A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highlight>
                <a:srgbClr val="FFFF00"/>
              </a:highlight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7182AA8-5E0D-8339-B201-650B214D0BC5}"/>
              </a:ext>
            </a:extLst>
          </p:cNvPr>
          <p:cNvSpPr txBox="1"/>
          <p:nvPr/>
        </p:nvSpPr>
        <p:spPr>
          <a:xfrm>
            <a:off x="5867628" y="1791837"/>
            <a:ext cx="1315721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u="sng" dirty="0">
                <a:solidFill>
                  <a:schemeClr val="bg1"/>
                </a:solidFill>
                <a:latin typeface="Times New Roman"/>
                <a:cs typeface="Times New Roman"/>
              </a:rPr>
              <a:t>Shared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4CE5F53-25D0-05AF-E6F6-1A1FCF186172}"/>
              </a:ext>
            </a:extLst>
          </p:cNvPr>
          <p:cNvSpPr txBox="1"/>
          <p:nvPr/>
        </p:nvSpPr>
        <p:spPr>
          <a:xfrm>
            <a:off x="5195456" y="2484334"/>
            <a:ext cx="2336800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Voter list maintenance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Candidate processing 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Training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Campaign finance reporting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Records release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Review ballot proofs and abstracts of votes</a:t>
            </a:r>
          </a:p>
        </p:txBody>
      </p:sp>
    </p:spTree>
    <p:extLst>
      <p:ext uri="{BB962C8B-B14F-4D97-AF65-F5344CB8AC3E}">
        <p14:creationId xmlns:p14="http://schemas.microsoft.com/office/powerpoint/2010/main" val="26180954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DB2377-68F9-1956-8919-7E4D322E96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706" y="557359"/>
            <a:ext cx="3431763" cy="4938005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6000" b="1" i="1" dirty="0">
                <a:solidFill>
                  <a:srgbClr val="002060"/>
                </a:solidFill>
              </a:rPr>
              <a:t>Virginia hosts major elections EVERY year...</a:t>
            </a:r>
          </a:p>
        </p:txBody>
      </p:sp>
      <p:pic>
        <p:nvPicPr>
          <p:cNvPr id="4" name="Content Placeholder 3" descr="Diagram&#10;&#10;Description automatically generated">
            <a:extLst>
              <a:ext uri="{FF2B5EF4-FFF2-40B4-BE49-F238E27FC236}">
                <a16:creationId xmlns:a16="http://schemas.microsoft.com/office/drawing/2014/main" id="{D3D1A9A9-69F2-C5A6-BEC8-E3EE7B7D17A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7" r="-2" b="-2"/>
          <a:stretch/>
        </p:blipFill>
        <p:spPr bwMode="auto">
          <a:xfrm>
            <a:off x="5640572" y="557360"/>
            <a:ext cx="5608830" cy="563270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38369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eb7107f81e_0_7"/>
          <p:cNvSpPr txBox="1">
            <a:spLocks noGrp="1"/>
          </p:cNvSpPr>
          <p:nvPr>
            <p:ph type="title"/>
          </p:nvPr>
        </p:nvSpPr>
        <p:spPr>
          <a:xfrm>
            <a:off x="485740" y="648177"/>
            <a:ext cx="7620000" cy="9906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rmAutofit fontScale="90000"/>
          </a:bodyPr>
          <a:lstStyle/>
          <a:p>
            <a:pPr>
              <a:lnSpc>
                <a:spcPct val="100000"/>
              </a:lnSpc>
              <a:spcBef>
                <a:spcPts val="0"/>
              </a:spcBef>
              <a:buSzPct val="45454"/>
            </a:pPr>
            <a:r>
              <a:rPr lang="en-US" b="1" u="sng" dirty="0">
                <a:latin typeface="Arial"/>
                <a:ea typeface="Arial"/>
                <a:cs typeface="Arial"/>
                <a:sym typeface="Arial"/>
              </a:rPr>
              <a:t>Types of Offices on the Ballot</a:t>
            </a:r>
            <a:br>
              <a:rPr lang="en-US" b="1" u="sng" dirty="0">
                <a:latin typeface="Arial"/>
                <a:ea typeface="Arial"/>
                <a:cs typeface="Arial"/>
                <a:sym typeface="Arial"/>
              </a:rPr>
            </a:br>
            <a:endParaRPr b="1" u="sng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2BBBE9B-2ADB-FF3C-76ED-2D34974C3E53}"/>
              </a:ext>
            </a:extLst>
          </p:cNvPr>
          <p:cNvSpPr txBox="1"/>
          <p:nvPr/>
        </p:nvSpPr>
        <p:spPr>
          <a:xfrm>
            <a:off x="361321" y="1946554"/>
            <a:ext cx="5060591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/>
              <a:t>FEDERAL – even years</a:t>
            </a:r>
          </a:p>
          <a:p>
            <a:r>
              <a:rPr lang="en-US" sz="2400" dirty="0"/>
              <a:t>President (4 yrs)</a:t>
            </a:r>
          </a:p>
          <a:p>
            <a:r>
              <a:rPr lang="en-US" sz="2400" dirty="0"/>
              <a:t>U.S. Senate (6 yrs)</a:t>
            </a:r>
          </a:p>
          <a:p>
            <a:r>
              <a:rPr lang="en-US" sz="2400" dirty="0"/>
              <a:t>U.S. House of Reps (2 yrs)</a:t>
            </a:r>
          </a:p>
          <a:p>
            <a:endParaRPr lang="en-US" sz="2400" b="1" dirty="0"/>
          </a:p>
          <a:p>
            <a:endParaRPr lang="en-US" sz="2400" b="1" dirty="0"/>
          </a:p>
          <a:p>
            <a:r>
              <a:rPr lang="en-US" sz="2400" b="1" u="sng" dirty="0"/>
              <a:t>STATE – odd years</a:t>
            </a:r>
          </a:p>
          <a:p>
            <a:r>
              <a:rPr lang="en-US" sz="2400" dirty="0"/>
              <a:t>Governor (4 yrs)</a:t>
            </a:r>
          </a:p>
          <a:p>
            <a:r>
              <a:rPr lang="en-US" sz="2400" dirty="0"/>
              <a:t>Lt. Governor (4 yrs)</a:t>
            </a:r>
          </a:p>
          <a:p>
            <a:r>
              <a:rPr lang="en-US" sz="2400" dirty="0"/>
              <a:t>Attorney General (4 yrs)</a:t>
            </a:r>
          </a:p>
          <a:p>
            <a:r>
              <a:rPr lang="en-US" sz="2400" dirty="0"/>
              <a:t>VA Senate (4 yrs)</a:t>
            </a:r>
          </a:p>
          <a:p>
            <a:r>
              <a:rPr lang="en-US" sz="2400" dirty="0"/>
              <a:t>VA House of Delegates (2 yrs)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27EBC84-24BE-2593-A44B-1EEF2EE3C966}"/>
              </a:ext>
            </a:extLst>
          </p:cNvPr>
          <p:cNvSpPr txBox="1"/>
          <p:nvPr/>
        </p:nvSpPr>
        <p:spPr>
          <a:xfrm>
            <a:off x="4651340" y="1946554"/>
            <a:ext cx="4783015" cy="4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/>
              <a:t>LOCAL</a:t>
            </a:r>
          </a:p>
          <a:p>
            <a:r>
              <a:rPr lang="en-US" sz="2400" dirty="0"/>
              <a:t>Board of Supervisors</a:t>
            </a:r>
          </a:p>
          <a:p>
            <a:r>
              <a:rPr lang="en-US" sz="2400" dirty="0"/>
              <a:t>School Board </a:t>
            </a:r>
          </a:p>
          <a:p>
            <a:r>
              <a:rPr lang="en-US" sz="2400" dirty="0"/>
              <a:t>Commonwealth’s Attorney </a:t>
            </a:r>
          </a:p>
          <a:p>
            <a:r>
              <a:rPr lang="en-US" sz="2400" dirty="0"/>
              <a:t>Sheriff</a:t>
            </a:r>
          </a:p>
          <a:p>
            <a:r>
              <a:rPr lang="en-US" sz="2400" dirty="0"/>
              <a:t>Treasurer</a:t>
            </a:r>
          </a:p>
          <a:p>
            <a:r>
              <a:rPr lang="en-US" sz="2400" dirty="0"/>
              <a:t>Commissioner of the Revenue</a:t>
            </a:r>
          </a:p>
          <a:p>
            <a:r>
              <a:rPr lang="en-US" sz="2400" dirty="0"/>
              <a:t>Water and Soil Conservation</a:t>
            </a:r>
          </a:p>
          <a:p>
            <a:r>
              <a:rPr lang="en-US" sz="2400" dirty="0"/>
              <a:t>City Council</a:t>
            </a:r>
          </a:p>
          <a:p>
            <a:r>
              <a:rPr lang="en-US" sz="2400" dirty="0"/>
              <a:t>Mayor</a:t>
            </a:r>
          </a:p>
          <a:p>
            <a:r>
              <a:rPr lang="en-US" sz="2400" dirty="0"/>
              <a:t>Town Council</a:t>
            </a:r>
          </a:p>
          <a:p>
            <a:endParaRPr lang="en-US" sz="2000" dirty="0"/>
          </a:p>
        </p:txBody>
      </p:sp>
      <p:pic>
        <p:nvPicPr>
          <p:cNvPr id="4" name="image4.jpg">
            <a:extLst>
              <a:ext uri="{FF2B5EF4-FFF2-40B4-BE49-F238E27FC236}">
                <a16:creationId xmlns:a16="http://schemas.microsoft.com/office/drawing/2014/main" id="{00000000-0008-0000-0000-000019000000}"/>
              </a:ext>
            </a:extLst>
          </p:cNvPr>
          <p:cNvPicPr preferRelativeResize="0"/>
          <p:nvPr/>
        </p:nvPicPr>
        <p:blipFill>
          <a:blip r:embed="rId3" cstate="print"/>
          <a:stretch>
            <a:fillRect/>
          </a:stretch>
        </p:blipFill>
        <p:spPr>
          <a:xfrm>
            <a:off x="8343900" y="22504"/>
            <a:ext cx="3848100" cy="38481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5ADF05-62FC-2693-B714-8E7B0A2375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/>
              <a:t>Voter Registration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8E56ED-F2D7-25CB-0BCC-5BF879845C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12203"/>
            <a:ext cx="10515600" cy="4680672"/>
          </a:xfrm>
        </p:spPr>
        <p:txBody>
          <a:bodyPr>
            <a:normAutofit lnSpcReduction="10000"/>
          </a:bodyPr>
          <a:lstStyle/>
          <a:p>
            <a:r>
              <a:rPr lang="en-US" sz="2600" dirty="0"/>
              <a:t>Occurs year round</a:t>
            </a:r>
          </a:p>
          <a:p>
            <a:endParaRPr lang="en-US" sz="2600" dirty="0"/>
          </a:p>
          <a:p>
            <a:r>
              <a:rPr lang="en-US" sz="2600" dirty="0"/>
              <a:t>Available online, on paper, </a:t>
            </a:r>
          </a:p>
          <a:p>
            <a:pPr marL="0" indent="0">
              <a:buNone/>
            </a:pPr>
            <a:r>
              <a:rPr lang="en-US" sz="2600" dirty="0"/>
              <a:t>at DMV and other agencies</a:t>
            </a:r>
          </a:p>
          <a:p>
            <a:endParaRPr lang="en-US" sz="2600" dirty="0"/>
          </a:p>
          <a:p>
            <a:r>
              <a:rPr lang="en-US" sz="2600" dirty="0"/>
              <a:t>General registrars determine </a:t>
            </a:r>
          </a:p>
          <a:p>
            <a:pPr marL="0" indent="0">
              <a:buNone/>
            </a:pPr>
            <a:r>
              <a:rPr lang="en-US" sz="2600" dirty="0"/>
              <a:t>eligibility and register voters</a:t>
            </a:r>
          </a:p>
          <a:p>
            <a:endParaRPr lang="en-US" sz="2600" dirty="0"/>
          </a:p>
          <a:p>
            <a:r>
              <a:rPr lang="en-US" sz="2600" dirty="0"/>
              <a:t>Lists are constantly updated </a:t>
            </a:r>
          </a:p>
          <a:p>
            <a:pPr marL="0" indent="0">
              <a:buNone/>
            </a:pPr>
            <a:r>
              <a:rPr lang="en-US" sz="2600" dirty="0"/>
              <a:t>through data provided to registrars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image3.jpg">
            <a:extLst>
              <a:ext uri="{FF2B5EF4-FFF2-40B4-BE49-F238E27FC236}">
                <a16:creationId xmlns:a16="http://schemas.microsoft.com/office/drawing/2014/main" id="{67B52A65-E3A1-2172-1314-22DE374D1F93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9681" y="10161"/>
            <a:ext cx="5862320" cy="731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59015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FE6B238-17D0-0EFF-2554-6D911A5C99AC}"/>
              </a:ext>
            </a:extLst>
          </p:cNvPr>
          <p:cNvSpPr txBox="1"/>
          <p:nvPr/>
        </p:nvSpPr>
        <p:spPr>
          <a:xfrm>
            <a:off x="599441" y="610970"/>
            <a:ext cx="11328902" cy="70788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4000" b="1" u="sng" dirty="0">
                <a:latin typeface="Arial"/>
                <a:cs typeface="Arial"/>
              </a:rPr>
              <a:t>Voter Registration Database Models in the US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C30F4DE-A8B0-6E21-4B11-9ABC550C318D}"/>
              </a:ext>
            </a:extLst>
          </p:cNvPr>
          <p:cNvSpPr txBox="1"/>
          <p:nvPr/>
        </p:nvSpPr>
        <p:spPr>
          <a:xfrm>
            <a:off x="1874982" y="2096655"/>
            <a:ext cx="28170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u="sng" dirty="0">
                <a:latin typeface="Arial" panose="020B0604020202020204" pitchFamily="34" charset="0"/>
                <a:cs typeface="Arial" panose="020B0604020202020204" pitchFamily="34" charset="0"/>
              </a:rPr>
              <a:t>Bottom Up Model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C734997-E804-4F4B-2DCE-4965A5C1B520}"/>
              </a:ext>
            </a:extLst>
          </p:cNvPr>
          <p:cNvSpPr txBox="1"/>
          <p:nvPr/>
        </p:nvSpPr>
        <p:spPr>
          <a:xfrm>
            <a:off x="7499929" y="2105892"/>
            <a:ext cx="33158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u="sng" dirty="0">
                <a:latin typeface="Arial" panose="020B0604020202020204" pitchFamily="34" charset="0"/>
                <a:cs typeface="Arial" panose="020B0604020202020204" pitchFamily="34" charset="0"/>
              </a:rPr>
              <a:t>Top Down Model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6581DCA-CB23-5F22-60C9-912BEC8FEA2E}"/>
              </a:ext>
            </a:extLst>
          </p:cNvPr>
          <p:cNvSpPr txBox="1"/>
          <p:nvPr/>
        </p:nvSpPr>
        <p:spPr>
          <a:xfrm>
            <a:off x="1463963" y="2940387"/>
            <a:ext cx="3639127" cy="369332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State aggregates data regularly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BC571D8-594C-B56D-E734-D2349BC13F29}"/>
              </a:ext>
            </a:extLst>
          </p:cNvPr>
          <p:cNvSpPr txBox="1"/>
          <p:nvPr/>
        </p:nvSpPr>
        <p:spPr>
          <a:xfrm>
            <a:off x="6677889" y="2940387"/>
            <a:ext cx="4802911" cy="369332"/>
          </a:xfrm>
          <a:prstGeom prst="rect">
            <a:avLst/>
          </a:prstGeom>
          <a:noFill/>
          <a:ln w="28575">
            <a:solidFill>
              <a:srgbClr val="002F8E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State Central Voter Registration Database</a:t>
            </a:r>
          </a:p>
        </p:txBody>
      </p:sp>
      <p:sp>
        <p:nvSpPr>
          <p:cNvPr id="7" name="Flowchart: Connector 6">
            <a:extLst>
              <a:ext uri="{FF2B5EF4-FFF2-40B4-BE49-F238E27FC236}">
                <a16:creationId xmlns:a16="http://schemas.microsoft.com/office/drawing/2014/main" id="{6D44B128-7B13-1498-A8A0-550B3D428FB0}"/>
              </a:ext>
            </a:extLst>
          </p:cNvPr>
          <p:cNvSpPr/>
          <p:nvPr/>
        </p:nvSpPr>
        <p:spPr>
          <a:xfrm>
            <a:off x="878245" y="4465780"/>
            <a:ext cx="1385455" cy="1403927"/>
          </a:xfrm>
          <a:prstGeom prst="flowChartConnector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2C0A902-CBF4-E621-9AA8-933E6819028D}"/>
              </a:ext>
            </a:extLst>
          </p:cNvPr>
          <p:cNvSpPr txBox="1"/>
          <p:nvPr/>
        </p:nvSpPr>
        <p:spPr>
          <a:xfrm>
            <a:off x="878245" y="4754314"/>
            <a:ext cx="13854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Individual Locality Database</a:t>
            </a:r>
          </a:p>
        </p:txBody>
      </p:sp>
      <p:sp>
        <p:nvSpPr>
          <p:cNvPr id="10" name="Flowchart: Connector 9">
            <a:extLst>
              <a:ext uri="{FF2B5EF4-FFF2-40B4-BE49-F238E27FC236}">
                <a16:creationId xmlns:a16="http://schemas.microsoft.com/office/drawing/2014/main" id="{DCDDC54E-9CE3-0660-9A4B-F470F79515A6}"/>
              </a:ext>
            </a:extLst>
          </p:cNvPr>
          <p:cNvSpPr/>
          <p:nvPr/>
        </p:nvSpPr>
        <p:spPr>
          <a:xfrm>
            <a:off x="2569450" y="5081976"/>
            <a:ext cx="1403928" cy="1413163"/>
          </a:xfrm>
          <a:prstGeom prst="flowChartConnector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6B126FF-6050-BC6F-96A7-254C3D303B64}"/>
              </a:ext>
            </a:extLst>
          </p:cNvPr>
          <p:cNvSpPr txBox="1"/>
          <p:nvPr/>
        </p:nvSpPr>
        <p:spPr>
          <a:xfrm>
            <a:off x="2612254" y="5326891"/>
            <a:ext cx="13854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Individual Locality Database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8501822-8036-C627-3909-AA633847AE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8454" y="4521584"/>
            <a:ext cx="1438781" cy="143878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278C0DB-F440-BCDA-5E16-58C0986A07AF}"/>
              </a:ext>
            </a:extLst>
          </p:cNvPr>
          <p:cNvSpPr txBox="1"/>
          <p:nvPr/>
        </p:nvSpPr>
        <p:spPr>
          <a:xfrm>
            <a:off x="4171535" y="4799909"/>
            <a:ext cx="156347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Individual Locality Database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C16FC65C-62E2-3DF8-F8AF-558EAC5E1982}"/>
              </a:ext>
            </a:extLst>
          </p:cNvPr>
          <p:cNvCxnSpPr/>
          <p:nvPr/>
        </p:nvCxnSpPr>
        <p:spPr>
          <a:xfrm flipH="1" flipV="1">
            <a:off x="4074841" y="3562441"/>
            <a:ext cx="517236" cy="969818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295519EE-E795-D93E-B2AB-251A4DD60051}"/>
              </a:ext>
            </a:extLst>
          </p:cNvPr>
          <p:cNvCxnSpPr>
            <a:cxnSpLocks/>
          </p:cNvCxnSpPr>
          <p:nvPr/>
        </p:nvCxnSpPr>
        <p:spPr>
          <a:xfrm flipV="1">
            <a:off x="2066995" y="3562441"/>
            <a:ext cx="607430" cy="959143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663C002E-351C-B865-9990-C822CBF2ED95}"/>
              </a:ext>
            </a:extLst>
          </p:cNvPr>
          <p:cNvCxnSpPr/>
          <p:nvPr/>
        </p:nvCxnSpPr>
        <p:spPr>
          <a:xfrm flipV="1">
            <a:off x="3283526" y="3851510"/>
            <a:ext cx="12112" cy="1170686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Flowchart: Connector 29">
            <a:extLst>
              <a:ext uri="{FF2B5EF4-FFF2-40B4-BE49-F238E27FC236}">
                <a16:creationId xmlns:a16="http://schemas.microsoft.com/office/drawing/2014/main" id="{0F2C795C-59CF-6C43-32ED-BD7CA9687048}"/>
              </a:ext>
            </a:extLst>
          </p:cNvPr>
          <p:cNvSpPr/>
          <p:nvPr/>
        </p:nvSpPr>
        <p:spPr>
          <a:xfrm>
            <a:off x="6673588" y="4564311"/>
            <a:ext cx="1404935" cy="1413109"/>
          </a:xfrm>
          <a:prstGeom prst="flowChartConnector">
            <a:avLst/>
          </a:prstGeom>
          <a:noFill/>
          <a:ln w="28575">
            <a:solidFill>
              <a:srgbClr val="002F8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Flowchart: Connector 32">
            <a:extLst>
              <a:ext uri="{FF2B5EF4-FFF2-40B4-BE49-F238E27FC236}">
                <a16:creationId xmlns:a16="http://schemas.microsoft.com/office/drawing/2014/main" id="{B002A0F8-9621-13DD-EAA6-6E8CD234C0D9}"/>
              </a:ext>
            </a:extLst>
          </p:cNvPr>
          <p:cNvSpPr/>
          <p:nvPr/>
        </p:nvSpPr>
        <p:spPr>
          <a:xfrm>
            <a:off x="10284178" y="4559695"/>
            <a:ext cx="1394875" cy="1403757"/>
          </a:xfrm>
          <a:prstGeom prst="flowChartConnector">
            <a:avLst/>
          </a:prstGeom>
          <a:noFill/>
          <a:ln w="28575">
            <a:solidFill>
              <a:srgbClr val="002F8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Flowchart: Connector 33">
            <a:extLst>
              <a:ext uri="{FF2B5EF4-FFF2-40B4-BE49-F238E27FC236}">
                <a16:creationId xmlns:a16="http://schemas.microsoft.com/office/drawing/2014/main" id="{EF9AA62B-DCA8-A566-1430-F4B7348DBF79}"/>
              </a:ext>
            </a:extLst>
          </p:cNvPr>
          <p:cNvSpPr/>
          <p:nvPr/>
        </p:nvSpPr>
        <p:spPr>
          <a:xfrm>
            <a:off x="8478397" y="5082030"/>
            <a:ext cx="1384294" cy="1413109"/>
          </a:xfrm>
          <a:prstGeom prst="flowChartConnector">
            <a:avLst/>
          </a:prstGeom>
          <a:noFill/>
          <a:ln w="28575">
            <a:solidFill>
              <a:srgbClr val="002F8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F8922CD5-7922-7854-973D-073D273BC52A}"/>
              </a:ext>
            </a:extLst>
          </p:cNvPr>
          <p:cNvSpPr txBox="1"/>
          <p:nvPr/>
        </p:nvSpPr>
        <p:spPr>
          <a:xfrm>
            <a:off x="6594318" y="4892813"/>
            <a:ext cx="156347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Individual Locality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BE22B6A0-8918-48BD-73B9-377C9D0D92C6}"/>
              </a:ext>
            </a:extLst>
          </p:cNvPr>
          <p:cNvSpPr txBox="1"/>
          <p:nvPr/>
        </p:nvSpPr>
        <p:spPr>
          <a:xfrm>
            <a:off x="8517040" y="5465390"/>
            <a:ext cx="128163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Individual Locality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88BA4793-CF86-7AE5-B00A-D58DB88AEC79}"/>
              </a:ext>
            </a:extLst>
          </p:cNvPr>
          <p:cNvSpPr txBox="1"/>
          <p:nvPr/>
        </p:nvSpPr>
        <p:spPr>
          <a:xfrm>
            <a:off x="10034887" y="4950691"/>
            <a:ext cx="189345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Individual Locality</a:t>
            </a:r>
          </a:p>
        </p:txBody>
      </p: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227B5747-BC0B-7B4E-4C77-20298C14B605}"/>
              </a:ext>
            </a:extLst>
          </p:cNvPr>
          <p:cNvCxnSpPr>
            <a:cxnSpLocks/>
          </p:cNvCxnSpPr>
          <p:nvPr/>
        </p:nvCxnSpPr>
        <p:spPr>
          <a:xfrm>
            <a:off x="10009487" y="3562441"/>
            <a:ext cx="462879" cy="1094357"/>
          </a:xfrm>
          <a:prstGeom prst="straightConnector1">
            <a:avLst/>
          </a:prstGeom>
          <a:ln w="28575">
            <a:solidFill>
              <a:srgbClr val="002F8E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582B216A-915E-FE33-ADAF-D940BAD00759}"/>
              </a:ext>
            </a:extLst>
          </p:cNvPr>
          <p:cNvCxnSpPr>
            <a:cxnSpLocks/>
          </p:cNvCxnSpPr>
          <p:nvPr/>
        </p:nvCxnSpPr>
        <p:spPr>
          <a:xfrm flipH="1">
            <a:off x="9157855" y="3680234"/>
            <a:ext cx="1" cy="1210116"/>
          </a:xfrm>
          <a:prstGeom prst="straightConnector1">
            <a:avLst/>
          </a:prstGeom>
          <a:ln w="28575">
            <a:solidFill>
              <a:srgbClr val="002F8E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8B3C8EAF-E34E-2D01-A8FD-BE104C801779}"/>
              </a:ext>
            </a:extLst>
          </p:cNvPr>
          <p:cNvCxnSpPr>
            <a:cxnSpLocks/>
          </p:cNvCxnSpPr>
          <p:nvPr/>
        </p:nvCxnSpPr>
        <p:spPr>
          <a:xfrm flipH="1">
            <a:off x="7807917" y="3562441"/>
            <a:ext cx="447232" cy="997254"/>
          </a:xfrm>
          <a:prstGeom prst="straightConnector1">
            <a:avLst/>
          </a:prstGeom>
          <a:ln w="28575">
            <a:solidFill>
              <a:srgbClr val="002F8E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088939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18D8EF0-0257-349B-D06B-3DD363580976}"/>
              </a:ext>
            </a:extLst>
          </p:cNvPr>
          <p:cNvSpPr/>
          <p:nvPr/>
        </p:nvSpPr>
        <p:spPr>
          <a:xfrm>
            <a:off x="1037167" y="169333"/>
            <a:ext cx="2233084" cy="1143000"/>
          </a:xfrm>
          <a:prstGeom prst="roundRect">
            <a:avLst/>
          </a:prstGeom>
          <a:solidFill>
            <a:srgbClr val="FFC00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ELECT SENDS TO GENERAL REGISTRARS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51B7CB0D-7575-F2C3-46B4-D1B820A68B25}"/>
              </a:ext>
            </a:extLst>
          </p:cNvPr>
          <p:cNvSpPr/>
          <p:nvPr/>
        </p:nvSpPr>
        <p:spPr>
          <a:xfrm>
            <a:off x="4910665" y="169332"/>
            <a:ext cx="2349500" cy="1322916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GENERAL REGISTRAR DETERMINES ELIGIBILITY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DE9C587B-8781-5F3B-B08C-806DD08A9DF3}"/>
              </a:ext>
            </a:extLst>
          </p:cNvPr>
          <p:cNvSpPr/>
          <p:nvPr/>
        </p:nvSpPr>
        <p:spPr>
          <a:xfrm>
            <a:off x="4921249" y="4127499"/>
            <a:ext cx="2349500" cy="1322916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dirty="0"/>
              <a:t>GENERAL REGISTRAR</a:t>
            </a:r>
          </a:p>
          <a:p>
            <a:pPr algn="ctr"/>
            <a:r>
              <a:rPr lang="en-US" dirty="0"/>
              <a:t>COMMUNICATES WITH VOTER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04364BD5-612C-438A-7855-FF902D61A4CD}"/>
              </a:ext>
            </a:extLst>
          </p:cNvPr>
          <p:cNvSpPr/>
          <p:nvPr/>
        </p:nvSpPr>
        <p:spPr>
          <a:xfrm>
            <a:off x="1037166" y="1735665"/>
            <a:ext cx="2233083" cy="1037167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dirty="0"/>
              <a:t>DMV MOTOR VOTER TRANSACTIONS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A29A3118-353E-E693-7487-EFFDBC016ED1}"/>
              </a:ext>
            </a:extLst>
          </p:cNvPr>
          <p:cNvSpPr/>
          <p:nvPr/>
        </p:nvSpPr>
        <p:spPr>
          <a:xfrm>
            <a:off x="9255120" y="4083092"/>
            <a:ext cx="2233083" cy="899582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 dirty="0"/>
          </a:p>
          <a:p>
            <a:pPr algn="ctr"/>
            <a:r>
              <a:rPr lang="en-US" dirty="0"/>
              <a:t>MAILED VOTER REGISTRATION APPLICATIONS</a:t>
            </a:r>
          </a:p>
          <a:p>
            <a:pPr marL="285750" indent="-285750">
              <a:buFont typeface="Arial"/>
              <a:buChar char="•"/>
            </a:pPr>
            <a:endParaRPr lang="en-US" dirty="0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38316119-B806-45A4-1B48-6A940622EB07}"/>
              </a:ext>
            </a:extLst>
          </p:cNvPr>
          <p:cNvSpPr/>
          <p:nvPr/>
        </p:nvSpPr>
        <p:spPr>
          <a:xfrm>
            <a:off x="4910665" y="2106082"/>
            <a:ext cx="2349500" cy="1322916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dirty="0"/>
              <a:t>GENERAL REGISTRAR</a:t>
            </a:r>
          </a:p>
          <a:p>
            <a:pPr algn="ctr"/>
            <a:r>
              <a:rPr lang="en-US" dirty="0"/>
              <a:t>UPDATES VERIS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15012BF4-6265-3692-F3C9-3F78EC2657B0}"/>
              </a:ext>
            </a:extLst>
          </p:cNvPr>
          <p:cNvSpPr/>
          <p:nvPr/>
        </p:nvSpPr>
        <p:spPr>
          <a:xfrm>
            <a:off x="9308038" y="5452768"/>
            <a:ext cx="2233083" cy="920749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dirty="0"/>
              <a:t>IN-PERSON REGISTRATION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FB932CFC-75CA-C046-180F-4ED7C42DB9D2}"/>
              </a:ext>
            </a:extLst>
          </p:cNvPr>
          <p:cNvSpPr/>
          <p:nvPr/>
        </p:nvSpPr>
        <p:spPr>
          <a:xfrm>
            <a:off x="9255121" y="2621835"/>
            <a:ext cx="2233083" cy="899582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 dirty="0"/>
          </a:p>
          <a:p>
            <a:pPr algn="ctr"/>
            <a:r>
              <a:rPr lang="en-US" dirty="0"/>
              <a:t>3RD PARTY VOTER REGISTRATION DRIVES</a:t>
            </a:r>
          </a:p>
          <a:p>
            <a:pPr marL="285750" indent="-285750">
              <a:buFont typeface="Arial"/>
              <a:buChar char="•"/>
            </a:pPr>
            <a:endParaRPr lang="en-US" dirty="0"/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3A7D1176-FF97-8042-E4EE-666427566665}"/>
              </a:ext>
            </a:extLst>
          </p:cNvPr>
          <p:cNvSpPr/>
          <p:nvPr/>
        </p:nvSpPr>
        <p:spPr>
          <a:xfrm>
            <a:off x="1037164" y="3238496"/>
            <a:ext cx="2233083" cy="1037167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dirty="0"/>
              <a:t>CITIZEN PORTAL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0C9AA5B8-DEA7-2138-7E57-17B702BA36C3}"/>
              </a:ext>
            </a:extLst>
          </p:cNvPr>
          <p:cNvSpPr/>
          <p:nvPr/>
        </p:nvSpPr>
        <p:spPr>
          <a:xfrm>
            <a:off x="9260412" y="1530772"/>
            <a:ext cx="2233083" cy="731682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 dirty="0"/>
          </a:p>
          <a:p>
            <a:pPr algn="ctr"/>
            <a:r>
              <a:rPr lang="en-US" dirty="0"/>
              <a:t>SAME DAY REGISTRATIONS</a:t>
            </a:r>
          </a:p>
          <a:p>
            <a:pPr marL="285750" indent="-285750">
              <a:buFont typeface="Arial"/>
              <a:buChar char="•"/>
            </a:pPr>
            <a:endParaRPr lang="en-US" dirty="0"/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07E65677-9F76-AD69-91C2-7D51093CEAFC}"/>
              </a:ext>
            </a:extLst>
          </p:cNvPr>
          <p:cNvSpPr/>
          <p:nvPr/>
        </p:nvSpPr>
        <p:spPr>
          <a:xfrm>
            <a:off x="1037163" y="4688413"/>
            <a:ext cx="2233083" cy="1037167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 sz="1600" dirty="0"/>
          </a:p>
          <a:p>
            <a:pPr algn="ctr"/>
            <a:r>
              <a:rPr lang="en-US" sz="1600" dirty="0"/>
              <a:t>DESIGNATED STATE AGENCIES &amp; OTHER PAPER APPLICATIONS</a:t>
            </a:r>
            <a:endParaRPr lang="en-US" sz="1600" dirty="0">
              <a:solidFill>
                <a:srgbClr val="FFFFFF"/>
              </a:solidFill>
            </a:endParaRPr>
          </a:p>
          <a:p>
            <a:pPr algn="ctr"/>
            <a:endParaRPr lang="en-US" dirty="0"/>
          </a:p>
        </p:txBody>
      </p:sp>
      <p:sp>
        <p:nvSpPr>
          <p:cNvPr id="39" name="Arrow: Up 38">
            <a:extLst>
              <a:ext uri="{FF2B5EF4-FFF2-40B4-BE49-F238E27FC236}">
                <a16:creationId xmlns:a16="http://schemas.microsoft.com/office/drawing/2014/main" id="{65BA7723-DF7E-B022-0ED2-94D991FBCE72}"/>
              </a:ext>
            </a:extLst>
          </p:cNvPr>
          <p:cNvSpPr/>
          <p:nvPr/>
        </p:nvSpPr>
        <p:spPr>
          <a:xfrm>
            <a:off x="2063749" y="1471083"/>
            <a:ext cx="105833" cy="169333"/>
          </a:xfrm>
          <a:prstGeom prst="upArrow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0" name="Arrow: Up 39">
            <a:extLst>
              <a:ext uri="{FF2B5EF4-FFF2-40B4-BE49-F238E27FC236}">
                <a16:creationId xmlns:a16="http://schemas.microsoft.com/office/drawing/2014/main" id="{5336BAA5-AF14-B478-0943-F452475A24C9}"/>
              </a:ext>
            </a:extLst>
          </p:cNvPr>
          <p:cNvSpPr/>
          <p:nvPr/>
        </p:nvSpPr>
        <p:spPr>
          <a:xfrm>
            <a:off x="2063748" y="2910416"/>
            <a:ext cx="105833" cy="169333"/>
          </a:xfrm>
          <a:prstGeom prst="upArrow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" name="Arrow: Up 40">
            <a:extLst>
              <a:ext uri="{FF2B5EF4-FFF2-40B4-BE49-F238E27FC236}">
                <a16:creationId xmlns:a16="http://schemas.microsoft.com/office/drawing/2014/main" id="{47E43AA8-0FB1-53D5-C289-EA1FE5672871}"/>
              </a:ext>
            </a:extLst>
          </p:cNvPr>
          <p:cNvSpPr/>
          <p:nvPr/>
        </p:nvSpPr>
        <p:spPr>
          <a:xfrm>
            <a:off x="2053165" y="4413249"/>
            <a:ext cx="105833" cy="169333"/>
          </a:xfrm>
          <a:prstGeom prst="upArrow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2" name="Arrow: Down 41">
            <a:extLst>
              <a:ext uri="{FF2B5EF4-FFF2-40B4-BE49-F238E27FC236}">
                <a16:creationId xmlns:a16="http://schemas.microsoft.com/office/drawing/2014/main" id="{1F5A841F-D81F-5959-C8F6-D71C5A358E4F}"/>
              </a:ext>
            </a:extLst>
          </p:cNvPr>
          <p:cNvSpPr/>
          <p:nvPr/>
        </p:nvSpPr>
        <p:spPr>
          <a:xfrm>
            <a:off x="5958417" y="1640416"/>
            <a:ext cx="137583" cy="275167"/>
          </a:xfrm>
          <a:prstGeom prst="downArrow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6" name="Arrow: Up 45">
            <a:extLst>
              <a:ext uri="{FF2B5EF4-FFF2-40B4-BE49-F238E27FC236}">
                <a16:creationId xmlns:a16="http://schemas.microsoft.com/office/drawing/2014/main" id="{527BE306-8B23-951D-5E53-1911B4330ECF}"/>
              </a:ext>
            </a:extLst>
          </p:cNvPr>
          <p:cNvSpPr/>
          <p:nvPr/>
        </p:nvSpPr>
        <p:spPr>
          <a:xfrm>
            <a:off x="10318747" y="5101588"/>
            <a:ext cx="105833" cy="169333"/>
          </a:xfrm>
          <a:prstGeom prst="upArrow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7" name="Arrow: Up 46">
            <a:extLst>
              <a:ext uri="{FF2B5EF4-FFF2-40B4-BE49-F238E27FC236}">
                <a16:creationId xmlns:a16="http://schemas.microsoft.com/office/drawing/2014/main" id="{7A56886D-9B23-5537-8687-E4F604ED2782}"/>
              </a:ext>
            </a:extLst>
          </p:cNvPr>
          <p:cNvSpPr/>
          <p:nvPr/>
        </p:nvSpPr>
        <p:spPr>
          <a:xfrm>
            <a:off x="10318748" y="3714748"/>
            <a:ext cx="105833" cy="169333"/>
          </a:xfrm>
          <a:prstGeom prst="upArrow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8" name="Arrow: Up 47">
            <a:extLst>
              <a:ext uri="{FF2B5EF4-FFF2-40B4-BE49-F238E27FC236}">
                <a16:creationId xmlns:a16="http://schemas.microsoft.com/office/drawing/2014/main" id="{3FFC03EB-6CA7-2301-9DE3-2EFE38A29B66}"/>
              </a:ext>
            </a:extLst>
          </p:cNvPr>
          <p:cNvSpPr/>
          <p:nvPr/>
        </p:nvSpPr>
        <p:spPr>
          <a:xfrm>
            <a:off x="10265830" y="2335105"/>
            <a:ext cx="105833" cy="169333"/>
          </a:xfrm>
          <a:prstGeom prst="upArrow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9" name="Arrow: Down 48">
            <a:extLst>
              <a:ext uri="{FF2B5EF4-FFF2-40B4-BE49-F238E27FC236}">
                <a16:creationId xmlns:a16="http://schemas.microsoft.com/office/drawing/2014/main" id="{C295F1AC-9B97-A2D3-CD2A-A02BF082B2C3}"/>
              </a:ext>
            </a:extLst>
          </p:cNvPr>
          <p:cNvSpPr/>
          <p:nvPr/>
        </p:nvSpPr>
        <p:spPr>
          <a:xfrm>
            <a:off x="5958416" y="3619499"/>
            <a:ext cx="137583" cy="275167"/>
          </a:xfrm>
          <a:prstGeom prst="downArrow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54" name="Connector: Elbow 53">
            <a:extLst>
              <a:ext uri="{FF2B5EF4-FFF2-40B4-BE49-F238E27FC236}">
                <a16:creationId xmlns:a16="http://schemas.microsoft.com/office/drawing/2014/main" id="{14BC5378-646D-EB0D-BF96-2FA3B8F28F4E}"/>
              </a:ext>
            </a:extLst>
          </p:cNvPr>
          <p:cNvCxnSpPr>
            <a:cxnSpLocks/>
          </p:cNvCxnSpPr>
          <p:nvPr/>
        </p:nvCxnSpPr>
        <p:spPr>
          <a:xfrm flipH="1" flipV="1">
            <a:off x="7672201" y="901013"/>
            <a:ext cx="1646422" cy="4903799"/>
          </a:xfrm>
          <a:prstGeom prst="bentConnector3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6E1EF429-C599-F0A3-4602-2A656237AA06}"/>
              </a:ext>
            </a:extLst>
          </p:cNvPr>
          <p:cNvCxnSpPr/>
          <p:nvPr/>
        </p:nvCxnSpPr>
        <p:spPr>
          <a:xfrm flipH="1">
            <a:off x="7305933" y="622987"/>
            <a:ext cx="1956485" cy="514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32E36B33-D6F3-2EFA-0213-68196210B3E6}"/>
              </a:ext>
            </a:extLst>
          </p:cNvPr>
          <p:cNvCxnSpPr/>
          <p:nvPr/>
        </p:nvCxnSpPr>
        <p:spPr>
          <a:xfrm>
            <a:off x="3274540" y="602389"/>
            <a:ext cx="1498256" cy="1029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Connector: Elbow 10">
            <a:extLst>
              <a:ext uri="{FF2B5EF4-FFF2-40B4-BE49-F238E27FC236}">
                <a16:creationId xmlns:a16="http://schemas.microsoft.com/office/drawing/2014/main" id="{9E727865-1773-04F6-5C93-E1927FB56A9F}"/>
              </a:ext>
            </a:extLst>
          </p:cNvPr>
          <p:cNvCxnSpPr/>
          <p:nvPr/>
        </p:nvCxnSpPr>
        <p:spPr>
          <a:xfrm flipV="1">
            <a:off x="3274540" y="901013"/>
            <a:ext cx="1498256" cy="4345459"/>
          </a:xfrm>
          <a:prstGeom prst="bentConnector3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DA03E4A-EA8A-5A58-7DF6-84F41EF68C89}"/>
              </a:ext>
            </a:extLst>
          </p:cNvPr>
          <p:cNvSpPr/>
          <p:nvPr/>
        </p:nvSpPr>
        <p:spPr>
          <a:xfrm>
            <a:off x="9230667" y="250665"/>
            <a:ext cx="2233083" cy="931211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 dirty="0"/>
          </a:p>
          <a:p>
            <a:pPr algn="ctr"/>
            <a:r>
              <a:rPr lang="en-US" b="1" dirty="0">
                <a:solidFill>
                  <a:schemeClr val="tx1"/>
                </a:solidFill>
              </a:rPr>
              <a:t>IN GENERAL REGISTRAR’S OFFICE</a:t>
            </a:r>
          </a:p>
          <a:p>
            <a:pPr marL="285750" indent="-285750">
              <a:buFont typeface="Arial"/>
              <a:buChar char="•"/>
            </a:pPr>
            <a:endParaRPr lang="en-US" dirty="0"/>
          </a:p>
        </p:txBody>
      </p:sp>
      <p:sp>
        <p:nvSpPr>
          <p:cNvPr id="7" name="Arrow: Up 6">
            <a:extLst>
              <a:ext uri="{FF2B5EF4-FFF2-40B4-BE49-F238E27FC236}">
                <a16:creationId xmlns:a16="http://schemas.microsoft.com/office/drawing/2014/main" id="{6E438F0A-BC84-1F7D-763F-6FE186A5082D}"/>
              </a:ext>
            </a:extLst>
          </p:cNvPr>
          <p:cNvSpPr/>
          <p:nvPr/>
        </p:nvSpPr>
        <p:spPr>
          <a:xfrm>
            <a:off x="10275990" y="1247985"/>
            <a:ext cx="105833" cy="169333"/>
          </a:xfrm>
          <a:prstGeom prst="upArrow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53804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790B84-E20D-8E4B-4CC4-394B56B54E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/>
              <a:t>Types of Communication with Voters</a:t>
            </a:r>
          </a:p>
        </p:txBody>
      </p:sp>
      <p:graphicFrame>
        <p:nvGraphicFramePr>
          <p:cNvPr id="7" name="Content Placeholder 2">
            <a:extLst>
              <a:ext uri="{FF2B5EF4-FFF2-40B4-BE49-F238E27FC236}">
                <a16:creationId xmlns:a16="http://schemas.microsoft.com/office/drawing/2014/main" id="{6A515667-3473-9EF3-BA0E-B26E7FC5582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3191070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7776167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714C6B3-2552-FF4C-F1C1-906CA05C4A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6608" y="4464051"/>
            <a:ext cx="2118783" cy="21209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94688AD-4D6C-B8B0-896B-8454E7C4D162}"/>
              </a:ext>
            </a:extLst>
          </p:cNvPr>
          <p:cNvSpPr txBox="1"/>
          <p:nvPr/>
        </p:nvSpPr>
        <p:spPr>
          <a:xfrm>
            <a:off x="548640" y="106187"/>
            <a:ext cx="8654354" cy="70788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4000" b="1" u="sng" dirty="0">
                <a:latin typeface="+mj-lt"/>
              </a:rPr>
              <a:t>List Maintenance Data Sources</a:t>
            </a:r>
            <a:endParaRPr lang="en-US" sz="4000" b="1" u="sng" dirty="0">
              <a:latin typeface="+mj-lt"/>
              <a:cs typeface="Calibri"/>
            </a:endParaRPr>
          </a:p>
        </p:txBody>
      </p:sp>
      <p:sp>
        <p:nvSpPr>
          <p:cNvPr id="5" name="Arrow: Left 4">
            <a:extLst>
              <a:ext uri="{FF2B5EF4-FFF2-40B4-BE49-F238E27FC236}">
                <a16:creationId xmlns:a16="http://schemas.microsoft.com/office/drawing/2014/main" id="{690BFD88-6832-1B32-5CD8-5D6DCFED74E8}"/>
              </a:ext>
            </a:extLst>
          </p:cNvPr>
          <p:cNvSpPr/>
          <p:nvPr/>
        </p:nvSpPr>
        <p:spPr>
          <a:xfrm rot="10743084">
            <a:off x="2220530" y="5356978"/>
            <a:ext cx="2893200" cy="653756"/>
          </a:xfrm>
          <a:prstGeom prst="leftArrow">
            <a:avLst>
              <a:gd name="adj1" fmla="val 60000"/>
              <a:gd name="adj2" fmla="val 50000"/>
            </a:avLst>
          </a:prstGeom>
          <a:solidFill>
            <a:srgbClr val="172D56"/>
          </a:soli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3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D78E88EE-A1C2-76F2-DCEF-8D8CB401053B}"/>
              </a:ext>
            </a:extLst>
          </p:cNvPr>
          <p:cNvGrpSpPr/>
          <p:nvPr/>
        </p:nvGrpSpPr>
        <p:grpSpPr>
          <a:xfrm>
            <a:off x="984507" y="4759921"/>
            <a:ext cx="2491481" cy="1709902"/>
            <a:chOff x="3" y="3955007"/>
            <a:chExt cx="2491481" cy="1709902"/>
          </a:xfrm>
          <a:solidFill>
            <a:srgbClr val="172D56"/>
          </a:solidFill>
        </p:grpSpPr>
        <p:sp>
          <p:nvSpPr>
            <p:cNvPr id="31" name="Rectangle: Rounded Corners 30">
              <a:extLst>
                <a:ext uri="{FF2B5EF4-FFF2-40B4-BE49-F238E27FC236}">
                  <a16:creationId xmlns:a16="http://schemas.microsoft.com/office/drawing/2014/main" id="{20B466AD-9F33-E488-15F6-8E20E4022F3C}"/>
                </a:ext>
              </a:extLst>
            </p:cNvPr>
            <p:cNvSpPr/>
            <p:nvPr/>
          </p:nvSpPr>
          <p:spPr>
            <a:xfrm>
              <a:off x="3" y="3955007"/>
              <a:ext cx="2491481" cy="1658206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3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 dirty="0"/>
            </a:p>
          </p:txBody>
        </p:sp>
        <p:sp>
          <p:nvSpPr>
            <p:cNvPr id="32" name="Rectangle: Rounded Corners 7">
              <a:extLst>
                <a:ext uri="{FF2B5EF4-FFF2-40B4-BE49-F238E27FC236}">
                  <a16:creationId xmlns:a16="http://schemas.microsoft.com/office/drawing/2014/main" id="{68B8E878-B77B-0E4A-8814-76ECA290875D}"/>
                </a:ext>
              </a:extLst>
            </p:cNvPr>
            <p:cNvSpPr txBox="1"/>
            <p:nvPr/>
          </p:nvSpPr>
          <p:spPr>
            <a:xfrm>
              <a:off x="48570" y="4103837"/>
              <a:ext cx="2394347" cy="1561072"/>
            </a:xfrm>
            <a:prstGeom prst="rect">
              <a:avLst/>
            </a:prstGeom>
            <a:no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0480" tIns="30480" rIns="30480" bIns="30480" numCol="1" spcCol="1270" anchor="ctr" anchorCtr="0">
              <a:noAutofit/>
            </a:bodyPr>
            <a:lstStyle/>
            <a:p>
              <a:pPr marL="0" lvl="0" indent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600" b="1" u="sng" kern="1200" dirty="0"/>
                <a:t>Dept Motor Vehicles</a:t>
              </a:r>
            </a:p>
            <a:p>
              <a:pPr marL="171450" lvl="1" indent="-171450" defTabSz="7112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US" sz="1400" kern="1200" dirty="0"/>
                <a:t>New Registrations </a:t>
              </a:r>
              <a:endParaRPr lang="en-US" sz="1400" dirty="0"/>
            </a:p>
            <a:p>
              <a:pPr marL="171450" lvl="1" indent="-171450" defTabSz="7112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US" sz="1400" kern="1200" dirty="0"/>
                <a:t>Out-of-State </a:t>
              </a:r>
              <a:r>
                <a:rPr lang="en-US" sz="1400" dirty="0"/>
                <a:t>Movers</a:t>
              </a:r>
              <a:endParaRPr lang="en-US" dirty="0"/>
            </a:p>
            <a:p>
              <a:pPr marL="171450" lvl="1" indent="-171450" algn="l" defTabSz="7112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US" sz="1400" dirty="0"/>
                <a:t>Noncitizens</a:t>
              </a:r>
              <a:r>
                <a:rPr lang="en-US" sz="1400" kern="1200" dirty="0"/>
                <a:t> </a:t>
              </a:r>
            </a:p>
          </p:txBody>
        </p:sp>
      </p:grpSp>
      <p:sp>
        <p:nvSpPr>
          <p:cNvPr id="7" name="Arrow: Left 6">
            <a:extLst>
              <a:ext uri="{FF2B5EF4-FFF2-40B4-BE49-F238E27FC236}">
                <a16:creationId xmlns:a16="http://schemas.microsoft.com/office/drawing/2014/main" id="{BD68DC50-0501-F948-FF5E-72D9895FA4AF}"/>
              </a:ext>
            </a:extLst>
          </p:cNvPr>
          <p:cNvSpPr/>
          <p:nvPr/>
        </p:nvSpPr>
        <p:spPr>
          <a:xfrm rot="12362261">
            <a:off x="2386564" y="4116000"/>
            <a:ext cx="2988842" cy="653756"/>
          </a:xfrm>
          <a:prstGeom prst="leftArrow">
            <a:avLst>
              <a:gd name="adj1" fmla="val 60000"/>
              <a:gd name="adj2" fmla="val 50000"/>
            </a:avLst>
          </a:prstGeom>
          <a:solidFill>
            <a:srgbClr val="172D56"/>
          </a:soli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3">
              <a:hueOff val="0"/>
              <a:satOff val="0"/>
              <a:lumOff val="0"/>
              <a:alphaOff val="0"/>
            </a:schemeClr>
          </a:fillRef>
          <a:effectRef idx="3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F0FEE11F-FB99-B763-8203-8A975FC66F11}"/>
              </a:ext>
            </a:extLst>
          </p:cNvPr>
          <p:cNvGrpSpPr/>
          <p:nvPr/>
        </p:nvGrpSpPr>
        <p:grpSpPr>
          <a:xfrm>
            <a:off x="1247306" y="2918498"/>
            <a:ext cx="2581866" cy="1736770"/>
            <a:chOff x="262802" y="2113584"/>
            <a:chExt cx="2581866" cy="1736770"/>
          </a:xfrm>
          <a:solidFill>
            <a:srgbClr val="172D56"/>
          </a:solidFill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40434E07-07FD-ADF3-A3EB-6DB67CA4A6F7}"/>
                </a:ext>
              </a:extLst>
            </p:cNvPr>
            <p:cNvSpPr/>
            <p:nvPr/>
          </p:nvSpPr>
          <p:spPr>
            <a:xfrm>
              <a:off x="262802" y="2113584"/>
              <a:ext cx="2581866" cy="1736770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3">
                <a:hueOff val="0"/>
                <a:satOff val="0"/>
                <a:lumOff val="0"/>
                <a:alphaOff val="0"/>
              </a:schemeClr>
            </a:fillRef>
            <a:effectRef idx="3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 dirty="0"/>
            </a:p>
          </p:txBody>
        </p:sp>
        <p:sp>
          <p:nvSpPr>
            <p:cNvPr id="30" name="Rectangle: Rounded Corners 10">
              <a:extLst>
                <a:ext uri="{FF2B5EF4-FFF2-40B4-BE49-F238E27FC236}">
                  <a16:creationId xmlns:a16="http://schemas.microsoft.com/office/drawing/2014/main" id="{DABBA3A3-8FE0-7775-4367-E9DBE7FEDD24}"/>
                </a:ext>
              </a:extLst>
            </p:cNvPr>
            <p:cNvSpPr txBox="1"/>
            <p:nvPr/>
          </p:nvSpPr>
          <p:spPr>
            <a:xfrm>
              <a:off x="313670" y="2164452"/>
              <a:ext cx="2480130" cy="1635034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0480" tIns="30480" rIns="30480" bIns="30480" numCol="1" spcCol="1270" anchor="ctr" anchorCtr="0">
              <a:noAutofit/>
            </a:bodyPr>
            <a:lstStyle/>
            <a:p>
              <a:pPr marL="0" lvl="0" indent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 typeface="Arial" panose="020B0604020202020204" pitchFamily="34" charset="0"/>
                <a:buNone/>
              </a:pPr>
              <a:r>
                <a:rPr lang="en-US" sz="1600" b="1" u="sng" kern="1200" dirty="0"/>
                <a:t>Other States</a:t>
              </a:r>
            </a:p>
            <a:p>
              <a:pPr marL="171450" lvl="1" indent="-171450" algn="l" defTabSz="7112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US" sz="1400" kern="1200" dirty="0"/>
                <a:t>Duplicate Registrations &amp; Out-of-State Movers</a:t>
              </a:r>
            </a:p>
          </p:txBody>
        </p:sp>
      </p:grpSp>
      <p:sp>
        <p:nvSpPr>
          <p:cNvPr id="9" name="Arrow: Left 8">
            <a:extLst>
              <a:ext uri="{FF2B5EF4-FFF2-40B4-BE49-F238E27FC236}">
                <a16:creationId xmlns:a16="http://schemas.microsoft.com/office/drawing/2014/main" id="{43C56630-75C6-28A9-5BA8-32C50C9B0F6D}"/>
              </a:ext>
            </a:extLst>
          </p:cNvPr>
          <p:cNvSpPr/>
          <p:nvPr/>
        </p:nvSpPr>
        <p:spPr>
          <a:xfrm rot="13917456">
            <a:off x="2753658" y="3004575"/>
            <a:ext cx="3488043" cy="653756"/>
          </a:xfrm>
          <a:prstGeom prst="leftArrow">
            <a:avLst>
              <a:gd name="adj1" fmla="val 60000"/>
              <a:gd name="adj2" fmla="val 50000"/>
            </a:avLst>
          </a:prstGeom>
          <a:solidFill>
            <a:srgbClr val="172D56"/>
          </a:soli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3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CC92C57A-7517-6234-5AE1-1F96026B3F0D}"/>
              </a:ext>
            </a:extLst>
          </p:cNvPr>
          <p:cNvGrpSpPr/>
          <p:nvPr/>
        </p:nvGrpSpPr>
        <p:grpSpPr>
          <a:xfrm>
            <a:off x="2094878" y="1174561"/>
            <a:ext cx="2491481" cy="1658206"/>
            <a:chOff x="1110374" y="369647"/>
            <a:chExt cx="2491481" cy="1658206"/>
          </a:xfrm>
          <a:solidFill>
            <a:srgbClr val="172D56"/>
          </a:solidFill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6641E3ED-73C0-6C5F-CBC0-83AD71AEEF03}"/>
                </a:ext>
              </a:extLst>
            </p:cNvPr>
            <p:cNvSpPr/>
            <p:nvPr/>
          </p:nvSpPr>
          <p:spPr>
            <a:xfrm>
              <a:off x="1110374" y="369647"/>
              <a:ext cx="2491481" cy="1658206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3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 dirty="0"/>
            </a:p>
          </p:txBody>
        </p:sp>
        <p:sp>
          <p:nvSpPr>
            <p:cNvPr id="28" name="Rectangle: Rounded Corners 13">
              <a:extLst>
                <a:ext uri="{FF2B5EF4-FFF2-40B4-BE49-F238E27FC236}">
                  <a16:creationId xmlns:a16="http://schemas.microsoft.com/office/drawing/2014/main" id="{B7B5D7F3-54F8-E6E1-F4E8-22BD6C9BAB12}"/>
                </a:ext>
              </a:extLst>
            </p:cNvPr>
            <p:cNvSpPr txBox="1"/>
            <p:nvPr/>
          </p:nvSpPr>
          <p:spPr>
            <a:xfrm>
              <a:off x="1158941" y="418214"/>
              <a:ext cx="2394347" cy="1561072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0480" tIns="30480" rIns="30480" bIns="30480" numCol="1" spcCol="1270" anchor="ctr" anchorCtr="0">
              <a:noAutofit/>
            </a:bodyPr>
            <a:lstStyle/>
            <a:p>
              <a:pPr marL="0" lvl="0" indent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600" b="1" u="sng" kern="1200" dirty="0"/>
                <a:t>USPS </a:t>
              </a:r>
            </a:p>
            <a:p>
              <a:pPr marL="171450" lvl="1" indent="-171450" algn="l" defTabSz="7112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US" sz="1400" kern="1200" dirty="0"/>
                <a:t>National Change of Address (NCOA) Mailing </a:t>
              </a:r>
            </a:p>
          </p:txBody>
        </p:sp>
      </p:grpSp>
      <p:sp>
        <p:nvSpPr>
          <p:cNvPr id="11" name="Arrow: Left 10">
            <a:extLst>
              <a:ext uri="{FF2B5EF4-FFF2-40B4-BE49-F238E27FC236}">
                <a16:creationId xmlns:a16="http://schemas.microsoft.com/office/drawing/2014/main" id="{6597DD4B-2931-B2BC-D1F6-EB159FE36F74}"/>
              </a:ext>
            </a:extLst>
          </p:cNvPr>
          <p:cNvSpPr/>
          <p:nvPr/>
        </p:nvSpPr>
        <p:spPr>
          <a:xfrm rot="16159531">
            <a:off x="4595389" y="2788437"/>
            <a:ext cx="2944483" cy="653756"/>
          </a:xfrm>
          <a:prstGeom prst="leftArrow">
            <a:avLst>
              <a:gd name="adj1" fmla="val 60000"/>
              <a:gd name="adj2" fmla="val 50000"/>
            </a:avLst>
          </a:prstGeom>
          <a:solidFill>
            <a:srgbClr val="172D56"/>
          </a:soli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5">
              <a:hueOff val="0"/>
              <a:satOff val="0"/>
              <a:lumOff val="0"/>
              <a:alphaOff val="0"/>
            </a:schemeClr>
          </a:fillRef>
          <a:effectRef idx="3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6E264C4-1C2D-05C1-60BC-F64DBC1D4412}"/>
              </a:ext>
            </a:extLst>
          </p:cNvPr>
          <p:cNvGrpSpPr/>
          <p:nvPr/>
        </p:nvGrpSpPr>
        <p:grpSpPr>
          <a:xfrm>
            <a:off x="4804560" y="814073"/>
            <a:ext cx="2491481" cy="1658206"/>
            <a:chOff x="3820056" y="9159"/>
            <a:chExt cx="2491481" cy="1658206"/>
          </a:xfrm>
          <a:solidFill>
            <a:srgbClr val="172D56"/>
          </a:solidFill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FFC9066B-31B2-D99A-DB5F-E71239510047}"/>
                </a:ext>
              </a:extLst>
            </p:cNvPr>
            <p:cNvSpPr/>
            <p:nvPr/>
          </p:nvSpPr>
          <p:spPr>
            <a:xfrm>
              <a:off x="3820056" y="9159"/>
              <a:ext cx="2491481" cy="1658206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5">
                <a:hueOff val="0"/>
                <a:satOff val="0"/>
                <a:lumOff val="0"/>
                <a:alphaOff val="0"/>
              </a:schemeClr>
            </a:fillRef>
            <a:effectRef idx="3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 dirty="0"/>
            </a:p>
          </p:txBody>
        </p:sp>
        <p:sp>
          <p:nvSpPr>
            <p:cNvPr id="26" name="Rectangle: Rounded Corners 16">
              <a:extLst>
                <a:ext uri="{FF2B5EF4-FFF2-40B4-BE49-F238E27FC236}">
                  <a16:creationId xmlns:a16="http://schemas.microsoft.com/office/drawing/2014/main" id="{2C5AAE51-8519-E280-172B-6F433DCDC849}"/>
                </a:ext>
              </a:extLst>
            </p:cNvPr>
            <p:cNvSpPr txBox="1"/>
            <p:nvPr/>
          </p:nvSpPr>
          <p:spPr>
            <a:xfrm>
              <a:off x="3868623" y="57726"/>
              <a:ext cx="2394347" cy="1561072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0480" tIns="30480" rIns="30480" bIns="30480" numCol="1" spcCol="1270" anchor="ctr" anchorCtr="0">
              <a:noAutofit/>
            </a:bodyPr>
            <a:lstStyle/>
            <a:p>
              <a:pPr marL="0" lvl="0" indent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600" b="1" u="sng" kern="1200" dirty="0"/>
                <a:t>Secretary of the Commonwealth</a:t>
              </a:r>
            </a:p>
            <a:p>
              <a:pPr marL="171450" lvl="1" indent="-171450" algn="l" defTabSz="7112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US" sz="1400" kern="1200" dirty="0"/>
                <a:t>Restoration of Rights </a:t>
              </a:r>
            </a:p>
          </p:txBody>
        </p:sp>
      </p:grpSp>
      <p:sp>
        <p:nvSpPr>
          <p:cNvPr id="13" name="Arrow: Left 12">
            <a:extLst>
              <a:ext uri="{FF2B5EF4-FFF2-40B4-BE49-F238E27FC236}">
                <a16:creationId xmlns:a16="http://schemas.microsoft.com/office/drawing/2014/main" id="{220F8FBB-3850-E0C3-3BB0-33E18D120894}"/>
              </a:ext>
            </a:extLst>
          </p:cNvPr>
          <p:cNvSpPr/>
          <p:nvPr/>
        </p:nvSpPr>
        <p:spPr>
          <a:xfrm rot="18427865">
            <a:off x="5892473" y="3010964"/>
            <a:ext cx="3415287" cy="653756"/>
          </a:xfrm>
          <a:prstGeom prst="leftArrow">
            <a:avLst>
              <a:gd name="adj1" fmla="val 60000"/>
              <a:gd name="adj2" fmla="val 50000"/>
            </a:avLst>
          </a:prstGeom>
          <a:solidFill>
            <a:srgbClr val="172D56"/>
          </a:soli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6">
              <a:hueOff val="0"/>
              <a:satOff val="0"/>
              <a:lumOff val="0"/>
              <a:alphaOff val="0"/>
            </a:schemeClr>
          </a:fillRef>
          <a:effectRef idx="3">
            <a:schemeClr val="accent6"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F6840CF9-0360-3EBB-8EE9-744939860CA4}"/>
              </a:ext>
            </a:extLst>
          </p:cNvPr>
          <p:cNvGrpSpPr/>
          <p:nvPr/>
        </p:nvGrpSpPr>
        <p:grpSpPr>
          <a:xfrm>
            <a:off x="7502460" y="1193026"/>
            <a:ext cx="2491481" cy="1658206"/>
            <a:chOff x="6517956" y="388112"/>
            <a:chExt cx="2491481" cy="1658206"/>
          </a:xfrm>
          <a:solidFill>
            <a:srgbClr val="172D56"/>
          </a:solidFill>
        </p:grpSpPr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417C69A4-0009-5C25-66D2-7214B7B07EF9}"/>
                </a:ext>
              </a:extLst>
            </p:cNvPr>
            <p:cNvSpPr/>
            <p:nvPr/>
          </p:nvSpPr>
          <p:spPr>
            <a:xfrm>
              <a:off x="6517956" y="388112"/>
              <a:ext cx="2491481" cy="1658206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6">
                <a:hueOff val="0"/>
                <a:satOff val="0"/>
                <a:lumOff val="0"/>
                <a:alphaOff val="0"/>
              </a:schemeClr>
            </a:fillRef>
            <a:effectRef idx="3">
              <a:schemeClr val="accent6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 dirty="0"/>
            </a:p>
          </p:txBody>
        </p:sp>
        <p:sp>
          <p:nvSpPr>
            <p:cNvPr id="24" name="Rectangle: Rounded Corners 19">
              <a:extLst>
                <a:ext uri="{FF2B5EF4-FFF2-40B4-BE49-F238E27FC236}">
                  <a16:creationId xmlns:a16="http://schemas.microsoft.com/office/drawing/2014/main" id="{F01F5F9C-3D21-43DA-1298-98505D47A40C}"/>
                </a:ext>
              </a:extLst>
            </p:cNvPr>
            <p:cNvSpPr txBox="1"/>
            <p:nvPr/>
          </p:nvSpPr>
          <p:spPr>
            <a:xfrm>
              <a:off x="6566523" y="436679"/>
              <a:ext cx="2394347" cy="1561072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0480" tIns="30480" rIns="30480" bIns="30480" numCol="1" spcCol="1270" anchor="ctr" anchorCtr="0">
              <a:noAutofit/>
            </a:bodyPr>
            <a:lstStyle/>
            <a:p>
              <a:pPr marL="0" lvl="0" indent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600" b="1" u="sng" kern="1200" dirty="0"/>
                <a:t>VDH, SSA, and NAPHSIS</a:t>
              </a:r>
            </a:p>
            <a:p>
              <a:pPr marL="171450" lvl="1" indent="-171450" algn="l" defTabSz="7112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US" sz="1400" kern="1200" dirty="0"/>
                <a:t>Deceased </a:t>
              </a:r>
            </a:p>
          </p:txBody>
        </p:sp>
      </p:grpSp>
      <p:sp>
        <p:nvSpPr>
          <p:cNvPr id="15" name="Arrow: Left 14">
            <a:extLst>
              <a:ext uri="{FF2B5EF4-FFF2-40B4-BE49-F238E27FC236}">
                <a16:creationId xmlns:a16="http://schemas.microsoft.com/office/drawing/2014/main" id="{91DFFB74-794D-0CA9-CA9D-19F6B06A54D2}"/>
              </a:ext>
            </a:extLst>
          </p:cNvPr>
          <p:cNvSpPr/>
          <p:nvPr/>
        </p:nvSpPr>
        <p:spPr>
          <a:xfrm rot="20052041">
            <a:off x="6821335" y="4111760"/>
            <a:ext cx="3044030" cy="653756"/>
          </a:xfrm>
          <a:prstGeom prst="leftArrow">
            <a:avLst>
              <a:gd name="adj1" fmla="val 60000"/>
              <a:gd name="adj2" fmla="val 50000"/>
            </a:avLst>
          </a:prstGeom>
          <a:solidFill>
            <a:srgbClr val="172D56"/>
          </a:soli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2">
              <a:hueOff val="0"/>
              <a:satOff val="0"/>
              <a:lumOff val="0"/>
              <a:alphaOff val="0"/>
            </a:schemeClr>
          </a:fillRef>
          <a:effectRef idx="3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5E821166-9DE1-FB3F-162E-398067C1BAE8}"/>
              </a:ext>
            </a:extLst>
          </p:cNvPr>
          <p:cNvGrpSpPr/>
          <p:nvPr/>
        </p:nvGrpSpPr>
        <p:grpSpPr>
          <a:xfrm>
            <a:off x="8467916" y="2947123"/>
            <a:ext cx="2491481" cy="1658206"/>
            <a:chOff x="7483412" y="2142209"/>
            <a:chExt cx="2491481" cy="1658206"/>
          </a:xfrm>
          <a:solidFill>
            <a:srgbClr val="172D56"/>
          </a:solidFill>
        </p:grpSpPr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47A2F093-419E-2D9A-6BF0-6FFA6505945D}"/>
                </a:ext>
              </a:extLst>
            </p:cNvPr>
            <p:cNvSpPr/>
            <p:nvPr/>
          </p:nvSpPr>
          <p:spPr>
            <a:xfrm>
              <a:off x="7483412" y="2142209"/>
              <a:ext cx="2491481" cy="1658206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3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 dirty="0"/>
            </a:p>
          </p:txBody>
        </p:sp>
        <p:sp>
          <p:nvSpPr>
            <p:cNvPr id="22" name="Rectangle: Rounded Corners 22">
              <a:extLst>
                <a:ext uri="{FF2B5EF4-FFF2-40B4-BE49-F238E27FC236}">
                  <a16:creationId xmlns:a16="http://schemas.microsoft.com/office/drawing/2014/main" id="{A28422F2-EF7E-8A5E-C6B3-DABCCDCC491E}"/>
                </a:ext>
              </a:extLst>
            </p:cNvPr>
            <p:cNvSpPr txBox="1"/>
            <p:nvPr/>
          </p:nvSpPr>
          <p:spPr>
            <a:xfrm>
              <a:off x="7531979" y="2190776"/>
              <a:ext cx="2394347" cy="1561072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0480" tIns="30480" rIns="30480" bIns="30480" numCol="1" spcCol="1270" anchor="ctr" anchorCtr="0">
              <a:noAutofit/>
            </a:bodyPr>
            <a:lstStyle/>
            <a:p>
              <a:pPr marL="0" lvl="0" indent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600" b="1" u="sng" kern="1200" dirty="0"/>
                <a:t>VSP and DOJ</a:t>
              </a:r>
            </a:p>
            <a:p>
              <a:pPr marL="171450" lvl="1" indent="-171450" algn="l" defTabSz="711200" rtl="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US" sz="1400" kern="1200" dirty="0"/>
                <a:t>Felony Convictions </a:t>
              </a:r>
              <a:endParaRPr lang="en-US" sz="1400" kern="1200" dirty="0">
                <a:latin typeface="Calibri Light"/>
                <a:ea typeface="Calibri Light"/>
                <a:cs typeface="Calibri Light"/>
              </a:endParaRPr>
            </a:p>
          </p:txBody>
        </p:sp>
      </p:grpSp>
      <p:sp>
        <p:nvSpPr>
          <p:cNvPr id="17" name="Arrow: Left 16">
            <a:extLst>
              <a:ext uri="{FF2B5EF4-FFF2-40B4-BE49-F238E27FC236}">
                <a16:creationId xmlns:a16="http://schemas.microsoft.com/office/drawing/2014/main" id="{093CA058-2EAA-3726-D235-E28A0979DA4A}"/>
              </a:ext>
            </a:extLst>
          </p:cNvPr>
          <p:cNvSpPr/>
          <p:nvPr/>
        </p:nvSpPr>
        <p:spPr>
          <a:xfrm rot="21600000">
            <a:off x="7092846" y="5341437"/>
            <a:ext cx="2832186" cy="653756"/>
          </a:xfrm>
          <a:prstGeom prst="leftArrow">
            <a:avLst>
              <a:gd name="adj1" fmla="val 60000"/>
              <a:gd name="adj2" fmla="val 50000"/>
            </a:avLst>
          </a:prstGeom>
          <a:solidFill>
            <a:srgbClr val="172D56"/>
          </a:soli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3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 dirty="0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FE6EE2D-F43B-B9CC-301C-D473EFAA22B0}"/>
              </a:ext>
            </a:extLst>
          </p:cNvPr>
          <p:cNvGrpSpPr/>
          <p:nvPr/>
        </p:nvGrpSpPr>
        <p:grpSpPr>
          <a:xfrm>
            <a:off x="8651368" y="4763832"/>
            <a:ext cx="2491481" cy="1658206"/>
            <a:chOff x="7666864" y="3958918"/>
            <a:chExt cx="2491481" cy="1658206"/>
          </a:xfrm>
          <a:solidFill>
            <a:srgbClr val="172D56"/>
          </a:solidFill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FD5CF74E-7316-86F2-E044-3C15FF01EDC0}"/>
                </a:ext>
              </a:extLst>
            </p:cNvPr>
            <p:cNvSpPr/>
            <p:nvPr/>
          </p:nvSpPr>
          <p:spPr>
            <a:xfrm>
              <a:off x="7666864" y="3958918"/>
              <a:ext cx="2491481" cy="1658206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3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 dirty="0"/>
            </a:p>
          </p:txBody>
        </p:sp>
        <p:sp>
          <p:nvSpPr>
            <p:cNvPr id="20" name="Rectangle: Rounded Corners 25">
              <a:extLst>
                <a:ext uri="{FF2B5EF4-FFF2-40B4-BE49-F238E27FC236}">
                  <a16:creationId xmlns:a16="http://schemas.microsoft.com/office/drawing/2014/main" id="{7ACA4744-D033-E9EF-A13B-C62B1EDBB177}"/>
                </a:ext>
              </a:extLst>
            </p:cNvPr>
            <p:cNvSpPr txBox="1"/>
            <p:nvPr/>
          </p:nvSpPr>
          <p:spPr>
            <a:xfrm>
              <a:off x="7715431" y="4007485"/>
              <a:ext cx="2394347" cy="1561072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0480" tIns="30480" rIns="30480" bIns="30480" numCol="1" spcCol="1270" anchor="ctr" anchorCtr="0">
              <a:noAutofit/>
            </a:bodyPr>
            <a:lstStyle/>
            <a:p>
              <a:pPr marL="0" lvl="0" indent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600" b="1" u="sng" kern="1200" dirty="0"/>
                <a:t>Courts</a:t>
              </a:r>
            </a:p>
            <a:p>
              <a:pPr marL="171450" lvl="1" indent="-171450" defTabSz="7112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US" sz="1400" kern="1200" dirty="0"/>
                <a:t>Felony Convictions </a:t>
              </a:r>
              <a:endParaRPr lang="en-US" sz="1400" dirty="0"/>
            </a:p>
            <a:p>
              <a:pPr marL="171450" lvl="1" indent="-171450" algn="l" defTabSz="7112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US" sz="1400" kern="1200" dirty="0"/>
                <a:t>Mentally Incapacitated </a:t>
              </a:r>
              <a:endParaRPr lang="en-US" sz="1400" dirty="0"/>
            </a:p>
          </p:txBody>
        </p: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C7A1AED3-AD90-5F8C-E7EE-1BA7D5CE6A67}"/>
              </a:ext>
            </a:extLst>
          </p:cNvPr>
          <p:cNvSpPr txBox="1"/>
          <p:nvPr/>
        </p:nvSpPr>
        <p:spPr>
          <a:xfrm>
            <a:off x="5439833" y="5334000"/>
            <a:ext cx="1322916" cy="600164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3300" dirty="0">
                <a:solidFill>
                  <a:schemeClr val="bg1"/>
                </a:solidFill>
              </a:rPr>
              <a:t>VERIS</a:t>
            </a:r>
          </a:p>
        </p:txBody>
      </p:sp>
    </p:spTree>
    <p:extLst>
      <p:ext uri="{BB962C8B-B14F-4D97-AF65-F5344CB8AC3E}">
        <p14:creationId xmlns:p14="http://schemas.microsoft.com/office/powerpoint/2010/main" val="12232994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49B581-3529-1401-CF3C-6B8C64200C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3680" y="0"/>
            <a:ext cx="11050230" cy="1325563"/>
          </a:xfrm>
        </p:spPr>
        <p:txBody>
          <a:bodyPr/>
          <a:lstStyle/>
          <a:p>
            <a:r>
              <a:rPr lang="en-US" b="1" u="sng" dirty="0">
                <a:latin typeface="+mn-lt"/>
                <a:cs typeface="Times New Roman" panose="02020603050405020304" pitchFamily="18" charset="0"/>
              </a:rPr>
              <a:t>Election Security: </a:t>
            </a:r>
            <a:br>
              <a:rPr lang="en-US" b="1" u="sng" dirty="0">
                <a:latin typeface="+mn-lt"/>
                <a:cs typeface="Times New Roman" panose="02020603050405020304" pitchFamily="18" charset="0"/>
              </a:rPr>
            </a:br>
            <a:r>
              <a:rPr lang="en-US" b="1" u="sng" dirty="0">
                <a:latin typeface="+mn-lt"/>
                <a:cs typeface="Times New Roman" panose="02020603050405020304" pitchFamily="18" charset="0"/>
              </a:rPr>
              <a:t>How Virginia Protects Your Vote  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D6CACD-87D6-DA61-AF10-65FFDA3469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356" y="1529074"/>
            <a:ext cx="11442291" cy="5978013"/>
          </a:xfrm>
        </p:spPr>
        <p:txBody>
          <a:bodyPr>
            <a:noAutofit/>
          </a:bodyPr>
          <a:lstStyle/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0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Documented Chain of Custody for Ballots: </a:t>
            </a: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2000" kern="100" dirty="0">
                <a:ea typeface="Aptos" panose="020B0004020202020204" pitchFamily="34" charset="0"/>
                <a:cs typeface="Times New Roman" panose="02020603050405020304" pitchFamily="18" charset="0"/>
              </a:rPr>
              <a:t># of voters checked in = # of ballots used = # of ballots counted</a:t>
            </a: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20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Paper b</a:t>
            </a:r>
            <a:r>
              <a:rPr lang="en-US" sz="2000" kern="100" dirty="0">
                <a:ea typeface="Aptos" panose="020B0004020202020204" pitchFamily="34" charset="0"/>
                <a:cs typeface="Times New Roman" panose="02020603050405020304" pitchFamily="18" charset="0"/>
              </a:rPr>
              <a:t>allots – physical representation of the voter’s intent</a:t>
            </a:r>
            <a:endParaRPr lang="en-US" sz="2000" kern="100" dirty="0">
              <a:effectLst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685800" marR="0" indent="0">
              <a:spcBef>
                <a:spcPts val="0"/>
              </a:spcBef>
              <a:spcAft>
                <a:spcPts val="0"/>
              </a:spcAft>
              <a:buNone/>
            </a:pPr>
            <a:endParaRPr lang="en-US" sz="2000" kern="100" dirty="0">
              <a:effectLst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0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Locality Election Security Standards:</a:t>
            </a: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20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Physical and Cybersecurity</a:t>
            </a: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20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Each locality must confirm their compliance annually</a:t>
            </a: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endParaRPr lang="en-US" sz="2000" kern="100" dirty="0">
              <a:effectLst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000" kern="100" dirty="0">
                <a:ea typeface="Aptos" panose="020B0004020202020204" pitchFamily="34" charset="0"/>
                <a:cs typeface="Times New Roman" panose="02020603050405020304" pitchFamily="18" charset="0"/>
              </a:rPr>
              <a:t>Voter Lists Updated Daily:</a:t>
            </a: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2000" kern="100" dirty="0">
                <a:ea typeface="Aptos" panose="020B0004020202020204" pitchFamily="34" charset="0"/>
                <a:cs typeface="Times New Roman" panose="02020603050405020304" pitchFamily="18" charset="0"/>
              </a:rPr>
              <a:t>Remove deceased, felons, non-citizens, mentally incapacitated</a:t>
            </a:r>
          </a:p>
          <a:p>
            <a:pPr marL="742950" lvl="1" indent="-285750"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sz="2000" kern="100" dirty="0">
                <a:ea typeface="Aptos" panose="020B0004020202020204" pitchFamily="34" charset="0"/>
                <a:cs typeface="Times New Roman" panose="02020603050405020304" pitchFamily="18" charset="0"/>
              </a:rPr>
              <a:t>Identify voters who may have moved through data sharing agreements</a:t>
            </a:r>
          </a:p>
          <a:p>
            <a:pPr marL="742950" lvl="1" indent="-285750"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sz="2000" kern="100" dirty="0">
                <a:ea typeface="Aptos" panose="020B0004020202020204" pitchFamily="34" charset="0"/>
                <a:cs typeface="Times New Roman" panose="02020603050405020304" pitchFamily="18" charset="0"/>
              </a:rPr>
              <a:t>Register new voters</a:t>
            </a: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endParaRPr lang="en-US" sz="2000" kern="100" dirty="0">
              <a:effectLst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0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Vote Tabulators are Certified, Tested and Audited:</a:t>
            </a: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2000" kern="100" dirty="0">
                <a:ea typeface="Aptos" panose="020B0004020202020204" pitchFamily="34" charset="0"/>
                <a:cs typeface="Times New Roman" panose="02020603050405020304" pitchFamily="18" charset="0"/>
              </a:rPr>
              <a:t>C</a:t>
            </a:r>
            <a:r>
              <a:rPr lang="en-US" sz="20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ertified to state and federal standards</a:t>
            </a: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2000" kern="100" spc="-2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Every piece of voting equipment tested before every election</a:t>
            </a:r>
          </a:p>
          <a:p>
            <a:pPr marL="685800" marR="0" indent="0">
              <a:spcBef>
                <a:spcPts val="0"/>
              </a:spcBef>
              <a:spcAft>
                <a:spcPts val="0"/>
              </a:spcAft>
              <a:buNone/>
            </a:pPr>
            <a:endParaRPr lang="en-US" sz="2000" kern="100" dirty="0">
              <a:effectLst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0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Accurate Election Results that are Triple-checked</a:t>
            </a: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20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Precinct level, post-election canvass, state-level review</a:t>
            </a:r>
          </a:p>
          <a:p>
            <a:endParaRPr lang="en-US" sz="2000" dirty="0"/>
          </a:p>
        </p:txBody>
      </p:sp>
      <p:pic>
        <p:nvPicPr>
          <p:cNvPr id="5" name="image10.jpg">
            <a:extLst>
              <a:ext uri="{FF2B5EF4-FFF2-40B4-BE49-F238E27FC236}">
                <a16:creationId xmlns:a16="http://schemas.microsoft.com/office/drawing/2014/main" id="{00000000-0008-0000-0000-00000F000000}"/>
              </a:ext>
            </a:extLst>
          </p:cNvPr>
          <p:cNvPicPr preferRelativeResize="0"/>
          <p:nvPr/>
        </p:nvPicPr>
        <p:blipFill>
          <a:blip r:embed="rId2" cstate="print"/>
          <a:stretch>
            <a:fillRect/>
          </a:stretch>
        </p:blipFill>
        <p:spPr>
          <a:xfrm>
            <a:off x="8829040" y="3505200"/>
            <a:ext cx="3362960" cy="33528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8922272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4" name="Rectangle 293">
            <a:extLst>
              <a:ext uri="{FF2B5EF4-FFF2-40B4-BE49-F238E27FC236}">
                <a16:creationId xmlns:a16="http://schemas.microsoft.com/office/drawing/2014/main" id="{D1D34770-47A8-402C-AF23-2B653F2D88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8" name="Google Shape;288;p34"/>
          <p:cNvSpPr txBox="1">
            <a:spLocks noGrp="1"/>
          </p:cNvSpPr>
          <p:nvPr>
            <p:ph type="title"/>
          </p:nvPr>
        </p:nvSpPr>
        <p:spPr>
          <a:xfrm>
            <a:off x="296352" y="104342"/>
            <a:ext cx="6002110" cy="1495425"/>
          </a:xfrm>
          <a:prstGeom prst="rect">
            <a:avLst/>
          </a:prstGeom>
        </p:spPr>
        <p:txBody>
          <a:bodyPr spcFirstLastPara="1" vert="horz" lIns="91440" tIns="45720" rIns="91440" bIns="45720" rtlCol="0" anchor="ctr" anchorCtr="0">
            <a:normAutofit/>
          </a:bodyPr>
          <a:lstStyle/>
          <a:p>
            <a:pPr>
              <a:buSzPts val="1800"/>
            </a:pPr>
            <a:r>
              <a:rPr lang="en-US" sz="4000" b="1" u="sng" dirty="0">
                <a:sym typeface="Arial"/>
              </a:rPr>
              <a:t>Voting Machine Standards</a:t>
            </a:r>
          </a:p>
        </p:txBody>
      </p:sp>
      <p:sp>
        <p:nvSpPr>
          <p:cNvPr id="289" name="Google Shape;289;p34"/>
          <p:cNvSpPr/>
          <p:nvPr/>
        </p:nvSpPr>
        <p:spPr>
          <a:xfrm>
            <a:off x="296352" y="1704108"/>
            <a:ext cx="6002110" cy="5258233"/>
          </a:xfrm>
          <a:prstGeom prst="rect">
            <a:avLst/>
          </a:prstGeom>
        </p:spPr>
        <p:txBody>
          <a:bodyPr spcFirstLastPara="1" vert="horz" lIns="91440" tIns="45720" rIns="91440" bIns="45720" rtlCol="0" anchorCtr="0">
            <a:normAutofit fontScale="92500" lnSpcReduction="10000"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 b="1" dirty="0"/>
              <a:t>Certified to Federal and State Standards </a:t>
            </a:r>
            <a:endParaRPr lang="en-US" sz="2400" dirty="0"/>
          </a:p>
          <a:p>
            <a:pPr marL="28575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F</a:t>
            </a:r>
            <a:r>
              <a:rPr lang="en-US" sz="2400" dirty="0">
                <a:sym typeface="Arial"/>
              </a:rPr>
              <a:t>ederal standards set by the Election Assistance Commission </a:t>
            </a:r>
            <a:r>
              <a:rPr lang="en-US" sz="2400" dirty="0"/>
              <a:t>(EAC)</a:t>
            </a:r>
            <a:endParaRPr lang="en-US" sz="2400" dirty="0">
              <a:sym typeface="Arial"/>
            </a:endParaRPr>
          </a:p>
          <a:p>
            <a:pPr marL="28575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ym typeface="Arial"/>
              </a:rPr>
              <a:t>Stricter state standards, including financial information on the company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 dirty="0">
              <a:sym typeface="Arial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 b="1" dirty="0">
                <a:sym typeface="Arial"/>
              </a:rPr>
              <a:t>No Internet Connectivity </a:t>
            </a:r>
            <a:endParaRPr lang="en-US" sz="2400" dirty="0"/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ym typeface="Arial"/>
              </a:rPr>
              <a:t>Voting machines in Virginia </a:t>
            </a:r>
            <a:r>
              <a:rPr lang="en-US" sz="2400" b="1" dirty="0"/>
              <a:t>are prohibited from being connected to the internet by law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 b="1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 b="1" dirty="0">
                <a:sym typeface="Arial"/>
              </a:rPr>
              <a:t>Paper Ballots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ym typeface="Arial"/>
              </a:rPr>
              <a:t>VA law requires the use of paper ballots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ym typeface="Arial"/>
              </a:rPr>
              <a:t>Permanent record of the voter’s intent 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Stored with clerk of court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Can be used for a recount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>
              <a:sym typeface="Arial"/>
            </a:endParaRP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400" dirty="0">
              <a:sym typeface="Arial"/>
            </a:endParaRPr>
          </a:p>
        </p:txBody>
      </p:sp>
      <p:pic>
        <p:nvPicPr>
          <p:cNvPr id="2" name="Google Shape;282;geb7107f81e_0_98">
            <a:extLst>
              <a:ext uri="{FF2B5EF4-FFF2-40B4-BE49-F238E27FC236}">
                <a16:creationId xmlns:a16="http://schemas.microsoft.com/office/drawing/2014/main" id="{652EBF2E-CA53-9620-FEB9-7C226561488C}"/>
              </a:ext>
            </a:extLst>
          </p:cNvPr>
          <p:cNvPicPr preferRelativeResize="0"/>
          <p:nvPr/>
        </p:nvPicPr>
        <p:blipFill rotWithShape="1">
          <a:blip r:embed="rId3"/>
          <a:srcRect l="25092" r="26314" b="-1"/>
          <a:stretch>
            <a:fillRect/>
          </a:stretch>
        </p:blipFill>
        <p:spPr>
          <a:xfrm>
            <a:off x="7199440" y="10"/>
            <a:ext cx="4992560" cy="6857990"/>
          </a:xfrm>
          <a:prstGeom prst="rect">
            <a:avLst/>
          </a:prstGeom>
          <a:noFill/>
          <a:effectLst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FFEB22-7EA8-D818-FD12-EC53996DF0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/>
              <a:t>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265623-7A99-E3A5-D241-675B230B67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lnSpc>
                <a:spcPct val="150000"/>
              </a:lnSpc>
            </a:pPr>
            <a:r>
              <a:rPr lang="en-US" dirty="0"/>
              <a:t>Structure of Elections in Virginia</a:t>
            </a:r>
          </a:p>
          <a:p>
            <a:pPr>
              <a:lnSpc>
                <a:spcPct val="150000"/>
              </a:lnSpc>
            </a:pPr>
            <a:r>
              <a:rPr lang="en-US" dirty="0"/>
              <a:t>Roles and Responsibilities</a:t>
            </a:r>
          </a:p>
          <a:p>
            <a:pPr>
              <a:lnSpc>
                <a:spcPct val="150000"/>
              </a:lnSpc>
            </a:pPr>
            <a:r>
              <a:rPr lang="en-US" dirty="0"/>
              <a:t>Voter Registration</a:t>
            </a:r>
          </a:p>
          <a:p>
            <a:pPr>
              <a:lnSpc>
                <a:spcPct val="150000"/>
              </a:lnSpc>
            </a:pPr>
            <a:r>
              <a:rPr lang="en-US" dirty="0"/>
              <a:t>Ways to Vote</a:t>
            </a:r>
          </a:p>
          <a:p>
            <a:pPr>
              <a:lnSpc>
                <a:spcPct val="150000"/>
              </a:lnSpc>
            </a:pPr>
            <a:r>
              <a:rPr lang="en-US" dirty="0"/>
              <a:t>Post-Election Process</a:t>
            </a:r>
          </a:p>
          <a:p>
            <a:pPr>
              <a:lnSpc>
                <a:spcPct val="150000"/>
              </a:lnSpc>
            </a:pPr>
            <a:r>
              <a:rPr lang="en-US" dirty="0"/>
              <a:t>Looking Forward to 2026</a:t>
            </a:r>
          </a:p>
          <a:p>
            <a:endParaRPr lang="en-US" dirty="0"/>
          </a:p>
        </p:txBody>
      </p:sp>
      <p:pic>
        <p:nvPicPr>
          <p:cNvPr id="4" name="image35.jpg">
            <a:extLst>
              <a:ext uri="{FF2B5EF4-FFF2-40B4-BE49-F238E27FC236}">
                <a16:creationId xmlns:a16="http://schemas.microsoft.com/office/drawing/2014/main" id="{00000000-0008-0000-0000-00003B000000}"/>
              </a:ext>
            </a:extLst>
          </p:cNvPr>
          <p:cNvPicPr preferRelativeResize="0"/>
          <p:nvPr/>
        </p:nvPicPr>
        <p:blipFill>
          <a:blip r:embed="rId2" cstate="print"/>
          <a:stretch>
            <a:fillRect/>
          </a:stretch>
        </p:blipFill>
        <p:spPr>
          <a:xfrm>
            <a:off x="7196975" y="1084911"/>
            <a:ext cx="4156825" cy="443266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0439224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geb7107f81e_0_104"/>
          <p:cNvSpPr txBox="1">
            <a:spLocks noGrp="1"/>
          </p:cNvSpPr>
          <p:nvPr>
            <p:ph type="title"/>
          </p:nvPr>
        </p:nvSpPr>
        <p:spPr>
          <a:xfrm>
            <a:off x="103994" y="147379"/>
            <a:ext cx="7620000" cy="9906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rm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  <a:buSzPts val="1800"/>
            </a:pPr>
            <a:r>
              <a:rPr lang="en-US" sz="4000" b="1" u="sng" dirty="0">
                <a:latin typeface="Arial"/>
                <a:ea typeface="Arial"/>
                <a:cs typeface="Arial"/>
                <a:sym typeface="Arial"/>
              </a:rPr>
              <a:t>Logic &amp; Accuracy Testing</a:t>
            </a:r>
            <a:endParaRPr sz="4000" b="1" u="sng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9" name="Google Shape;299;geb7107f81e_0_104"/>
          <p:cNvSpPr/>
          <p:nvPr/>
        </p:nvSpPr>
        <p:spPr>
          <a:xfrm>
            <a:off x="596323" y="1036379"/>
            <a:ext cx="4940877" cy="57553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Every machine tested before every election</a:t>
            </a:r>
          </a:p>
          <a:p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Run a test deck of ballots to confirm that machine operates correctly and accurately counts votes</a:t>
            </a:r>
          </a:p>
          <a:p>
            <a:endParaRPr lang="en-US" sz="2200" dirty="0">
              <a:solidFill>
                <a:srgbClr val="000000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If machine functions properly, it is certified for use, sealed and secured until Election Day.</a:t>
            </a:r>
            <a:endParaRPr sz="2200" dirty="0">
              <a:solidFill>
                <a:srgbClr val="000000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  <a:p>
            <a:endParaRPr sz="2200" dirty="0">
              <a:solidFill>
                <a:srgbClr val="000000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If there is a problem with the machine, it is not used.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Observers from each political party are invited to attend</a:t>
            </a:r>
            <a:endParaRPr sz="2200" dirty="0">
              <a:solidFill>
                <a:srgbClr val="000000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  <a:p>
            <a:endParaRPr sz="1600" dirty="0">
              <a:solidFill>
                <a:srgbClr val="000000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2E8FF9B-412F-600D-3B88-57CDB97E39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7269" y="1356360"/>
            <a:ext cx="5230662" cy="380792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053B753-797D-4A3D-66BA-4C1E78B0062E}"/>
              </a:ext>
            </a:extLst>
          </p:cNvPr>
          <p:cNvSpPr txBox="1"/>
          <p:nvPr/>
        </p:nvSpPr>
        <p:spPr>
          <a:xfrm>
            <a:off x="6102350" y="5389211"/>
            <a:ext cx="435229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Every locality certifies that they have completed 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testing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 with the Department of Elections.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9C4B83-EF01-F490-213E-041DC82584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/>
              <a:t>The ELECTION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040E4E-B7D8-0B04-3A24-EF2720CDED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3958" y="1825625"/>
            <a:ext cx="6399882" cy="4351338"/>
          </a:xfrm>
        </p:spPr>
        <p:txBody>
          <a:bodyPr>
            <a:normAutofit fontScale="92500"/>
          </a:bodyPr>
          <a:lstStyle/>
          <a:p>
            <a:r>
              <a:rPr lang="en-US" dirty="0"/>
              <a:t>Voting starts 45 days before election day</a:t>
            </a:r>
          </a:p>
          <a:p>
            <a:endParaRPr lang="en-US" dirty="0"/>
          </a:p>
          <a:p>
            <a:r>
              <a:rPr lang="en-US" dirty="0"/>
              <a:t>Before every election:	</a:t>
            </a:r>
          </a:p>
          <a:p>
            <a:pPr lvl="1"/>
            <a:r>
              <a:rPr lang="en-US" dirty="0"/>
              <a:t>Candidate filing</a:t>
            </a:r>
          </a:p>
          <a:p>
            <a:pPr lvl="1"/>
            <a:r>
              <a:rPr lang="en-US" dirty="0"/>
              <a:t>Ballot access petitions/party nominations</a:t>
            </a:r>
          </a:p>
          <a:p>
            <a:pPr lvl="1"/>
            <a:r>
              <a:rPr lang="en-US" dirty="0"/>
              <a:t>Ballot proofing and printing</a:t>
            </a:r>
          </a:p>
          <a:p>
            <a:pPr lvl="1"/>
            <a:r>
              <a:rPr lang="en-US" dirty="0"/>
              <a:t>Voting machine testing</a:t>
            </a:r>
          </a:p>
          <a:p>
            <a:pPr lvl="1"/>
            <a:r>
              <a:rPr lang="en-US" dirty="0"/>
              <a:t>Election official staffing and training</a:t>
            </a:r>
          </a:p>
          <a:p>
            <a:pPr lvl="1"/>
            <a:r>
              <a:rPr lang="en-US" dirty="0"/>
              <a:t>Polling place security and accessibility reviews</a:t>
            </a:r>
          </a:p>
          <a:p>
            <a:pPr lvl="1"/>
            <a:r>
              <a:rPr lang="en-US" dirty="0"/>
              <a:t>Processing of absentee ballot applications</a:t>
            </a:r>
          </a:p>
          <a:p>
            <a:pPr lvl="1"/>
            <a:endParaRPr lang="en-US" dirty="0"/>
          </a:p>
        </p:txBody>
      </p:sp>
      <p:pic>
        <p:nvPicPr>
          <p:cNvPr id="4" name="image46.jpg">
            <a:extLst>
              <a:ext uri="{FF2B5EF4-FFF2-40B4-BE49-F238E27FC236}">
                <a16:creationId xmlns:a16="http://schemas.microsoft.com/office/drawing/2014/main" id="{00000000-0008-0000-0000-00004D000000}"/>
              </a:ext>
            </a:extLst>
          </p:cNvPr>
          <p:cNvPicPr preferRelativeResize="0"/>
          <p:nvPr/>
        </p:nvPicPr>
        <p:blipFill>
          <a:blip r:embed="rId2" cstate="print"/>
          <a:stretch>
            <a:fillRect/>
          </a:stretch>
        </p:blipFill>
        <p:spPr>
          <a:xfrm>
            <a:off x="6593840" y="0"/>
            <a:ext cx="5598161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9129161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026A84AF-6F58-471A-BF1F-10D8C03511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7459666-6483-042F-0AC4-51A5742953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596674" y="0"/>
            <a:ext cx="4461164" cy="1537670"/>
          </a:xfrm>
          <a:noFill/>
        </p:spPr>
        <p:txBody>
          <a:bodyPr vert="horz" lIns="91440" tIns="45720" rIns="91440" bIns="45720" rtlCol="0">
            <a:normAutofit/>
          </a:bodyPr>
          <a:lstStyle/>
          <a:p>
            <a:pPr algn="l"/>
            <a:r>
              <a:rPr lang="en-US" sz="5200" b="1" u="sng" dirty="0"/>
              <a:t>Ways to Vote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D6B3491-F9B6-0315-F953-33F09FBCEF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774724" y="1923905"/>
            <a:ext cx="3785514" cy="4005610"/>
          </a:xfrm>
          <a:noFill/>
        </p:spPr>
        <p:txBody>
          <a:bodyPr vert="horz" lIns="91440" tIns="45720" rIns="91440" bIns="45720" rtlCol="0">
            <a:normAutofit/>
          </a:bodyPr>
          <a:lstStyle/>
          <a:p>
            <a:pPr marL="482600" indent="-228600" algn="l">
              <a:buFont typeface="Arial" panose="020B0604020202020204" pitchFamily="34" charset="0"/>
              <a:buChar char="•"/>
            </a:pPr>
            <a:r>
              <a:rPr lang="en-US" dirty="0"/>
              <a:t>Election Day </a:t>
            </a:r>
          </a:p>
          <a:p>
            <a:pPr marL="939800" lvl="1" indent="-228600" algn="l">
              <a:buFont typeface="Arial" panose="020B0604020202020204" pitchFamily="34" charset="0"/>
              <a:buChar char="•"/>
            </a:pPr>
            <a:r>
              <a:rPr lang="en-US" sz="2400" dirty="0"/>
              <a:t>In your assigned precinct</a:t>
            </a:r>
          </a:p>
          <a:p>
            <a:pPr marL="25400" indent="-228600" algn="l">
              <a:buFont typeface="Arial" panose="020B0604020202020204" pitchFamily="34" charset="0"/>
              <a:buChar char="•"/>
            </a:pPr>
            <a:endParaRPr lang="en-US" dirty="0"/>
          </a:p>
          <a:p>
            <a:pPr marL="482600" indent="-228600" algn="l">
              <a:buFont typeface="Arial" panose="020B0604020202020204" pitchFamily="34" charset="0"/>
              <a:buChar char="•"/>
            </a:pPr>
            <a:r>
              <a:rPr lang="en-US" dirty="0"/>
              <a:t>Absentee</a:t>
            </a:r>
          </a:p>
          <a:p>
            <a:pPr marL="939800" lvl="1" indent="-228600" algn="l">
              <a:buFont typeface="Arial" panose="020B0604020202020204" pitchFamily="34" charset="0"/>
              <a:buChar char="•"/>
            </a:pPr>
            <a:r>
              <a:rPr lang="en-US" sz="2400" dirty="0"/>
              <a:t>Early In-Person – 45 days of early voting</a:t>
            </a:r>
          </a:p>
          <a:p>
            <a:pPr marL="939800" lvl="1" indent="-228600" algn="l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939800" lvl="1" indent="-228600" algn="l">
              <a:buFont typeface="Arial" panose="020B0604020202020204" pitchFamily="34" charset="0"/>
              <a:buChar char="•"/>
            </a:pPr>
            <a:r>
              <a:rPr lang="en-US" sz="2400" dirty="0"/>
              <a:t>By Mail – must request a ballot</a:t>
            </a:r>
          </a:p>
        </p:txBody>
      </p:sp>
      <p:pic>
        <p:nvPicPr>
          <p:cNvPr id="4" name="image15.jpg">
            <a:extLst>
              <a:ext uri="{FF2B5EF4-FFF2-40B4-BE49-F238E27FC236}">
                <a16:creationId xmlns:a16="http://schemas.microsoft.com/office/drawing/2014/main" id="{00000000-0008-0000-0000-000025000000}"/>
              </a:ext>
            </a:extLst>
          </p:cNvPr>
          <p:cNvPicPr preferRelativeResize="0"/>
          <p:nvPr/>
        </p:nvPicPr>
        <p:blipFill>
          <a:blip r:embed="rId2" cstate="print"/>
          <a:srcRect r="-1" b="4517"/>
          <a:stretch>
            <a:fillRect/>
          </a:stretch>
        </p:blipFill>
        <p:spPr>
          <a:xfrm>
            <a:off x="-36483" y="0"/>
            <a:ext cx="7182495" cy="68579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6109013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82E7A7-77B5-A9F9-5828-FF0E75A45A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u="sng" dirty="0"/>
              <a:t>Life of an Absentee Ballot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1572322C-7710-FED2-BC2B-AE4CA1074ED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56456002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6EFF525E-31C1-5790-4F2E-053D469F65B8}"/>
              </a:ext>
            </a:extLst>
          </p:cNvPr>
          <p:cNvSpPr txBox="1"/>
          <p:nvPr/>
        </p:nvSpPr>
        <p:spPr>
          <a:xfrm>
            <a:off x="1706880" y="1842095"/>
            <a:ext cx="254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/>
              <a:t>REQUEST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BDC8F78-3A0E-9BAC-A2F3-0DCC0DA40F3E}"/>
              </a:ext>
            </a:extLst>
          </p:cNvPr>
          <p:cNvSpPr txBox="1"/>
          <p:nvPr/>
        </p:nvSpPr>
        <p:spPr>
          <a:xfrm>
            <a:off x="5521962" y="1842095"/>
            <a:ext cx="254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/>
              <a:t>MARK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B6F29B5-5B51-E972-E721-5D0E8F5DCE92}"/>
              </a:ext>
            </a:extLst>
          </p:cNvPr>
          <p:cNvSpPr txBox="1"/>
          <p:nvPr/>
        </p:nvSpPr>
        <p:spPr>
          <a:xfrm>
            <a:off x="9331964" y="1825625"/>
            <a:ext cx="254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/>
              <a:t>VERIFY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78ABD2-85D4-63B9-F71B-BEED85F699FA}"/>
              </a:ext>
            </a:extLst>
          </p:cNvPr>
          <p:cNvSpPr txBox="1"/>
          <p:nvPr/>
        </p:nvSpPr>
        <p:spPr>
          <a:xfrm>
            <a:off x="1706880" y="4380946"/>
            <a:ext cx="254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/>
              <a:t>CHECK-IN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A24E3FF-E89B-74BE-9457-8F6A2FB6A671}"/>
              </a:ext>
            </a:extLst>
          </p:cNvPr>
          <p:cNvSpPr txBox="1"/>
          <p:nvPr/>
        </p:nvSpPr>
        <p:spPr>
          <a:xfrm>
            <a:off x="5405122" y="4380946"/>
            <a:ext cx="254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/>
              <a:t>TABULATE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97224C7-B670-081F-2A5F-366E5A0E83F6}"/>
              </a:ext>
            </a:extLst>
          </p:cNvPr>
          <p:cNvSpPr txBox="1"/>
          <p:nvPr/>
        </p:nvSpPr>
        <p:spPr>
          <a:xfrm>
            <a:off x="9215120" y="4380946"/>
            <a:ext cx="254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/>
              <a:t>REPORT</a:t>
            </a:r>
          </a:p>
        </p:txBody>
      </p:sp>
    </p:spTree>
    <p:extLst>
      <p:ext uri="{BB962C8B-B14F-4D97-AF65-F5344CB8AC3E}">
        <p14:creationId xmlns:p14="http://schemas.microsoft.com/office/powerpoint/2010/main" val="133082351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geb7107f81e_0_134"/>
          <p:cNvSpPr txBox="1">
            <a:spLocks noGrp="1"/>
          </p:cNvSpPr>
          <p:nvPr>
            <p:ph type="title"/>
          </p:nvPr>
        </p:nvSpPr>
        <p:spPr>
          <a:xfrm>
            <a:off x="-151823" y="280510"/>
            <a:ext cx="7620000" cy="1137272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rm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  <a:buSzPts val="1800"/>
            </a:pPr>
            <a:r>
              <a:rPr lang="en-US" sz="4000" b="1" u="sng" dirty="0">
                <a:latin typeface="Arial"/>
                <a:ea typeface="Arial"/>
                <a:cs typeface="Arial"/>
                <a:sym typeface="Arial"/>
              </a:rPr>
              <a:t>Absentee Voting</a:t>
            </a:r>
            <a:endParaRPr sz="4000" b="1" u="sng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9651CCD-AC9F-F5CD-BCD6-59E5AB386F2B}"/>
              </a:ext>
            </a:extLst>
          </p:cNvPr>
          <p:cNvSpPr txBox="1"/>
          <p:nvPr/>
        </p:nvSpPr>
        <p:spPr>
          <a:xfrm>
            <a:off x="878689" y="1625601"/>
            <a:ext cx="6794696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u="sng" dirty="0"/>
              <a:t>Early In-Person Voting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Available at your local registrar’s office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May have additional satellite locations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No reason or application necessary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Available last two Saturdays before election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Voter votes a regular ballot and feeds it into machine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Curbside voting available</a:t>
            </a:r>
          </a:p>
          <a:p>
            <a:endParaRPr lang="en-US" sz="20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62FBAE2-82BB-E556-1EFC-BDAE5D7895DC}"/>
              </a:ext>
            </a:extLst>
          </p:cNvPr>
          <p:cNvSpPr txBox="1"/>
          <p:nvPr/>
        </p:nvSpPr>
        <p:spPr>
          <a:xfrm>
            <a:off x="878689" y="4568507"/>
            <a:ext cx="953531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u="sng" dirty="0"/>
              <a:t>Absentee by Mail Voting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Must apply to receive a ballot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Voter votes ballot and mails back or drops off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Every absentee ballot must match a voter who requested it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Central Absentee Precinct processes and counts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1AB0EED-E533-BFC9-B0DC-898C93E910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6384" y="63021"/>
            <a:ext cx="5515616" cy="312516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35"/>
          <p:cNvSpPr txBox="1">
            <a:spLocks noGrp="1"/>
          </p:cNvSpPr>
          <p:nvPr>
            <p:ph type="title"/>
          </p:nvPr>
        </p:nvSpPr>
        <p:spPr>
          <a:xfrm>
            <a:off x="-1101118" y="0"/>
            <a:ext cx="7620000" cy="1137272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rm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  <a:buSzPts val="1800"/>
            </a:pPr>
            <a:r>
              <a:rPr lang="en-US" sz="4000" b="1" u="sng" dirty="0">
                <a:latin typeface="Arial"/>
                <a:ea typeface="Arial"/>
                <a:cs typeface="Arial"/>
                <a:sym typeface="Arial"/>
              </a:rPr>
              <a:t>Absentee Voting</a:t>
            </a:r>
            <a:endParaRPr sz="4000" b="1" u="sng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4" name="Google Shape;314;p35"/>
          <p:cNvSpPr txBox="1">
            <a:spLocks noGrp="1"/>
          </p:cNvSpPr>
          <p:nvPr>
            <p:ph type="body" idx="1"/>
          </p:nvPr>
        </p:nvSpPr>
        <p:spPr>
          <a:xfrm>
            <a:off x="-633758" y="939035"/>
            <a:ext cx="8121650" cy="674629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Autofit/>
          </a:bodyPr>
          <a:lstStyle/>
          <a:p>
            <a:pPr marL="0" indent="0" algn="ctr">
              <a:lnSpc>
                <a:spcPct val="100000"/>
              </a:lnSpc>
              <a:spcBef>
                <a:spcPts val="1200"/>
              </a:spcBef>
              <a:buSzPts val="1800"/>
              <a:buNone/>
            </a:pPr>
            <a:r>
              <a:rPr lang="en-US" sz="2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What is a Central Absentee Precinct (CAP)?</a:t>
            </a:r>
            <a:endParaRPr sz="24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6" name="Google Shape;316;p35"/>
          <p:cNvSpPr/>
          <p:nvPr/>
        </p:nvSpPr>
        <p:spPr>
          <a:xfrm>
            <a:off x="572107" y="1724298"/>
            <a:ext cx="4572000" cy="6278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  <a:latin typeface="+mj-lt"/>
                <a:ea typeface="Arial"/>
                <a:cs typeface="Arial"/>
                <a:sym typeface="Arial"/>
              </a:rPr>
              <a:t>A precinct located inside the registrar’s office for the purpose of counting absentee ballots.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  <a:latin typeface="+mj-lt"/>
                <a:ea typeface="Arial"/>
                <a:cs typeface="Arial"/>
                <a:sym typeface="Arial"/>
              </a:rPr>
              <a:t>How results from all early votes and absentee by mail votes are reported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000000"/>
              </a:solidFill>
              <a:latin typeface="+mj-lt"/>
              <a:ea typeface="Arial"/>
              <a:cs typeface="Arial"/>
              <a:sym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+mj-lt"/>
              </a:rPr>
              <a:t>Officers of election must equally represent each party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  <a:latin typeface="+mj-lt"/>
                <a:ea typeface="Arial"/>
                <a:cs typeface="Arial"/>
                <a:sym typeface="Arial"/>
              </a:rPr>
              <a:t>Can meet before election day to start pre-processing ballots</a:t>
            </a:r>
          </a:p>
          <a:p>
            <a:endParaRPr lang="en-US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endParaRPr lang="en-US" dirty="0"/>
          </a:p>
          <a:p>
            <a:endParaRPr lang="en-US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endParaRPr lang="en-US" dirty="0"/>
          </a:p>
          <a:p>
            <a:pPr algn="just"/>
            <a:endParaRPr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image9.jpg">
            <a:extLst>
              <a:ext uri="{FF2B5EF4-FFF2-40B4-BE49-F238E27FC236}">
                <a16:creationId xmlns:a16="http://schemas.microsoft.com/office/drawing/2014/main" id="{00000000-0008-0000-0000-000011000000}"/>
              </a:ext>
            </a:extLst>
          </p:cNvPr>
          <p:cNvPicPr preferRelativeResize="0"/>
          <p:nvPr/>
        </p:nvPicPr>
        <p:blipFill>
          <a:blip r:embed="rId3" cstate="print"/>
          <a:stretch>
            <a:fillRect/>
          </a:stretch>
        </p:blipFill>
        <p:spPr>
          <a:xfrm>
            <a:off x="6518882" y="670560"/>
            <a:ext cx="5374640" cy="570992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36"/>
          <p:cNvSpPr txBox="1">
            <a:spLocks noGrp="1"/>
          </p:cNvSpPr>
          <p:nvPr>
            <p:ph type="title"/>
          </p:nvPr>
        </p:nvSpPr>
        <p:spPr>
          <a:xfrm>
            <a:off x="0" y="376568"/>
            <a:ext cx="7918450" cy="1238872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  <a:buSzPts val="1800"/>
            </a:pPr>
            <a:r>
              <a:rPr lang="en-US" sz="4000" b="1" u="sng" dirty="0">
                <a:latin typeface="Arial"/>
                <a:ea typeface="Arial"/>
                <a:cs typeface="Arial"/>
                <a:sym typeface="Arial"/>
              </a:rPr>
              <a:t>Absentee Pre-Processing</a:t>
            </a:r>
            <a:endParaRPr sz="4000" b="1" u="sng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3" name="Google Shape;323;p36"/>
          <p:cNvSpPr/>
          <p:nvPr/>
        </p:nvSpPr>
        <p:spPr>
          <a:xfrm>
            <a:off x="602108" y="2418822"/>
            <a:ext cx="10472292" cy="38779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What is Pre-Processing?</a:t>
            </a:r>
          </a:p>
          <a:p>
            <a:endParaRPr lang="en-US" sz="2400" b="1" dirty="0"/>
          </a:p>
          <a:p>
            <a:pPr>
              <a:lnSpc>
                <a:spcPct val="150000"/>
              </a:lnSpc>
            </a:pPr>
            <a:endParaRPr lang="en-US" sz="2400" dirty="0">
              <a:solidFill>
                <a:srgbClr val="000000"/>
              </a:solidFill>
              <a:latin typeface="+mj-lt"/>
              <a:ea typeface="Arial"/>
              <a:cs typeface="Arial"/>
              <a:sym typeface="Arial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+mj-lt"/>
              </a:rPr>
              <a:t>Bipartisan teams check envelopes, check-in voter, confirm ballot was requested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  <a:latin typeface="+mj-lt"/>
                <a:ea typeface="Arial"/>
                <a:cs typeface="Arial"/>
                <a:sym typeface="Arial"/>
              </a:rPr>
              <a:t>Ballot is scanned into voting machine, but results not run until 7pm Election night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+mj-lt"/>
              </a:rPr>
              <a:t>Ballot envelopes with omissions can be cured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+mj-lt"/>
              </a:rPr>
              <a:t>Reduces waiting for absentee results – must meet week before election</a:t>
            </a:r>
          </a:p>
          <a:p>
            <a:pPr lvl="1"/>
            <a:endParaRPr lang="en-US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26" name="Picture 2" descr="Pre-processing essentially means checking in each ballot, then running them through a scanner that reads the ballots so that they're ready to be counted as soon as the polls close on Election Day. photo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0165" y="301543"/>
            <a:ext cx="3503726" cy="2627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171F83-85DA-3038-52CA-31D56D6981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9312" y="-288097"/>
            <a:ext cx="8833728" cy="1470025"/>
          </a:xfrm>
        </p:spPr>
        <p:txBody>
          <a:bodyPr>
            <a:normAutofit fontScale="90000"/>
          </a:bodyPr>
          <a:lstStyle/>
          <a:p>
            <a:r>
              <a:rPr lang="en-US" b="1" u="sng" dirty="0">
                <a:latin typeface="+mj-lt"/>
              </a:rPr>
              <a:t>Important Election Day Laws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3744D8B-AD2A-216C-26B2-5BDDC37ACE23}"/>
              </a:ext>
            </a:extLst>
          </p:cNvPr>
          <p:cNvSpPr txBox="1"/>
          <p:nvPr/>
        </p:nvSpPr>
        <p:spPr>
          <a:xfrm>
            <a:off x="616858" y="1512397"/>
            <a:ext cx="7358743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Voting hours – 6 a.m. – 7 p.m. Anyone in line at 7 p.m. can vote.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40-foot line – no electioneering within 40 feet of polling location</a:t>
            </a:r>
          </a:p>
          <a:p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Curbside Voting – available to anyone 65 or older or disabled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Campaign shirts, stickers, hats – voters allowed to wear; election officials are not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endParaRPr lang="en-US" sz="2400" dirty="0"/>
          </a:p>
          <a:p>
            <a:endParaRPr lang="en-US" sz="2400" dirty="0"/>
          </a:p>
        </p:txBody>
      </p:sp>
      <p:pic>
        <p:nvPicPr>
          <p:cNvPr id="3" name="image45.jpg">
            <a:extLst>
              <a:ext uri="{FF2B5EF4-FFF2-40B4-BE49-F238E27FC236}">
                <a16:creationId xmlns:a16="http://schemas.microsoft.com/office/drawing/2014/main" id="{00000000-0008-0000-0000-00003F000000}"/>
              </a:ext>
            </a:extLst>
          </p:cNvPr>
          <p:cNvPicPr preferRelativeResize="0"/>
          <p:nvPr/>
        </p:nvPicPr>
        <p:blipFill>
          <a:blip r:embed="rId2" cstate="print"/>
          <a:stretch>
            <a:fillRect/>
          </a:stretch>
        </p:blipFill>
        <p:spPr>
          <a:xfrm>
            <a:off x="8270875" y="1753235"/>
            <a:ext cx="3067050" cy="30670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9722051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73C6FB-2B54-6EFE-0198-97ACFD0C77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718" y="343117"/>
            <a:ext cx="7620000" cy="990600"/>
          </a:xfrm>
        </p:spPr>
        <p:txBody>
          <a:bodyPr/>
          <a:lstStyle/>
          <a:p>
            <a:r>
              <a:rPr lang="en-US" b="1" dirty="0">
                <a:latin typeface="+mj-lt"/>
                <a:cs typeface="Times New Roman" panose="02020603050405020304" pitchFamily="18" charset="0"/>
              </a:rPr>
              <a:t>How are votes counted?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CBD6FF-6118-F2AC-1C32-3DFFDE1CA5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82880" y="1333717"/>
            <a:ext cx="7987838" cy="4951827"/>
          </a:xfrm>
        </p:spPr>
        <p:txBody>
          <a:bodyPr>
            <a:normAutofit fontScale="25000" lnSpcReduction="20000"/>
          </a:bodyPr>
          <a:lstStyle/>
          <a:p>
            <a:pPr marL="457200" lvl="1" indent="0">
              <a:lnSpc>
                <a:spcPct val="120000"/>
              </a:lnSpc>
              <a:spcBef>
                <a:spcPts val="0"/>
              </a:spcBef>
              <a:buNone/>
              <a:tabLst>
                <a:tab pos="914400" algn="l"/>
              </a:tabLst>
            </a:pPr>
            <a:endParaRPr lang="en-US" sz="3200" dirty="0">
              <a:ea typeface="Times New Roman" panose="02020603050405020304" pitchFamily="18" charset="0"/>
            </a:endParaRPr>
          </a:p>
          <a:p>
            <a:pPr lvl="1">
              <a:lnSpc>
                <a:spcPct val="120000"/>
              </a:lnSpc>
              <a:spcBef>
                <a:spcPts val="0"/>
              </a:spcBef>
              <a:tabLst>
                <a:tab pos="914400" algn="l"/>
              </a:tabLst>
            </a:pPr>
            <a:r>
              <a:rPr lang="en-US" sz="8800" b="1" dirty="0">
                <a:ea typeface="Times New Roman" panose="02020603050405020304" pitchFamily="18" charset="0"/>
                <a:cs typeface="Times New Roman" panose="02020603050405020304" pitchFamily="18" charset="0"/>
              </a:rPr>
              <a:t>Results tapes </a:t>
            </a:r>
            <a:r>
              <a:rPr lang="en-US" sz="8800" dirty="0">
                <a:ea typeface="Times New Roman" panose="02020603050405020304" pitchFamily="18" charset="0"/>
                <a:cs typeface="Times New Roman" panose="02020603050405020304" pitchFamily="18" charset="0"/>
              </a:rPr>
              <a:t>- Election Day, Early Voting and Absentee by Mail ballot results tapes are run after all polls have closed on Election Day at 7 p.m.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tabLst>
                <a:tab pos="914400" algn="l"/>
              </a:tabLst>
            </a:pPr>
            <a:endParaRPr lang="en-US" sz="8800" dirty="0"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lnSpc>
                <a:spcPct val="120000"/>
              </a:lnSpc>
              <a:spcBef>
                <a:spcPts val="0"/>
              </a:spcBef>
              <a:tabLst>
                <a:tab pos="914400" algn="l"/>
              </a:tabLst>
            </a:pPr>
            <a:r>
              <a:rPr lang="en-US" sz="8800" b="1" dirty="0">
                <a:ea typeface="Times New Roman" panose="02020603050405020304" pitchFamily="18" charset="0"/>
                <a:cs typeface="Times New Roman" panose="02020603050405020304" pitchFamily="18" charset="0"/>
              </a:rPr>
              <a:t>End of day reconciliation</a:t>
            </a:r>
            <a:r>
              <a:rPr lang="en-US" sz="8800" dirty="0">
                <a:ea typeface="Times New Roman" panose="02020603050405020304" pitchFamily="18" charset="0"/>
                <a:cs typeface="Times New Roman" panose="02020603050405020304" pitchFamily="18" charset="0"/>
              </a:rPr>
              <a:t>  - # of voters checked into pollbook = # of ballots used = # of ballots cast on machine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tabLst>
                <a:tab pos="914400" algn="l"/>
              </a:tabLst>
            </a:pPr>
            <a:endParaRPr lang="en-US" sz="8800" dirty="0"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lnSpc>
                <a:spcPct val="120000"/>
              </a:lnSpc>
              <a:spcBef>
                <a:spcPts val="0"/>
              </a:spcBef>
              <a:tabLst>
                <a:tab pos="914400" algn="l"/>
              </a:tabLst>
            </a:pPr>
            <a:r>
              <a:rPr lang="en-US" sz="8800" b="1" dirty="0">
                <a:ea typeface="Times New Roman" panose="02020603050405020304" pitchFamily="18" charset="0"/>
                <a:cs typeface="Times New Roman" panose="02020603050405020304" pitchFamily="18" charset="0"/>
              </a:rPr>
              <a:t>Canvass</a:t>
            </a:r>
            <a:r>
              <a:rPr lang="en-US" sz="8800" dirty="0">
                <a:ea typeface="Times New Roman" panose="02020603050405020304" pitchFamily="18" charset="0"/>
                <a:cs typeface="Times New Roman" panose="02020603050405020304" pitchFamily="18" charset="0"/>
              </a:rPr>
              <a:t> – Electoral Board ensures that:</a:t>
            </a:r>
          </a:p>
          <a:p>
            <a:pPr marL="457200" lvl="1" indent="0">
              <a:lnSpc>
                <a:spcPct val="120000"/>
              </a:lnSpc>
              <a:spcBef>
                <a:spcPts val="0"/>
              </a:spcBef>
              <a:buNone/>
              <a:tabLst>
                <a:tab pos="914400" algn="l"/>
              </a:tabLst>
            </a:pPr>
            <a:r>
              <a:rPr lang="en-US" sz="8800" dirty="0">
                <a:ea typeface="Times New Roman" panose="02020603050405020304" pitchFamily="18" charset="0"/>
                <a:cs typeface="Times New Roman" panose="02020603050405020304" pitchFamily="18" charset="0"/>
              </a:rPr>
              <a:t>     tapes = statement of results = reported results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tabLst>
                <a:tab pos="914400" algn="l"/>
              </a:tabLst>
            </a:pPr>
            <a:endParaRPr lang="en-US" sz="8800" dirty="0"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lnSpc>
                <a:spcPct val="120000"/>
              </a:lnSpc>
              <a:spcBef>
                <a:spcPts val="0"/>
              </a:spcBef>
              <a:tabLst>
                <a:tab pos="914400" algn="l"/>
              </a:tabLst>
            </a:pPr>
            <a:r>
              <a:rPr lang="en-US" sz="8800" dirty="0">
                <a:ea typeface="Times New Roman" panose="02020603050405020304" pitchFamily="18" charset="0"/>
                <a:cs typeface="Times New Roman" panose="02020603050405020304" pitchFamily="18" charset="0"/>
              </a:rPr>
              <a:t>Results are </a:t>
            </a:r>
            <a:r>
              <a:rPr lang="en-US" sz="8800" b="1" dirty="0">
                <a:ea typeface="Times New Roman" panose="02020603050405020304" pitchFamily="18" charset="0"/>
                <a:cs typeface="Times New Roman" panose="02020603050405020304" pitchFamily="18" charset="0"/>
              </a:rPr>
              <a:t>unofficial</a:t>
            </a:r>
            <a:r>
              <a:rPr lang="en-US" sz="8800" dirty="0">
                <a:ea typeface="Times New Roman" panose="02020603050405020304" pitchFamily="18" charset="0"/>
                <a:cs typeface="Times New Roman" panose="02020603050405020304" pitchFamily="18" charset="0"/>
              </a:rPr>
              <a:t> on election night, and are not official until the election is certified.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tabLst>
                <a:tab pos="914400" algn="l"/>
              </a:tabLst>
            </a:pPr>
            <a:endParaRPr lang="en-US" sz="8800" dirty="0"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lnSpc>
                <a:spcPct val="120000"/>
              </a:lnSpc>
              <a:spcBef>
                <a:spcPts val="0"/>
              </a:spcBef>
              <a:tabLst>
                <a:tab pos="914400" algn="l"/>
              </a:tabLst>
            </a:pPr>
            <a:r>
              <a:rPr lang="en-US" sz="8800" dirty="0">
                <a:ea typeface="Times New Roman" panose="02020603050405020304" pitchFamily="18" charset="0"/>
                <a:cs typeface="Times New Roman" panose="02020603050405020304" pitchFamily="18" charset="0"/>
              </a:rPr>
              <a:t>All election results are </a:t>
            </a:r>
            <a:r>
              <a:rPr lang="en-US" sz="8800" b="1" dirty="0">
                <a:ea typeface="Times New Roman" panose="02020603050405020304" pitchFamily="18" charset="0"/>
                <a:cs typeface="Times New Roman" panose="02020603050405020304" pitchFamily="18" charset="0"/>
              </a:rPr>
              <a:t>triple checked </a:t>
            </a:r>
            <a:r>
              <a:rPr lang="en-US" sz="8800" dirty="0">
                <a:ea typeface="Times New Roman" panose="02020603050405020304" pitchFamily="18" charset="0"/>
                <a:cs typeface="Times New Roman" panose="02020603050405020304" pitchFamily="18" charset="0"/>
              </a:rPr>
              <a:t>(by precinct chief, by the electoral board, by the state board) before certification</a:t>
            </a:r>
            <a:endParaRPr lang="en-US" sz="8800" dirty="0">
              <a:ea typeface="Times New Roman" panose="02020603050405020304" pitchFamily="18" charset="0"/>
            </a:endParaRPr>
          </a:p>
        </p:txBody>
      </p:sp>
      <p:pic>
        <p:nvPicPr>
          <p:cNvPr id="4" name="image43.jpg">
            <a:extLst>
              <a:ext uri="{FF2B5EF4-FFF2-40B4-BE49-F238E27FC236}">
                <a16:creationId xmlns:a16="http://schemas.microsoft.com/office/drawing/2014/main" id="{00000000-0008-0000-0000-000047000000}"/>
              </a:ext>
            </a:extLst>
          </p:cNvPr>
          <p:cNvPicPr preferRelativeResize="0"/>
          <p:nvPr/>
        </p:nvPicPr>
        <p:blipFill>
          <a:blip r:embed="rId2" cstate="print"/>
          <a:stretch>
            <a:fillRect/>
          </a:stretch>
        </p:blipFill>
        <p:spPr>
          <a:xfrm>
            <a:off x="8399319" y="2836718"/>
            <a:ext cx="3792681" cy="402128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5952364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16DCB5-6B8F-94B5-92B3-A5477193A3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0442A0-269E-5DF6-0950-2EF9E2F648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/>
              <a:t>From Cast to Counted: Verifying Vote Totals 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9E24D145-B90A-F6B7-B499-60CA72D1ED7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64755643"/>
              </p:ext>
            </p:extLst>
          </p:nvPr>
        </p:nvGraphicFramePr>
        <p:xfrm>
          <a:off x="838200" y="1698625"/>
          <a:ext cx="10896600" cy="4478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3D4678B6-C893-2357-0B75-1813C2B8EA51}"/>
              </a:ext>
            </a:extLst>
          </p:cNvPr>
          <p:cNvSpPr txBox="1"/>
          <p:nvPr/>
        </p:nvSpPr>
        <p:spPr>
          <a:xfrm>
            <a:off x="1818640" y="1733470"/>
            <a:ext cx="254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>
                <a:solidFill>
                  <a:schemeClr val="bg1"/>
                </a:solidFill>
              </a:rPr>
              <a:t>1</a:t>
            </a:r>
            <a:r>
              <a:rPr lang="en-US" b="1" u="sng" baseline="30000" dirty="0">
                <a:solidFill>
                  <a:schemeClr val="bg1"/>
                </a:solidFill>
              </a:rPr>
              <a:t>st</a:t>
            </a:r>
            <a:r>
              <a:rPr lang="en-US" b="1" u="sng" dirty="0">
                <a:solidFill>
                  <a:schemeClr val="bg1"/>
                </a:solidFill>
              </a:rPr>
              <a:t>  CHECK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1B82D04-97FB-4620-F1BB-8425EE3696CB}"/>
              </a:ext>
            </a:extLst>
          </p:cNvPr>
          <p:cNvSpPr txBox="1"/>
          <p:nvPr/>
        </p:nvSpPr>
        <p:spPr>
          <a:xfrm>
            <a:off x="5689600" y="1733470"/>
            <a:ext cx="254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>
                <a:solidFill>
                  <a:schemeClr val="bg1"/>
                </a:solidFill>
              </a:rPr>
              <a:t>2</a:t>
            </a:r>
            <a:r>
              <a:rPr lang="en-US" b="1" u="sng" baseline="30000" dirty="0">
                <a:solidFill>
                  <a:schemeClr val="bg1"/>
                </a:solidFill>
              </a:rPr>
              <a:t>nd</a:t>
            </a:r>
            <a:r>
              <a:rPr lang="en-US" b="1" u="sng" dirty="0">
                <a:solidFill>
                  <a:schemeClr val="bg1"/>
                </a:solidFill>
              </a:rPr>
              <a:t> CHECK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9755757-5F3F-7A17-6EB1-A1AC4AC9A52B}"/>
              </a:ext>
            </a:extLst>
          </p:cNvPr>
          <p:cNvSpPr txBox="1"/>
          <p:nvPr/>
        </p:nvSpPr>
        <p:spPr>
          <a:xfrm>
            <a:off x="9560560" y="1733470"/>
            <a:ext cx="254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>
                <a:solidFill>
                  <a:schemeClr val="bg1"/>
                </a:solidFill>
              </a:rPr>
              <a:t>ASCERTAIN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6E98AFE-C5EA-3D17-C978-7FEFD8835683}"/>
              </a:ext>
            </a:extLst>
          </p:cNvPr>
          <p:cNvSpPr txBox="1"/>
          <p:nvPr/>
        </p:nvSpPr>
        <p:spPr>
          <a:xfrm>
            <a:off x="1818640" y="4328042"/>
            <a:ext cx="254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>
                <a:solidFill>
                  <a:schemeClr val="bg1"/>
                </a:solidFill>
              </a:rPr>
              <a:t>3</a:t>
            </a:r>
            <a:r>
              <a:rPr lang="en-US" b="1" u="sng" baseline="30000" dirty="0">
                <a:solidFill>
                  <a:schemeClr val="bg1"/>
                </a:solidFill>
              </a:rPr>
              <a:t>rd</a:t>
            </a:r>
            <a:r>
              <a:rPr lang="en-US" b="1" u="sng" dirty="0">
                <a:solidFill>
                  <a:schemeClr val="bg1"/>
                </a:solidFill>
              </a:rPr>
              <a:t> CHECK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945DE96-E000-977F-F09C-66D0B5A6BC70}"/>
              </a:ext>
            </a:extLst>
          </p:cNvPr>
          <p:cNvSpPr txBox="1"/>
          <p:nvPr/>
        </p:nvSpPr>
        <p:spPr>
          <a:xfrm>
            <a:off x="5918200" y="4351816"/>
            <a:ext cx="254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>
                <a:solidFill>
                  <a:schemeClr val="bg1"/>
                </a:solidFill>
              </a:rPr>
              <a:t>AUDIT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721D10B-AA56-E82C-9F8D-84868013756C}"/>
              </a:ext>
            </a:extLst>
          </p:cNvPr>
          <p:cNvSpPr txBox="1"/>
          <p:nvPr/>
        </p:nvSpPr>
        <p:spPr>
          <a:xfrm>
            <a:off x="9707880" y="4328042"/>
            <a:ext cx="254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>
                <a:solidFill>
                  <a:schemeClr val="bg1"/>
                </a:solidFill>
              </a:rPr>
              <a:t>CERTIFY</a:t>
            </a:r>
          </a:p>
        </p:txBody>
      </p:sp>
    </p:spTree>
    <p:extLst>
      <p:ext uri="{BB962C8B-B14F-4D97-AF65-F5344CB8AC3E}">
        <p14:creationId xmlns:p14="http://schemas.microsoft.com/office/powerpoint/2010/main" val="3159754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geb7107f81e_0_13"/>
          <p:cNvSpPr txBox="1">
            <a:spLocks noGrp="1"/>
          </p:cNvSpPr>
          <p:nvPr>
            <p:ph type="title"/>
          </p:nvPr>
        </p:nvSpPr>
        <p:spPr>
          <a:xfrm>
            <a:off x="2286000" y="77230"/>
            <a:ext cx="7620000" cy="9906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rm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  <a:buSzPts val="1800"/>
            </a:pPr>
            <a:r>
              <a:rPr lang="en-US" sz="5400" b="1" u="sng" dirty="0">
                <a:ea typeface="Arial"/>
                <a:cs typeface="Arial"/>
                <a:sym typeface="Arial"/>
              </a:rPr>
              <a:t>Federal Law</a:t>
            </a:r>
            <a:endParaRPr sz="5400" b="1" u="sng" dirty="0">
              <a:ea typeface="Arial"/>
              <a:cs typeface="Arial"/>
              <a:sym typeface="Arial"/>
            </a:endParaRPr>
          </a:p>
        </p:txBody>
      </p:sp>
      <p:sp>
        <p:nvSpPr>
          <p:cNvPr id="190" name="Google Shape;190;geb7107f81e_0_13"/>
          <p:cNvSpPr txBox="1">
            <a:spLocks noGrp="1"/>
          </p:cNvSpPr>
          <p:nvPr>
            <p:ph type="body" idx="1"/>
          </p:nvPr>
        </p:nvSpPr>
        <p:spPr>
          <a:xfrm>
            <a:off x="660400" y="681749"/>
            <a:ext cx="10083800" cy="4945861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Autofit/>
          </a:bodyPr>
          <a:lstStyle/>
          <a:p>
            <a:pPr marL="69850" indent="0">
              <a:lnSpc>
                <a:spcPct val="107916"/>
              </a:lnSpc>
              <a:spcBef>
                <a:spcPts val="0"/>
              </a:spcBef>
              <a:buSzPct val="163398"/>
              <a:buNone/>
            </a:pPr>
            <a:endParaRPr sz="2000" dirty="0">
              <a:solidFill>
                <a:schemeClr val="dk1"/>
              </a:solidFill>
              <a:latin typeface="Aptos" panose="020B0004020202020204" pitchFamily="34" charset="0"/>
              <a:ea typeface="Arial"/>
              <a:cs typeface="Arial"/>
              <a:sym typeface="Arial"/>
            </a:endParaRPr>
          </a:p>
          <a:p>
            <a:pPr marL="114300" indent="0">
              <a:lnSpc>
                <a:spcPct val="107916"/>
              </a:lnSpc>
              <a:spcBef>
                <a:spcPts val="0"/>
              </a:spcBef>
              <a:buClr>
                <a:schemeClr val="dk1"/>
              </a:buClr>
              <a:buSzPct val="117647"/>
              <a:buNone/>
            </a:pPr>
            <a:endParaRPr sz="2000" dirty="0">
              <a:solidFill>
                <a:schemeClr val="dk1"/>
              </a:solidFill>
              <a:latin typeface="Aptos" panose="020B0004020202020204" pitchFamily="34" charset="0"/>
              <a:ea typeface="Arial"/>
              <a:cs typeface="Arial"/>
              <a:sym typeface="Arial"/>
            </a:endParaRPr>
          </a:p>
          <a:p>
            <a:pPr marL="114300" indent="0">
              <a:lnSpc>
                <a:spcPct val="107916"/>
              </a:lnSpc>
              <a:spcBef>
                <a:spcPts val="0"/>
              </a:spcBef>
              <a:buClr>
                <a:schemeClr val="dk1"/>
              </a:buClr>
              <a:buSzPct val="117647"/>
              <a:buNone/>
            </a:pPr>
            <a:r>
              <a:rPr lang="en-US" sz="2200" b="1" dirty="0">
                <a:solidFill>
                  <a:schemeClr val="dk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rPr>
              <a:t>Federal Election Commission (federal elections only) </a:t>
            </a:r>
            <a:endParaRPr sz="2200" dirty="0">
              <a:latin typeface="Aptos" panose="020B0004020202020204" pitchFamily="34" charset="0"/>
            </a:endParaRPr>
          </a:p>
          <a:p>
            <a:pPr marL="457200" indent="-332814">
              <a:lnSpc>
                <a:spcPct val="107916"/>
              </a:lnSpc>
              <a:spcBef>
                <a:spcPts val="0"/>
              </a:spcBef>
              <a:buClr>
                <a:schemeClr val="dk1"/>
              </a:buClr>
              <a:buSzPct val="117647"/>
            </a:pPr>
            <a:r>
              <a:rPr lang="en-US" sz="2200" dirty="0">
                <a:solidFill>
                  <a:schemeClr val="dk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rPr>
              <a:t>Campaign finance jurisdiction over campaigns for U.S. House, U.S. Senate, Presidency and Vice Presidency</a:t>
            </a:r>
            <a:endParaRPr sz="2200" dirty="0">
              <a:latin typeface="Aptos" panose="020B0004020202020204" pitchFamily="34" charset="0"/>
            </a:endParaRPr>
          </a:p>
          <a:p>
            <a:pPr marL="114300" indent="0">
              <a:lnSpc>
                <a:spcPct val="107916"/>
              </a:lnSpc>
              <a:spcBef>
                <a:spcPts val="0"/>
              </a:spcBef>
              <a:buClr>
                <a:schemeClr val="dk1"/>
              </a:buClr>
              <a:buSzPct val="117647"/>
              <a:buNone/>
            </a:pPr>
            <a:endParaRPr sz="2200" dirty="0">
              <a:solidFill>
                <a:schemeClr val="dk1"/>
              </a:solidFill>
              <a:latin typeface="Aptos" panose="020B0004020202020204" pitchFamily="34" charset="0"/>
              <a:ea typeface="Arial"/>
              <a:cs typeface="Arial"/>
              <a:sym typeface="Arial"/>
            </a:endParaRPr>
          </a:p>
          <a:p>
            <a:pPr marL="114300" indent="0">
              <a:lnSpc>
                <a:spcPct val="107916"/>
              </a:lnSpc>
              <a:spcBef>
                <a:spcPts val="0"/>
              </a:spcBef>
              <a:buClr>
                <a:schemeClr val="dk1"/>
              </a:buClr>
              <a:buSzPct val="117647"/>
              <a:buNone/>
            </a:pPr>
            <a:r>
              <a:rPr lang="en-US" sz="2200" b="1" dirty="0">
                <a:solidFill>
                  <a:schemeClr val="dk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rPr>
              <a:t>National Voter Registration Act (NVRA) 1993</a:t>
            </a:r>
            <a:endParaRPr sz="2200" dirty="0">
              <a:solidFill>
                <a:schemeClr val="dk1"/>
              </a:solidFill>
              <a:latin typeface="Aptos" panose="020B0004020202020204" pitchFamily="34" charset="0"/>
              <a:ea typeface="Arial"/>
              <a:cs typeface="Arial"/>
              <a:sym typeface="Arial"/>
            </a:endParaRPr>
          </a:p>
          <a:p>
            <a:pPr marL="457200" indent="-332814">
              <a:lnSpc>
                <a:spcPct val="107916"/>
              </a:lnSpc>
              <a:spcBef>
                <a:spcPts val="0"/>
              </a:spcBef>
              <a:buClr>
                <a:schemeClr val="dk1"/>
              </a:buClr>
              <a:buSzPct val="117647"/>
            </a:pPr>
            <a:r>
              <a:rPr lang="en-US" sz="2200" dirty="0">
                <a:solidFill>
                  <a:schemeClr val="dk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rPr>
              <a:t>Requires most states to coordinate with DMV for voter registration </a:t>
            </a:r>
            <a:endParaRPr sz="2200" dirty="0">
              <a:latin typeface="Aptos" panose="020B0004020202020204" pitchFamily="34" charset="0"/>
            </a:endParaRPr>
          </a:p>
          <a:p>
            <a:pPr marL="457200" indent="-332814">
              <a:lnSpc>
                <a:spcPct val="107916"/>
              </a:lnSpc>
              <a:spcBef>
                <a:spcPts val="0"/>
              </a:spcBef>
              <a:buClr>
                <a:schemeClr val="dk1"/>
              </a:buClr>
              <a:buSzPct val="117647"/>
            </a:pPr>
            <a:r>
              <a:rPr lang="en-US" sz="2200" dirty="0">
                <a:solidFill>
                  <a:schemeClr val="dk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rPr>
              <a:t>Requires List Maintenance</a:t>
            </a:r>
            <a:endParaRPr sz="2200" dirty="0">
              <a:latin typeface="Aptos" panose="020B0004020202020204" pitchFamily="34" charset="0"/>
            </a:endParaRPr>
          </a:p>
          <a:p>
            <a:pPr marL="114300" indent="0">
              <a:lnSpc>
                <a:spcPct val="107916"/>
              </a:lnSpc>
              <a:spcBef>
                <a:spcPts val="0"/>
              </a:spcBef>
              <a:buClr>
                <a:schemeClr val="dk1"/>
              </a:buClr>
              <a:buSzPct val="117647"/>
              <a:buNone/>
            </a:pPr>
            <a:endParaRPr sz="2200" dirty="0">
              <a:solidFill>
                <a:schemeClr val="dk1"/>
              </a:solidFill>
              <a:latin typeface="Aptos" panose="020B0004020202020204" pitchFamily="34" charset="0"/>
              <a:ea typeface="Arial"/>
              <a:cs typeface="Arial"/>
              <a:sym typeface="Arial"/>
            </a:endParaRPr>
          </a:p>
          <a:p>
            <a:pPr marL="114300" indent="0">
              <a:lnSpc>
                <a:spcPct val="107916"/>
              </a:lnSpc>
              <a:spcBef>
                <a:spcPts val="0"/>
              </a:spcBef>
              <a:buClr>
                <a:schemeClr val="dk1"/>
              </a:buClr>
              <a:buSzPct val="117647"/>
              <a:buNone/>
            </a:pPr>
            <a:r>
              <a:rPr lang="en-US" sz="2200" b="1" dirty="0">
                <a:solidFill>
                  <a:schemeClr val="dk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rPr>
              <a:t>Help America Vote Act (HAVA) 2002</a:t>
            </a:r>
            <a:endParaRPr sz="2200" dirty="0">
              <a:latin typeface="Aptos" panose="020B0004020202020204" pitchFamily="34" charset="0"/>
            </a:endParaRPr>
          </a:p>
          <a:p>
            <a:pPr marL="457200" indent="-332814">
              <a:lnSpc>
                <a:spcPct val="107916"/>
              </a:lnSpc>
              <a:spcBef>
                <a:spcPts val="0"/>
              </a:spcBef>
              <a:buClr>
                <a:schemeClr val="dk1"/>
              </a:buClr>
              <a:buSzPct val="117647"/>
            </a:pPr>
            <a:r>
              <a:rPr lang="en-US" sz="2200" dirty="0">
                <a:solidFill>
                  <a:schemeClr val="dk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rPr>
              <a:t>Modernized elections, introduced touch screen machines </a:t>
            </a:r>
          </a:p>
          <a:p>
            <a:pPr marL="457200" indent="-332814">
              <a:lnSpc>
                <a:spcPct val="107916"/>
              </a:lnSpc>
              <a:spcBef>
                <a:spcPts val="0"/>
              </a:spcBef>
              <a:buClr>
                <a:schemeClr val="dk1"/>
              </a:buClr>
              <a:buSzPct val="117647"/>
            </a:pPr>
            <a:r>
              <a:rPr lang="en-US" sz="2200" dirty="0">
                <a:solidFill>
                  <a:schemeClr val="dk1"/>
                </a:solidFill>
                <a:latin typeface="Aptos" panose="020B0004020202020204" pitchFamily="34" charset="0"/>
                <a:cs typeface="Arial"/>
                <a:sym typeface="Arial"/>
              </a:rPr>
              <a:t>Created U.S. Election Assistance Commission to administer funds</a:t>
            </a:r>
            <a:endParaRPr sz="2200" dirty="0">
              <a:latin typeface="Aptos" panose="020B0004020202020204" pitchFamily="34" charset="0"/>
            </a:endParaRPr>
          </a:p>
          <a:p>
            <a:pPr marL="457200" indent="-332814">
              <a:lnSpc>
                <a:spcPct val="107916"/>
              </a:lnSpc>
              <a:spcBef>
                <a:spcPts val="0"/>
              </a:spcBef>
              <a:buClr>
                <a:schemeClr val="dk1"/>
              </a:buClr>
              <a:buSzPct val="117647"/>
            </a:pPr>
            <a:r>
              <a:rPr lang="en-US" sz="2200" dirty="0">
                <a:solidFill>
                  <a:schemeClr val="dk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rPr>
              <a:t>Required states use a central voter registration database (VA first in 1972)</a:t>
            </a:r>
            <a:endParaRPr sz="2200" dirty="0">
              <a:latin typeface="Aptos" panose="020B0004020202020204" pitchFamily="34" charset="0"/>
            </a:endParaRPr>
          </a:p>
          <a:p>
            <a:pPr marL="114300" indent="0">
              <a:lnSpc>
                <a:spcPct val="107916"/>
              </a:lnSpc>
              <a:spcBef>
                <a:spcPts val="0"/>
              </a:spcBef>
              <a:buClr>
                <a:schemeClr val="dk1"/>
              </a:buClr>
              <a:buSzPct val="117647"/>
              <a:buNone/>
            </a:pPr>
            <a:endParaRPr sz="2200" dirty="0">
              <a:solidFill>
                <a:schemeClr val="dk1"/>
              </a:solidFill>
              <a:latin typeface="Aptos" panose="020B0004020202020204" pitchFamily="34" charset="0"/>
              <a:ea typeface="Arial"/>
              <a:cs typeface="Arial"/>
              <a:sym typeface="Arial"/>
            </a:endParaRPr>
          </a:p>
          <a:p>
            <a:pPr marL="114300" indent="0">
              <a:lnSpc>
                <a:spcPct val="107916"/>
              </a:lnSpc>
              <a:spcBef>
                <a:spcPts val="0"/>
              </a:spcBef>
              <a:buClr>
                <a:schemeClr val="dk1"/>
              </a:buClr>
              <a:buSzPct val="117647"/>
              <a:buNone/>
            </a:pPr>
            <a:r>
              <a:rPr lang="en-US" sz="2200" b="1" dirty="0">
                <a:solidFill>
                  <a:schemeClr val="dk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rPr>
              <a:t>Military and Overseas Voter Empowerment Act (MOVE) 2009</a:t>
            </a:r>
            <a:endParaRPr sz="2200" dirty="0">
              <a:solidFill>
                <a:schemeClr val="dk1"/>
              </a:solidFill>
              <a:latin typeface="Aptos" panose="020B0004020202020204" pitchFamily="34" charset="0"/>
              <a:ea typeface="Arial"/>
              <a:cs typeface="Arial"/>
              <a:sym typeface="Arial"/>
            </a:endParaRPr>
          </a:p>
          <a:p>
            <a:pPr marL="457200" indent="-332814">
              <a:lnSpc>
                <a:spcPct val="107916"/>
              </a:lnSpc>
              <a:spcBef>
                <a:spcPts val="0"/>
              </a:spcBef>
              <a:buClr>
                <a:schemeClr val="dk1"/>
              </a:buClr>
              <a:buSzPct val="117647"/>
            </a:pPr>
            <a:r>
              <a:rPr lang="en-US" sz="2200" dirty="0">
                <a:solidFill>
                  <a:schemeClr val="dk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rPr>
              <a:t>Overseas military personnel get ballots at least 45 days before election</a:t>
            </a:r>
            <a:endParaRPr sz="2200" dirty="0">
              <a:solidFill>
                <a:schemeClr val="dk1"/>
              </a:solidFill>
              <a:latin typeface="Aptos" panose="020B0004020202020204" pitchFamily="34" charset="0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A2B9CFF-8DAC-BEF8-0B9D-93DA4C8308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7290" y="705493"/>
            <a:ext cx="7797419" cy="553998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>
                <a:solidFill>
                  <a:schemeClr val="tx2"/>
                </a:solidFill>
              </a:rPr>
              <a:t>Local Certification Period Overview</a:t>
            </a:r>
          </a:p>
        </p:txBody>
      </p:sp>
      <p:grpSp>
        <p:nvGrpSpPr>
          <p:cNvPr id="299" name="Group 298" descr="Icon of car">
            <a:extLst>
              <a:ext uri="{FF2B5EF4-FFF2-40B4-BE49-F238E27FC236}">
                <a16:creationId xmlns:a16="http://schemas.microsoft.com/office/drawing/2014/main" id="{9607DC95-C2C5-BC1B-1779-E5DDD484E4AE}"/>
              </a:ext>
            </a:extLst>
          </p:cNvPr>
          <p:cNvGrpSpPr/>
          <p:nvPr/>
        </p:nvGrpSpPr>
        <p:grpSpPr>
          <a:xfrm>
            <a:off x="5123915" y="3294865"/>
            <a:ext cx="452294" cy="281017"/>
            <a:chOff x="8340054" y="2449652"/>
            <a:chExt cx="819143" cy="575614"/>
          </a:xfrm>
          <a:solidFill>
            <a:schemeClr val="bg1"/>
          </a:solidFill>
        </p:grpSpPr>
        <p:sp>
          <p:nvSpPr>
            <p:cNvPr id="300" name="Freeform: Shape 299">
              <a:extLst>
                <a:ext uri="{FF2B5EF4-FFF2-40B4-BE49-F238E27FC236}">
                  <a16:creationId xmlns:a16="http://schemas.microsoft.com/office/drawing/2014/main" id="{A57B7676-CF62-3BA5-2D30-F27B434BE2F4}"/>
                </a:ext>
              </a:extLst>
            </p:cNvPr>
            <p:cNvSpPr/>
            <p:nvPr/>
          </p:nvSpPr>
          <p:spPr>
            <a:xfrm>
              <a:off x="8340054" y="2449652"/>
              <a:ext cx="819143" cy="575614"/>
            </a:xfrm>
            <a:custGeom>
              <a:avLst/>
              <a:gdLst>
                <a:gd name="connsiteX0" fmla="*/ 685203 w 819143"/>
                <a:gd name="connsiteY0" fmla="*/ 43171 h 575614"/>
                <a:gd name="connsiteX1" fmla="*/ 533920 w 819143"/>
                <a:gd name="connsiteY1" fmla="*/ 43171 h 575614"/>
                <a:gd name="connsiteX2" fmla="*/ 533920 w 819143"/>
                <a:gd name="connsiteY2" fmla="*/ 5535 h 575614"/>
                <a:gd name="connsiteX3" fmla="*/ 499235 w 819143"/>
                <a:gd name="connsiteY3" fmla="*/ 5535 h 575614"/>
                <a:gd name="connsiteX4" fmla="*/ 499235 w 819143"/>
                <a:gd name="connsiteY4" fmla="*/ 43171 h 575614"/>
                <a:gd name="connsiteX5" fmla="*/ 97781 w 819143"/>
                <a:gd name="connsiteY5" fmla="*/ 43171 h 575614"/>
                <a:gd name="connsiteX6" fmla="*/ 5535 w 819143"/>
                <a:gd name="connsiteY6" fmla="*/ 135417 h 575614"/>
                <a:gd name="connsiteX7" fmla="*/ 5535 w 819143"/>
                <a:gd name="connsiteY7" fmla="*/ 445363 h 575614"/>
                <a:gd name="connsiteX8" fmla="*/ 97781 w 819143"/>
                <a:gd name="connsiteY8" fmla="*/ 537609 h 575614"/>
                <a:gd name="connsiteX9" fmla="*/ 499235 w 819143"/>
                <a:gd name="connsiteY9" fmla="*/ 537609 h 575614"/>
                <a:gd name="connsiteX10" fmla="*/ 499235 w 819143"/>
                <a:gd name="connsiteY10" fmla="*/ 573769 h 575614"/>
                <a:gd name="connsiteX11" fmla="*/ 533920 w 819143"/>
                <a:gd name="connsiteY11" fmla="*/ 573769 h 575614"/>
                <a:gd name="connsiteX12" fmla="*/ 533920 w 819143"/>
                <a:gd name="connsiteY12" fmla="*/ 537609 h 575614"/>
                <a:gd name="connsiteX13" fmla="*/ 685203 w 819143"/>
                <a:gd name="connsiteY13" fmla="*/ 537609 h 575614"/>
                <a:gd name="connsiteX14" fmla="*/ 815823 w 819143"/>
                <a:gd name="connsiteY14" fmla="*/ 406989 h 575614"/>
                <a:gd name="connsiteX15" fmla="*/ 815823 w 819143"/>
                <a:gd name="connsiteY15" fmla="*/ 173791 h 575614"/>
                <a:gd name="connsiteX16" fmla="*/ 685203 w 819143"/>
                <a:gd name="connsiteY16" fmla="*/ 43171 h 575614"/>
                <a:gd name="connsiteX17" fmla="*/ 459384 w 819143"/>
                <a:gd name="connsiteY17" fmla="*/ 76380 h 575614"/>
                <a:gd name="connsiteX18" fmla="*/ 418058 w 819143"/>
                <a:gd name="connsiteY18" fmla="*/ 115492 h 575614"/>
                <a:gd name="connsiteX19" fmla="*/ 257182 w 819143"/>
                <a:gd name="connsiteY19" fmla="*/ 115492 h 575614"/>
                <a:gd name="connsiteX20" fmla="*/ 218070 w 819143"/>
                <a:gd name="connsiteY20" fmla="*/ 77117 h 575614"/>
                <a:gd name="connsiteX21" fmla="*/ 459384 w 819143"/>
                <a:gd name="connsiteY21" fmla="*/ 76380 h 575614"/>
                <a:gd name="connsiteX22" fmla="*/ 220284 w 819143"/>
                <a:gd name="connsiteY22" fmla="*/ 502924 h 575614"/>
                <a:gd name="connsiteX23" fmla="*/ 261610 w 819143"/>
                <a:gd name="connsiteY23" fmla="*/ 463812 h 575614"/>
                <a:gd name="connsiteX24" fmla="*/ 422486 w 819143"/>
                <a:gd name="connsiteY24" fmla="*/ 463812 h 575614"/>
                <a:gd name="connsiteX25" fmla="*/ 461599 w 819143"/>
                <a:gd name="connsiteY25" fmla="*/ 502186 h 575614"/>
                <a:gd name="connsiteX26" fmla="*/ 220284 w 819143"/>
                <a:gd name="connsiteY26" fmla="*/ 502924 h 575614"/>
                <a:gd name="connsiteX27" fmla="*/ 509566 w 819143"/>
                <a:gd name="connsiteY27" fmla="*/ 506614 h 575614"/>
                <a:gd name="connsiteX28" fmla="*/ 435032 w 819143"/>
                <a:gd name="connsiteY28" fmla="*/ 432817 h 575614"/>
                <a:gd name="connsiteX29" fmla="*/ 249064 w 819143"/>
                <a:gd name="connsiteY29" fmla="*/ 432817 h 575614"/>
                <a:gd name="connsiteX30" fmla="*/ 171577 w 819143"/>
                <a:gd name="connsiteY30" fmla="*/ 506614 h 575614"/>
                <a:gd name="connsiteX31" fmla="*/ 98519 w 819143"/>
                <a:gd name="connsiteY31" fmla="*/ 506614 h 575614"/>
                <a:gd name="connsiteX32" fmla="*/ 37268 w 819143"/>
                <a:gd name="connsiteY32" fmla="*/ 445363 h 575614"/>
                <a:gd name="connsiteX33" fmla="*/ 37268 w 819143"/>
                <a:gd name="connsiteY33" fmla="*/ 135417 h 575614"/>
                <a:gd name="connsiteX34" fmla="*/ 98519 w 819143"/>
                <a:gd name="connsiteY34" fmla="*/ 74166 h 575614"/>
                <a:gd name="connsiteX35" fmla="*/ 172316 w 819143"/>
                <a:gd name="connsiteY35" fmla="*/ 74166 h 575614"/>
                <a:gd name="connsiteX36" fmla="*/ 246113 w 819143"/>
                <a:gd name="connsiteY36" fmla="*/ 147224 h 575614"/>
                <a:gd name="connsiteX37" fmla="*/ 432080 w 819143"/>
                <a:gd name="connsiteY37" fmla="*/ 147224 h 575614"/>
                <a:gd name="connsiteX38" fmla="*/ 508829 w 819143"/>
                <a:gd name="connsiteY38" fmla="*/ 74166 h 575614"/>
                <a:gd name="connsiteX39" fmla="*/ 686678 w 819143"/>
                <a:gd name="connsiteY39" fmla="*/ 74166 h 575614"/>
                <a:gd name="connsiteX40" fmla="*/ 746454 w 819143"/>
                <a:gd name="connsiteY40" fmla="*/ 94829 h 575614"/>
                <a:gd name="connsiteX41" fmla="*/ 730956 w 819143"/>
                <a:gd name="connsiteY41" fmla="*/ 94829 h 575614"/>
                <a:gd name="connsiteX42" fmla="*/ 730956 w 819143"/>
                <a:gd name="connsiteY42" fmla="*/ 200358 h 575614"/>
                <a:gd name="connsiteX43" fmla="*/ 786304 w 819143"/>
                <a:gd name="connsiteY43" fmla="*/ 200358 h 575614"/>
                <a:gd name="connsiteX44" fmla="*/ 786304 w 819143"/>
                <a:gd name="connsiteY44" fmla="*/ 378946 h 575614"/>
                <a:gd name="connsiteX45" fmla="*/ 730956 w 819143"/>
                <a:gd name="connsiteY45" fmla="*/ 378946 h 575614"/>
                <a:gd name="connsiteX46" fmla="*/ 730956 w 819143"/>
                <a:gd name="connsiteY46" fmla="*/ 484475 h 575614"/>
                <a:gd name="connsiteX47" fmla="*/ 748668 w 819143"/>
                <a:gd name="connsiteY47" fmla="*/ 484475 h 575614"/>
                <a:gd name="connsiteX48" fmla="*/ 685941 w 819143"/>
                <a:gd name="connsiteY48" fmla="*/ 506614 h 575614"/>
                <a:gd name="connsiteX49" fmla="*/ 509566 w 819143"/>
                <a:gd name="connsiteY49" fmla="*/ 506614 h 575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</a:cxnLst>
              <a:rect l="l" t="t" r="r" b="b"/>
              <a:pathLst>
                <a:path w="819143" h="575614">
                  <a:moveTo>
                    <a:pt x="685203" y="43171"/>
                  </a:moveTo>
                  <a:lnTo>
                    <a:pt x="533920" y="43171"/>
                  </a:lnTo>
                  <a:lnTo>
                    <a:pt x="533920" y="5535"/>
                  </a:lnTo>
                  <a:lnTo>
                    <a:pt x="499235" y="5535"/>
                  </a:lnTo>
                  <a:lnTo>
                    <a:pt x="499235" y="43171"/>
                  </a:lnTo>
                  <a:lnTo>
                    <a:pt x="97781" y="43171"/>
                  </a:lnTo>
                  <a:cubicBezTo>
                    <a:pt x="46862" y="43171"/>
                    <a:pt x="5535" y="84497"/>
                    <a:pt x="5535" y="135417"/>
                  </a:cubicBezTo>
                  <a:lnTo>
                    <a:pt x="5535" y="445363"/>
                  </a:lnTo>
                  <a:cubicBezTo>
                    <a:pt x="5535" y="496283"/>
                    <a:pt x="46862" y="537609"/>
                    <a:pt x="97781" y="537609"/>
                  </a:cubicBezTo>
                  <a:lnTo>
                    <a:pt x="499235" y="537609"/>
                  </a:lnTo>
                  <a:lnTo>
                    <a:pt x="499235" y="573769"/>
                  </a:lnTo>
                  <a:lnTo>
                    <a:pt x="533920" y="573769"/>
                  </a:lnTo>
                  <a:lnTo>
                    <a:pt x="533920" y="537609"/>
                  </a:lnTo>
                  <a:lnTo>
                    <a:pt x="685203" y="537609"/>
                  </a:lnTo>
                  <a:cubicBezTo>
                    <a:pt x="757523" y="537609"/>
                    <a:pt x="815823" y="479309"/>
                    <a:pt x="815823" y="406989"/>
                  </a:cubicBezTo>
                  <a:lnTo>
                    <a:pt x="815823" y="173791"/>
                  </a:lnTo>
                  <a:cubicBezTo>
                    <a:pt x="815823" y="101470"/>
                    <a:pt x="757523" y="43171"/>
                    <a:pt x="685203" y="43171"/>
                  </a:cubicBezTo>
                  <a:close/>
                  <a:moveTo>
                    <a:pt x="459384" y="76380"/>
                  </a:moveTo>
                  <a:lnTo>
                    <a:pt x="418058" y="115492"/>
                  </a:lnTo>
                  <a:lnTo>
                    <a:pt x="257182" y="115492"/>
                  </a:lnTo>
                  <a:lnTo>
                    <a:pt x="218070" y="77117"/>
                  </a:lnTo>
                  <a:lnTo>
                    <a:pt x="459384" y="76380"/>
                  </a:lnTo>
                  <a:close/>
                  <a:moveTo>
                    <a:pt x="220284" y="502924"/>
                  </a:moveTo>
                  <a:lnTo>
                    <a:pt x="261610" y="463812"/>
                  </a:lnTo>
                  <a:lnTo>
                    <a:pt x="422486" y="463812"/>
                  </a:lnTo>
                  <a:lnTo>
                    <a:pt x="461599" y="502186"/>
                  </a:lnTo>
                  <a:lnTo>
                    <a:pt x="220284" y="502924"/>
                  </a:lnTo>
                  <a:close/>
                  <a:moveTo>
                    <a:pt x="509566" y="506614"/>
                  </a:moveTo>
                  <a:lnTo>
                    <a:pt x="435032" y="432817"/>
                  </a:lnTo>
                  <a:lnTo>
                    <a:pt x="249064" y="432817"/>
                  </a:lnTo>
                  <a:lnTo>
                    <a:pt x="171577" y="506614"/>
                  </a:lnTo>
                  <a:lnTo>
                    <a:pt x="98519" y="506614"/>
                  </a:lnTo>
                  <a:cubicBezTo>
                    <a:pt x="64572" y="506614"/>
                    <a:pt x="37268" y="479309"/>
                    <a:pt x="37268" y="445363"/>
                  </a:cubicBezTo>
                  <a:lnTo>
                    <a:pt x="37268" y="135417"/>
                  </a:lnTo>
                  <a:cubicBezTo>
                    <a:pt x="37268" y="101470"/>
                    <a:pt x="64572" y="74166"/>
                    <a:pt x="98519" y="74166"/>
                  </a:cubicBezTo>
                  <a:lnTo>
                    <a:pt x="172316" y="74166"/>
                  </a:lnTo>
                  <a:lnTo>
                    <a:pt x="246113" y="147224"/>
                  </a:lnTo>
                  <a:lnTo>
                    <a:pt x="432080" y="147224"/>
                  </a:lnTo>
                  <a:lnTo>
                    <a:pt x="508829" y="74166"/>
                  </a:lnTo>
                  <a:lnTo>
                    <a:pt x="686678" y="74166"/>
                  </a:lnTo>
                  <a:cubicBezTo>
                    <a:pt x="709555" y="74166"/>
                    <a:pt x="730219" y="81545"/>
                    <a:pt x="746454" y="94829"/>
                  </a:cubicBezTo>
                  <a:lnTo>
                    <a:pt x="730956" y="94829"/>
                  </a:lnTo>
                  <a:lnTo>
                    <a:pt x="730956" y="200358"/>
                  </a:lnTo>
                  <a:lnTo>
                    <a:pt x="786304" y="200358"/>
                  </a:lnTo>
                  <a:lnTo>
                    <a:pt x="786304" y="378946"/>
                  </a:lnTo>
                  <a:lnTo>
                    <a:pt x="730956" y="378946"/>
                  </a:lnTo>
                  <a:lnTo>
                    <a:pt x="730956" y="484475"/>
                  </a:lnTo>
                  <a:lnTo>
                    <a:pt x="748668" y="484475"/>
                  </a:lnTo>
                  <a:cubicBezTo>
                    <a:pt x="731694" y="498496"/>
                    <a:pt x="709555" y="506614"/>
                    <a:pt x="685941" y="506614"/>
                  </a:cubicBezTo>
                  <a:lnTo>
                    <a:pt x="509566" y="50661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01" name="Freeform: Shape 300">
              <a:extLst>
                <a:ext uri="{FF2B5EF4-FFF2-40B4-BE49-F238E27FC236}">
                  <a16:creationId xmlns:a16="http://schemas.microsoft.com/office/drawing/2014/main" id="{BB2B4AC2-C541-81CD-F006-265AC1A99F52}"/>
                </a:ext>
              </a:extLst>
            </p:cNvPr>
            <p:cNvSpPr/>
            <p:nvPr/>
          </p:nvSpPr>
          <p:spPr>
            <a:xfrm>
              <a:off x="9067689" y="2659235"/>
              <a:ext cx="36898" cy="147593"/>
            </a:xfrm>
            <a:custGeom>
              <a:avLst/>
              <a:gdLst>
                <a:gd name="connsiteX0" fmla="*/ 5535 w 36898"/>
                <a:gd name="connsiteY0" fmla="*/ 5535 h 147593"/>
                <a:gd name="connsiteX1" fmla="*/ 36529 w 36898"/>
                <a:gd name="connsiteY1" fmla="*/ 5535 h 147593"/>
                <a:gd name="connsiteX2" fmla="*/ 36529 w 36898"/>
                <a:gd name="connsiteY2" fmla="*/ 147962 h 147593"/>
                <a:gd name="connsiteX3" fmla="*/ 5535 w 36898"/>
                <a:gd name="connsiteY3" fmla="*/ 147962 h 1475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898" h="147593">
                  <a:moveTo>
                    <a:pt x="5535" y="5535"/>
                  </a:moveTo>
                  <a:lnTo>
                    <a:pt x="36529" y="5535"/>
                  </a:lnTo>
                  <a:lnTo>
                    <a:pt x="36529" y="147962"/>
                  </a:lnTo>
                  <a:lnTo>
                    <a:pt x="5535" y="14796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02" name="Freeform: Shape 301">
              <a:extLst>
                <a:ext uri="{FF2B5EF4-FFF2-40B4-BE49-F238E27FC236}">
                  <a16:creationId xmlns:a16="http://schemas.microsoft.com/office/drawing/2014/main" id="{3E03F8BD-0F9E-06FD-1838-550662DE335D}"/>
                </a:ext>
              </a:extLst>
            </p:cNvPr>
            <p:cNvSpPr/>
            <p:nvPr/>
          </p:nvSpPr>
          <p:spPr>
            <a:xfrm>
              <a:off x="8799070" y="2550753"/>
              <a:ext cx="147593" cy="376363"/>
            </a:xfrm>
            <a:custGeom>
              <a:avLst/>
              <a:gdLst>
                <a:gd name="connsiteX0" fmla="*/ 97781 w 147593"/>
                <a:gd name="connsiteY0" fmla="*/ 5535 h 376363"/>
                <a:gd name="connsiteX1" fmla="*/ 5535 w 147593"/>
                <a:gd name="connsiteY1" fmla="*/ 94829 h 376363"/>
                <a:gd name="connsiteX2" fmla="*/ 5535 w 147593"/>
                <a:gd name="connsiteY2" fmla="*/ 280796 h 376363"/>
                <a:gd name="connsiteX3" fmla="*/ 99256 w 147593"/>
                <a:gd name="connsiteY3" fmla="*/ 375256 h 376363"/>
                <a:gd name="connsiteX4" fmla="*/ 108850 w 147593"/>
                <a:gd name="connsiteY4" fmla="*/ 354593 h 376363"/>
                <a:gd name="connsiteX5" fmla="*/ 108112 w 147593"/>
                <a:gd name="connsiteY5" fmla="*/ 23246 h 376363"/>
                <a:gd name="connsiteX6" fmla="*/ 97781 w 147593"/>
                <a:gd name="connsiteY6" fmla="*/ 5535 h 376363"/>
                <a:gd name="connsiteX7" fmla="*/ 88924 w 147593"/>
                <a:gd name="connsiteY7" fmla="*/ 321385 h 376363"/>
                <a:gd name="connsiteX8" fmla="*/ 36529 w 147593"/>
                <a:gd name="connsiteY8" fmla="*/ 268251 h 376363"/>
                <a:gd name="connsiteX9" fmla="*/ 36529 w 147593"/>
                <a:gd name="connsiteY9" fmla="*/ 108112 h 376363"/>
                <a:gd name="connsiteX10" fmla="*/ 88924 w 147593"/>
                <a:gd name="connsiteY10" fmla="*/ 57930 h 376363"/>
                <a:gd name="connsiteX11" fmla="*/ 88924 w 147593"/>
                <a:gd name="connsiteY11" fmla="*/ 321385 h 376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47593" h="376363">
                  <a:moveTo>
                    <a:pt x="97781" y="5535"/>
                  </a:moveTo>
                  <a:lnTo>
                    <a:pt x="5535" y="94829"/>
                  </a:lnTo>
                  <a:lnTo>
                    <a:pt x="5535" y="280796"/>
                  </a:lnTo>
                  <a:lnTo>
                    <a:pt x="99256" y="375256"/>
                  </a:lnTo>
                  <a:lnTo>
                    <a:pt x="108850" y="354593"/>
                  </a:lnTo>
                  <a:cubicBezTo>
                    <a:pt x="158294" y="246112"/>
                    <a:pt x="158294" y="122872"/>
                    <a:pt x="108112" y="23246"/>
                  </a:cubicBezTo>
                  <a:lnTo>
                    <a:pt x="97781" y="5535"/>
                  </a:lnTo>
                  <a:close/>
                  <a:moveTo>
                    <a:pt x="88924" y="321385"/>
                  </a:moveTo>
                  <a:lnTo>
                    <a:pt x="36529" y="268251"/>
                  </a:lnTo>
                  <a:lnTo>
                    <a:pt x="36529" y="108112"/>
                  </a:lnTo>
                  <a:lnTo>
                    <a:pt x="88924" y="57930"/>
                  </a:lnTo>
                  <a:cubicBezTo>
                    <a:pt x="122872" y="138369"/>
                    <a:pt x="122872" y="233567"/>
                    <a:pt x="88924" y="32138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03" name="Freeform: Shape 302">
              <a:extLst>
                <a:ext uri="{FF2B5EF4-FFF2-40B4-BE49-F238E27FC236}">
                  <a16:creationId xmlns:a16="http://schemas.microsoft.com/office/drawing/2014/main" id="{CF208687-593F-56F4-BFF9-5DE7E819DCB8}"/>
                </a:ext>
              </a:extLst>
            </p:cNvPr>
            <p:cNvSpPr/>
            <p:nvPr/>
          </p:nvSpPr>
          <p:spPr>
            <a:xfrm>
              <a:off x="8424643" y="2545588"/>
              <a:ext cx="132834" cy="383743"/>
            </a:xfrm>
            <a:custGeom>
              <a:avLst/>
              <a:gdLst>
                <a:gd name="connsiteX0" fmla="*/ 28690 w 132834"/>
                <a:gd name="connsiteY0" fmla="*/ 31364 h 383742"/>
                <a:gd name="connsiteX1" fmla="*/ 29427 w 132834"/>
                <a:gd name="connsiteY1" fmla="*/ 358283 h 383742"/>
                <a:gd name="connsiteX2" fmla="*/ 36807 w 132834"/>
                <a:gd name="connsiteY2" fmla="*/ 383374 h 383742"/>
                <a:gd name="connsiteX3" fmla="*/ 129053 w 132834"/>
                <a:gd name="connsiteY3" fmla="*/ 289652 h 383742"/>
                <a:gd name="connsiteX4" fmla="*/ 129053 w 132834"/>
                <a:gd name="connsiteY4" fmla="*/ 103684 h 383742"/>
                <a:gd name="connsiteX5" fmla="*/ 36069 w 132834"/>
                <a:gd name="connsiteY5" fmla="*/ 5535 h 383742"/>
                <a:gd name="connsiteX6" fmla="*/ 28690 w 132834"/>
                <a:gd name="connsiteY6" fmla="*/ 31364 h 383742"/>
                <a:gd name="connsiteX7" fmla="*/ 50829 w 132834"/>
                <a:gd name="connsiteY7" fmla="*/ 66786 h 383742"/>
                <a:gd name="connsiteX8" fmla="*/ 98058 w 132834"/>
                <a:gd name="connsiteY8" fmla="*/ 116230 h 383742"/>
                <a:gd name="connsiteX9" fmla="*/ 98058 w 132834"/>
                <a:gd name="connsiteY9" fmla="*/ 277107 h 383742"/>
                <a:gd name="connsiteX10" fmla="*/ 52304 w 132834"/>
                <a:gd name="connsiteY10" fmla="*/ 323598 h 383742"/>
                <a:gd name="connsiteX11" fmla="*/ 50829 w 132834"/>
                <a:gd name="connsiteY11" fmla="*/ 66786 h 3837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2834" h="383742">
                  <a:moveTo>
                    <a:pt x="28690" y="31364"/>
                  </a:moveTo>
                  <a:cubicBezTo>
                    <a:pt x="-2305" y="130989"/>
                    <a:pt x="-2305" y="253492"/>
                    <a:pt x="29427" y="358283"/>
                  </a:cubicBezTo>
                  <a:lnTo>
                    <a:pt x="36807" y="383374"/>
                  </a:lnTo>
                  <a:lnTo>
                    <a:pt x="129053" y="289652"/>
                  </a:lnTo>
                  <a:lnTo>
                    <a:pt x="129053" y="103684"/>
                  </a:lnTo>
                  <a:lnTo>
                    <a:pt x="36069" y="5535"/>
                  </a:lnTo>
                  <a:lnTo>
                    <a:pt x="28690" y="31364"/>
                  </a:lnTo>
                  <a:close/>
                  <a:moveTo>
                    <a:pt x="50829" y="66786"/>
                  </a:moveTo>
                  <a:lnTo>
                    <a:pt x="98058" y="116230"/>
                  </a:lnTo>
                  <a:lnTo>
                    <a:pt x="98058" y="277107"/>
                  </a:lnTo>
                  <a:lnTo>
                    <a:pt x="52304" y="323598"/>
                  </a:lnTo>
                  <a:cubicBezTo>
                    <a:pt x="31641" y="240208"/>
                    <a:pt x="30903" y="147224"/>
                    <a:pt x="50829" y="6678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7167F50C-10B8-9D05-6235-804667605683}"/>
              </a:ext>
            </a:extLst>
          </p:cNvPr>
          <p:cNvGrpSpPr/>
          <p:nvPr/>
        </p:nvGrpSpPr>
        <p:grpSpPr>
          <a:xfrm>
            <a:off x="331161" y="1429022"/>
            <a:ext cx="11268110" cy="5135055"/>
            <a:chOff x="2093387" y="1323361"/>
            <a:chExt cx="8561896" cy="3972686"/>
          </a:xfrm>
        </p:grpSpPr>
        <p:sp>
          <p:nvSpPr>
            <p:cNvPr id="261" name="TextBox 260">
              <a:extLst>
                <a:ext uri="{FF2B5EF4-FFF2-40B4-BE49-F238E27FC236}">
                  <a16:creationId xmlns:a16="http://schemas.microsoft.com/office/drawing/2014/main" id="{30FAA205-AB21-9834-A31A-131D5773AC21}"/>
                </a:ext>
              </a:extLst>
            </p:cNvPr>
            <p:cNvSpPr txBox="1"/>
            <p:nvPr/>
          </p:nvSpPr>
          <p:spPr>
            <a:xfrm>
              <a:off x="2093387" y="1976832"/>
              <a:ext cx="2128492" cy="10714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171450" marR="0" lvl="0" indent="-17145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No later than 5pm the day after Election Day</a:t>
              </a:r>
            </a:p>
            <a:p>
              <a:pPr marL="171450" marR="0" lvl="0" indent="-17145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Recess provisional meeting immediately for GR staff research</a:t>
              </a:r>
            </a:p>
          </p:txBody>
        </p:sp>
        <p:cxnSp>
          <p:nvCxnSpPr>
            <p:cNvPr id="5" name="Straight Connector 4" title="callout lines">
              <a:extLst>
                <a:ext uri="{FF2B5EF4-FFF2-40B4-BE49-F238E27FC236}">
                  <a16:creationId xmlns:a16="http://schemas.microsoft.com/office/drawing/2014/main" id="{8615A3EA-EA70-74A8-0816-077B29C028BF}"/>
                </a:ext>
              </a:extLst>
            </p:cNvPr>
            <p:cNvCxnSpPr>
              <a:cxnSpLocks/>
            </p:cNvCxnSpPr>
            <p:nvPr/>
          </p:nvCxnSpPr>
          <p:spPr>
            <a:xfrm>
              <a:off x="3024543" y="2870624"/>
              <a:ext cx="0" cy="169769"/>
            </a:xfrm>
            <a:prstGeom prst="line">
              <a:avLst/>
            </a:prstGeom>
            <a:noFill/>
            <a:ln w="6350" cap="flat" cmpd="sng" algn="ctr">
              <a:solidFill>
                <a:sysClr val="window" lastClr="FFFFFF">
                  <a:lumMod val="85000"/>
                </a:sysClr>
              </a:solidFill>
              <a:prstDash val="sysDash"/>
              <a:miter lim="800000"/>
              <a:headEnd type="none" w="sm" len="sm"/>
              <a:tailEnd type="none" w="sm" len="sm"/>
            </a:ln>
            <a:effectLst/>
          </p:spPr>
        </p:cxnSp>
        <p:cxnSp>
          <p:nvCxnSpPr>
            <p:cNvPr id="6" name="Straight Connector 5" title="callout lines">
              <a:extLst>
                <a:ext uri="{FF2B5EF4-FFF2-40B4-BE49-F238E27FC236}">
                  <a16:creationId xmlns:a16="http://schemas.microsoft.com/office/drawing/2014/main" id="{1085991B-24C1-F246-B4F1-65E3CD4351B8}"/>
                </a:ext>
              </a:extLst>
            </p:cNvPr>
            <p:cNvCxnSpPr>
              <a:cxnSpLocks/>
            </p:cNvCxnSpPr>
            <p:nvPr/>
          </p:nvCxnSpPr>
          <p:spPr>
            <a:xfrm>
              <a:off x="5539269" y="2443227"/>
              <a:ext cx="0" cy="214428"/>
            </a:xfrm>
            <a:prstGeom prst="line">
              <a:avLst/>
            </a:prstGeom>
            <a:noFill/>
            <a:ln w="6350" cap="flat" cmpd="sng" algn="ctr">
              <a:solidFill>
                <a:sysClr val="window" lastClr="FFFFFF">
                  <a:lumMod val="85000"/>
                </a:sysClr>
              </a:solidFill>
              <a:prstDash val="sysDash"/>
              <a:miter lim="800000"/>
              <a:headEnd type="none" w="sm" len="sm"/>
              <a:tailEnd type="none" w="sm" len="sm"/>
            </a:ln>
            <a:effectLst/>
          </p:spPr>
        </p:cxnSp>
        <p:cxnSp>
          <p:nvCxnSpPr>
            <p:cNvPr id="7" name="Straight Connector 6" title="callout lines">
              <a:extLst>
                <a:ext uri="{FF2B5EF4-FFF2-40B4-BE49-F238E27FC236}">
                  <a16:creationId xmlns:a16="http://schemas.microsoft.com/office/drawing/2014/main" id="{3C62B84E-E709-4ED0-CD35-E27FC18ECB7F}"/>
                </a:ext>
              </a:extLst>
            </p:cNvPr>
            <p:cNvCxnSpPr>
              <a:cxnSpLocks/>
              <a:stCxn id="61" idx="2"/>
            </p:cNvCxnSpPr>
            <p:nvPr/>
          </p:nvCxnSpPr>
          <p:spPr>
            <a:xfrm flipH="1">
              <a:off x="7711909" y="2808575"/>
              <a:ext cx="1160" cy="242867"/>
            </a:xfrm>
            <a:prstGeom prst="line">
              <a:avLst/>
            </a:prstGeom>
            <a:noFill/>
            <a:ln w="6350" cap="flat" cmpd="sng" algn="ctr">
              <a:solidFill>
                <a:sysClr val="window" lastClr="FFFFFF">
                  <a:lumMod val="85000"/>
                </a:sysClr>
              </a:solidFill>
              <a:prstDash val="sysDash"/>
              <a:miter lim="800000"/>
              <a:headEnd type="none" w="sm" len="sm"/>
              <a:tailEnd type="none" w="sm" len="sm"/>
            </a:ln>
            <a:effectLst/>
          </p:spPr>
        </p:cxnSp>
        <p:cxnSp>
          <p:nvCxnSpPr>
            <p:cNvPr id="8" name="Straight Connector 7" title="callout lines">
              <a:extLst>
                <a:ext uri="{FF2B5EF4-FFF2-40B4-BE49-F238E27FC236}">
                  <a16:creationId xmlns:a16="http://schemas.microsoft.com/office/drawing/2014/main" id="{51355C8B-23D9-D32E-48DC-B93D123C7423}"/>
                </a:ext>
              </a:extLst>
            </p:cNvPr>
            <p:cNvCxnSpPr>
              <a:cxnSpLocks/>
            </p:cNvCxnSpPr>
            <p:nvPr/>
          </p:nvCxnSpPr>
          <p:spPr>
            <a:xfrm>
              <a:off x="9470002" y="2762558"/>
              <a:ext cx="0" cy="266423"/>
            </a:xfrm>
            <a:prstGeom prst="line">
              <a:avLst/>
            </a:prstGeom>
            <a:noFill/>
            <a:ln w="6350" cap="flat" cmpd="sng" algn="ctr">
              <a:solidFill>
                <a:sysClr val="window" lastClr="FFFFFF">
                  <a:lumMod val="85000"/>
                </a:sysClr>
              </a:solidFill>
              <a:prstDash val="sysDash"/>
              <a:miter lim="800000"/>
              <a:headEnd type="none" w="sm" len="sm"/>
              <a:tailEnd type="none" w="sm" len="sm"/>
            </a:ln>
            <a:effectLst/>
          </p:spPr>
        </p:cxnSp>
        <p:cxnSp>
          <p:nvCxnSpPr>
            <p:cNvPr id="9" name="Straight Connector 8" title="callout lines">
              <a:extLst>
                <a:ext uri="{FF2B5EF4-FFF2-40B4-BE49-F238E27FC236}">
                  <a16:creationId xmlns:a16="http://schemas.microsoft.com/office/drawing/2014/main" id="{3BCB35C6-DD9E-BAFF-1DBD-DD291AFD3D7F}"/>
                </a:ext>
              </a:extLst>
            </p:cNvPr>
            <p:cNvCxnSpPr>
              <a:cxnSpLocks/>
            </p:cNvCxnSpPr>
            <p:nvPr/>
          </p:nvCxnSpPr>
          <p:spPr>
            <a:xfrm>
              <a:off x="4826995" y="4094340"/>
              <a:ext cx="0" cy="296292"/>
            </a:xfrm>
            <a:prstGeom prst="line">
              <a:avLst/>
            </a:prstGeom>
            <a:noFill/>
            <a:ln w="6350" cap="flat" cmpd="sng" algn="ctr">
              <a:solidFill>
                <a:sysClr val="window" lastClr="FFFFFF">
                  <a:lumMod val="85000"/>
                </a:sysClr>
              </a:solidFill>
              <a:prstDash val="sysDash"/>
              <a:miter lim="800000"/>
              <a:headEnd type="none" w="sm" len="sm"/>
              <a:tailEnd type="none" w="sm" len="sm"/>
            </a:ln>
            <a:effectLst/>
          </p:spPr>
        </p:cxnSp>
        <p:cxnSp>
          <p:nvCxnSpPr>
            <p:cNvPr id="10" name="Straight Connector 9" title="callout lines">
              <a:extLst>
                <a:ext uri="{FF2B5EF4-FFF2-40B4-BE49-F238E27FC236}">
                  <a16:creationId xmlns:a16="http://schemas.microsoft.com/office/drawing/2014/main" id="{B8DF7322-7DAE-4632-827B-BEAF201AF75F}"/>
                </a:ext>
              </a:extLst>
            </p:cNvPr>
            <p:cNvCxnSpPr>
              <a:cxnSpLocks/>
            </p:cNvCxnSpPr>
            <p:nvPr/>
          </p:nvCxnSpPr>
          <p:spPr>
            <a:xfrm>
              <a:off x="6636453" y="4052145"/>
              <a:ext cx="0" cy="338487"/>
            </a:xfrm>
            <a:prstGeom prst="line">
              <a:avLst/>
            </a:prstGeom>
            <a:noFill/>
            <a:ln w="6350" cap="flat" cmpd="sng" algn="ctr">
              <a:solidFill>
                <a:sysClr val="window" lastClr="FFFFFF">
                  <a:lumMod val="85000"/>
                </a:sysClr>
              </a:solidFill>
              <a:prstDash val="sysDash"/>
              <a:miter lim="800000"/>
              <a:headEnd type="none" w="sm" len="sm"/>
              <a:tailEnd type="none" w="sm" len="sm"/>
            </a:ln>
            <a:effectLst/>
          </p:spPr>
        </p:cxnSp>
        <p:grpSp>
          <p:nvGrpSpPr>
            <p:cNvPr id="11" name="Group 10" title="Milestone Text">
              <a:extLst>
                <a:ext uri="{FF2B5EF4-FFF2-40B4-BE49-F238E27FC236}">
                  <a16:creationId xmlns:a16="http://schemas.microsoft.com/office/drawing/2014/main" id="{A795284B-399B-536C-8E4B-5FD02D4C4834}"/>
                </a:ext>
              </a:extLst>
            </p:cNvPr>
            <p:cNvGrpSpPr/>
            <p:nvPr/>
          </p:nvGrpSpPr>
          <p:grpSpPr>
            <a:xfrm>
              <a:off x="4442995" y="1323361"/>
              <a:ext cx="2223261" cy="1299545"/>
              <a:chOff x="1443036" y="4044585"/>
              <a:chExt cx="1678133" cy="1455947"/>
            </a:xfrm>
          </p:grpSpPr>
          <p:sp>
            <p:nvSpPr>
              <p:cNvPr id="258" name="TextBox 257">
                <a:extLst>
                  <a:ext uri="{FF2B5EF4-FFF2-40B4-BE49-F238E27FC236}">
                    <a16:creationId xmlns:a16="http://schemas.microsoft.com/office/drawing/2014/main" id="{42869AD8-4F1F-33E5-B30F-4060E7A819E1}"/>
                  </a:ext>
                </a:extLst>
              </p:cNvPr>
              <p:cNvSpPr txBox="1"/>
              <p:nvPr/>
            </p:nvSpPr>
            <p:spPr>
              <a:xfrm>
                <a:off x="1594459" y="4044585"/>
                <a:ext cx="1294782" cy="266766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t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0" cap="none" spc="0" normalizeH="0" baseline="0" noProof="0" dirty="0">
                    <a:ln>
                      <a:noFill/>
                    </a:ln>
                    <a:solidFill>
                      <a:schemeClr val="tx2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Canvass</a:t>
                </a:r>
                <a:r>
                  <a:rPr kumimoji="0" lang="en-US" sz="2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3B43E9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</a:p>
            </p:txBody>
          </p:sp>
          <p:sp>
            <p:nvSpPr>
              <p:cNvPr id="259" name="TextBox 258">
                <a:extLst>
                  <a:ext uri="{FF2B5EF4-FFF2-40B4-BE49-F238E27FC236}">
                    <a16:creationId xmlns:a16="http://schemas.microsoft.com/office/drawing/2014/main" id="{ABCF88E6-2E7A-B7AA-BA02-7A33F488677B}"/>
                  </a:ext>
                </a:extLst>
              </p:cNvPr>
              <p:cNvSpPr txBox="1"/>
              <p:nvPr/>
            </p:nvSpPr>
            <p:spPr>
              <a:xfrm>
                <a:off x="1443036" y="4300088"/>
                <a:ext cx="1678133" cy="1200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171450" marR="0" lvl="0" indent="-17145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Review and ascertain totals for Election Day and early in-person absentee votes</a:t>
                </a:r>
              </a:p>
              <a:p>
                <a:pPr marL="171450" marR="0" lvl="0" indent="-17145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Recess as needed until certification</a:t>
                </a:r>
              </a:p>
            </p:txBody>
          </p:sp>
        </p:grpSp>
        <p:grpSp>
          <p:nvGrpSpPr>
            <p:cNvPr id="12" name="Group 11" title="Milestone Text">
              <a:extLst>
                <a:ext uri="{FF2B5EF4-FFF2-40B4-BE49-F238E27FC236}">
                  <a16:creationId xmlns:a16="http://schemas.microsoft.com/office/drawing/2014/main" id="{3E993331-2E50-82D5-669B-E70DEE91363F}"/>
                </a:ext>
              </a:extLst>
            </p:cNvPr>
            <p:cNvGrpSpPr/>
            <p:nvPr/>
          </p:nvGrpSpPr>
          <p:grpSpPr>
            <a:xfrm>
              <a:off x="3248439" y="4404097"/>
              <a:ext cx="2652577" cy="888982"/>
              <a:chOff x="1319521" y="3697426"/>
              <a:chExt cx="1894829" cy="892407"/>
            </a:xfrm>
          </p:grpSpPr>
          <p:sp>
            <p:nvSpPr>
              <p:cNvPr id="256" name="TextBox 255">
                <a:extLst>
                  <a:ext uri="{FF2B5EF4-FFF2-40B4-BE49-F238E27FC236}">
                    <a16:creationId xmlns:a16="http://schemas.microsoft.com/office/drawing/2014/main" id="{A7B155E5-FAB5-900F-66BE-E4701B0ACD2A}"/>
                  </a:ext>
                </a:extLst>
              </p:cNvPr>
              <p:cNvSpPr txBox="1"/>
              <p:nvPr/>
            </p:nvSpPr>
            <p:spPr>
              <a:xfrm>
                <a:off x="1517452" y="3697426"/>
                <a:ext cx="1294782" cy="47805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Provisional Research</a:t>
                </a:r>
                <a:r>
                  <a:rPr kumimoji="0" lang="en-US" sz="2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3B43E9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</a:p>
            </p:txBody>
          </p:sp>
          <p:sp>
            <p:nvSpPr>
              <p:cNvPr id="257" name="TextBox 256">
                <a:extLst>
                  <a:ext uri="{FF2B5EF4-FFF2-40B4-BE49-F238E27FC236}">
                    <a16:creationId xmlns:a16="http://schemas.microsoft.com/office/drawing/2014/main" id="{E98D2C6A-2FA1-B3AE-CD4F-72BAEBB71625}"/>
                  </a:ext>
                </a:extLst>
              </p:cNvPr>
              <p:cNvSpPr txBox="1"/>
              <p:nvPr/>
            </p:nvSpPr>
            <p:spPr>
              <a:xfrm>
                <a:off x="1319521" y="3944464"/>
                <a:ext cx="1894829" cy="64536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171450" marR="0" lvl="0" indent="-17145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GR staff review provisional voter information and process SDR applications</a:t>
                </a:r>
              </a:p>
            </p:txBody>
          </p:sp>
        </p:grpSp>
        <p:grpSp>
          <p:nvGrpSpPr>
            <p:cNvPr id="13" name="Group 12" title="Milestone Text">
              <a:extLst>
                <a:ext uri="{FF2B5EF4-FFF2-40B4-BE49-F238E27FC236}">
                  <a16:creationId xmlns:a16="http://schemas.microsoft.com/office/drawing/2014/main" id="{DC1EA415-3CE3-EF4F-2A06-7EAB337B2386}"/>
                </a:ext>
              </a:extLst>
            </p:cNvPr>
            <p:cNvGrpSpPr/>
            <p:nvPr/>
          </p:nvGrpSpPr>
          <p:grpSpPr>
            <a:xfrm>
              <a:off x="6294408" y="4390632"/>
              <a:ext cx="2376961" cy="905415"/>
              <a:chOff x="1515155" y="3713060"/>
              <a:chExt cx="1706550" cy="908903"/>
            </a:xfrm>
          </p:grpSpPr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371A1BF1-8F65-E3CB-5938-645AA8D4FC81}"/>
                  </a:ext>
                </a:extLst>
              </p:cNvPr>
              <p:cNvSpPr txBox="1"/>
              <p:nvPr/>
            </p:nvSpPr>
            <p:spPr>
              <a:xfrm>
                <a:off x="1515155" y="3713060"/>
                <a:ext cx="1706550" cy="478051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t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0" cap="none" spc="0" normalizeH="0" baseline="0" noProof="0" dirty="0">
                    <a:ln>
                      <a:noFill/>
                    </a:ln>
                    <a:solidFill>
                      <a:schemeClr val="tx2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Provisional Ballot Meeting</a:t>
                </a:r>
                <a:r>
                  <a:rPr kumimoji="0" lang="en-US" sz="2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3B43E9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</a:p>
            </p:txBody>
          </p:sp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A42F0A60-629A-75CA-63FC-001197294FC7}"/>
                  </a:ext>
                </a:extLst>
              </p:cNvPr>
              <p:cNvSpPr txBox="1"/>
              <p:nvPr/>
            </p:nvSpPr>
            <p:spPr>
              <a:xfrm>
                <a:off x="1517452" y="3976593"/>
                <a:ext cx="1628915" cy="64537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171450" marR="0" lvl="0" indent="-17145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EB holds limited-attendance meeting to determine voter eligibility</a:t>
                </a:r>
              </a:p>
            </p:txBody>
          </p:sp>
        </p:grpSp>
        <p:grpSp>
          <p:nvGrpSpPr>
            <p:cNvPr id="14" name="Group 13" title="Milestone Text">
              <a:extLst>
                <a:ext uri="{FF2B5EF4-FFF2-40B4-BE49-F238E27FC236}">
                  <a16:creationId xmlns:a16="http://schemas.microsoft.com/office/drawing/2014/main" id="{B21074A3-8D38-3E8E-51EB-9990F399D583}"/>
                </a:ext>
              </a:extLst>
            </p:cNvPr>
            <p:cNvGrpSpPr/>
            <p:nvPr/>
          </p:nvGrpSpPr>
          <p:grpSpPr>
            <a:xfrm>
              <a:off x="6835264" y="1699374"/>
              <a:ext cx="1731171" cy="1109201"/>
              <a:chOff x="1498913" y="3814218"/>
              <a:chExt cx="1313321" cy="1267389"/>
            </a:xfrm>
          </p:grpSpPr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C265195B-A2B5-3ABC-14DA-B97F3B2CA9C0}"/>
                  </a:ext>
                </a:extLst>
              </p:cNvPr>
              <p:cNvSpPr txBox="1"/>
              <p:nvPr/>
            </p:nvSpPr>
            <p:spPr>
              <a:xfrm>
                <a:off x="1498913" y="3814218"/>
                <a:ext cx="1294782" cy="54413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Canvass</a:t>
                </a:r>
                <a:r>
                  <a:rPr kumimoji="0" lang="en-US" sz="2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3B43E9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000" b="1" i="0" u="none" strike="noStrike" kern="0" cap="none" spc="0" normalizeH="0" baseline="0" noProof="0" dirty="0">
                    <a:ln>
                      <a:noFill/>
                    </a:ln>
                    <a:solidFill>
                      <a:schemeClr val="tx2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Continued</a:t>
                </a:r>
                <a:r>
                  <a:rPr kumimoji="0" lang="en-US" sz="2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3B43E9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</a:p>
            </p:txBody>
          </p:sp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F5571EE2-1DB2-BB8F-5EE3-DDB75F31A5EC}"/>
                  </a:ext>
                </a:extLst>
              </p:cNvPr>
              <p:cNvSpPr txBox="1"/>
              <p:nvPr/>
            </p:nvSpPr>
            <p:spPr>
              <a:xfrm>
                <a:off x="1517452" y="4102167"/>
                <a:ext cx="1294782" cy="97944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171450" marR="0" lvl="0" indent="-17145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Review and ascertain totals for post-election, provisional, and write-in votes</a:t>
                </a:r>
              </a:p>
            </p:txBody>
          </p:sp>
        </p:grpSp>
        <p:grpSp>
          <p:nvGrpSpPr>
            <p:cNvPr id="15" name="Group 14" title="Milestone Text">
              <a:extLst>
                <a:ext uri="{FF2B5EF4-FFF2-40B4-BE49-F238E27FC236}">
                  <a16:creationId xmlns:a16="http://schemas.microsoft.com/office/drawing/2014/main" id="{88D1B8C9-6FA4-5184-649D-84947B3FECBA}"/>
                </a:ext>
              </a:extLst>
            </p:cNvPr>
            <p:cNvGrpSpPr/>
            <p:nvPr/>
          </p:nvGrpSpPr>
          <p:grpSpPr>
            <a:xfrm>
              <a:off x="8676821" y="1371011"/>
              <a:ext cx="1978462" cy="1558187"/>
              <a:chOff x="1517452" y="3644153"/>
              <a:chExt cx="1500927" cy="1846575"/>
            </a:xfrm>
          </p:grpSpPr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810ED846-A3CF-EA18-34C7-539BB34EB11C}"/>
                  </a:ext>
                </a:extLst>
              </p:cNvPr>
              <p:cNvSpPr txBox="1"/>
              <p:nvPr/>
            </p:nvSpPr>
            <p:spPr>
              <a:xfrm>
                <a:off x="1822848" y="3644153"/>
                <a:ext cx="840776" cy="56435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0" cap="none" spc="0" normalizeH="0" baseline="0" noProof="0" dirty="0">
                    <a:ln>
                      <a:noFill/>
                    </a:ln>
                    <a:solidFill>
                      <a:schemeClr val="tx2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Certification</a:t>
                </a:r>
                <a:r>
                  <a:rPr kumimoji="0" lang="en-US" sz="2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3B43E9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</a:p>
            </p:txBody>
          </p:sp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74028416-C76F-3282-12B0-8994ACBCF011}"/>
                  </a:ext>
                </a:extLst>
              </p:cNvPr>
              <p:cNvSpPr txBox="1"/>
              <p:nvPr/>
            </p:nvSpPr>
            <p:spPr>
              <a:xfrm>
                <a:off x="1517452" y="3966969"/>
                <a:ext cx="1500927" cy="152375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171450" marR="0" lvl="0" indent="-17145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No later than 10 days after Election Day (6 days for primaries)</a:t>
                </a:r>
              </a:p>
              <a:p>
                <a:pPr marL="171450" marR="0" lvl="0" indent="-17145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Execute Abstracts of Votes and Certificates of Election</a:t>
                </a:r>
              </a:p>
            </p:txBody>
          </p:sp>
        </p:grpSp>
        <p:pic>
          <p:nvPicPr>
            <p:cNvPr id="16" name="Picture 15" descr="A black and white checkered umbrella&#10;&#10;AI-generated content may be incorrect.">
              <a:extLst>
                <a:ext uri="{FF2B5EF4-FFF2-40B4-BE49-F238E27FC236}">
                  <a16:creationId xmlns:a16="http://schemas.microsoft.com/office/drawing/2014/main" id="{29BECB07-C8AD-0060-B978-F6AD8FFBC59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4"/>
                </a:ext>
              </a:extLst>
            </a:blip>
            <a:stretch>
              <a:fillRect/>
            </a:stretch>
          </p:blipFill>
          <p:spPr>
            <a:xfrm>
              <a:off x="9686865" y="2644224"/>
              <a:ext cx="576319" cy="736180"/>
            </a:xfrm>
            <a:prstGeom prst="rect">
              <a:avLst/>
            </a:prstGeom>
          </p:spPr>
        </p:pic>
        <p:sp>
          <p:nvSpPr>
            <p:cNvPr id="17" name="Freeform 9">
              <a:extLst>
                <a:ext uri="{FF2B5EF4-FFF2-40B4-BE49-F238E27FC236}">
                  <a16:creationId xmlns:a16="http://schemas.microsoft.com/office/drawing/2014/main" id="{D5D97B0C-8F82-3D35-60BA-DBC5DAC8EF9D}"/>
                </a:ext>
              </a:extLst>
            </p:cNvPr>
            <p:cNvSpPr>
              <a:spLocks/>
            </p:cNvSpPr>
            <p:nvPr/>
          </p:nvSpPr>
          <p:spPr bwMode="auto">
            <a:xfrm>
              <a:off x="2813622" y="2715622"/>
              <a:ext cx="2840569" cy="868219"/>
            </a:xfrm>
            <a:custGeom>
              <a:avLst/>
              <a:gdLst/>
              <a:ahLst/>
              <a:cxnLst>
                <a:cxn ang="0">
                  <a:pos x="0" y="1696"/>
                </a:cxn>
                <a:cxn ang="0">
                  <a:pos x="76" y="763"/>
                </a:cxn>
                <a:cxn ang="0">
                  <a:pos x="155" y="763"/>
                </a:cxn>
                <a:cxn ang="0">
                  <a:pos x="310" y="758"/>
                </a:cxn>
                <a:cxn ang="0">
                  <a:pos x="541" y="746"/>
                </a:cxn>
                <a:cxn ang="0">
                  <a:pos x="838" y="716"/>
                </a:cxn>
                <a:cxn ang="0">
                  <a:pos x="1115" y="676"/>
                </a:cxn>
                <a:cxn ang="0">
                  <a:pos x="1367" y="630"/>
                </a:cxn>
                <a:cxn ang="0">
                  <a:pos x="1587" y="580"/>
                </a:cxn>
                <a:cxn ang="0">
                  <a:pos x="1767" y="526"/>
                </a:cxn>
                <a:cxn ang="0">
                  <a:pos x="1840" y="500"/>
                </a:cxn>
                <a:cxn ang="0">
                  <a:pos x="1902" y="473"/>
                </a:cxn>
                <a:cxn ang="0">
                  <a:pos x="1950" y="447"/>
                </a:cxn>
                <a:cxn ang="0">
                  <a:pos x="1990" y="424"/>
                </a:cxn>
                <a:cxn ang="0">
                  <a:pos x="2079" y="378"/>
                </a:cxn>
                <a:cxn ang="0">
                  <a:pos x="2176" y="333"/>
                </a:cxn>
                <a:cxn ang="0">
                  <a:pos x="2280" y="290"/>
                </a:cxn>
                <a:cxn ang="0">
                  <a:pos x="2391" y="250"/>
                </a:cxn>
                <a:cxn ang="0">
                  <a:pos x="2508" y="212"/>
                </a:cxn>
                <a:cxn ang="0">
                  <a:pos x="2629" y="177"/>
                </a:cxn>
                <a:cxn ang="0">
                  <a:pos x="2819" y="127"/>
                </a:cxn>
                <a:cxn ang="0">
                  <a:pos x="3082" y="73"/>
                </a:cxn>
                <a:cxn ang="0">
                  <a:pos x="3351" y="33"/>
                </a:cxn>
                <a:cxn ang="0">
                  <a:pos x="3484" y="18"/>
                </a:cxn>
                <a:cxn ang="0">
                  <a:pos x="3617" y="7"/>
                </a:cxn>
                <a:cxn ang="0">
                  <a:pos x="3747" y="1"/>
                </a:cxn>
                <a:cxn ang="0">
                  <a:pos x="3875" y="0"/>
                </a:cxn>
                <a:cxn ang="0">
                  <a:pos x="4633" y="933"/>
                </a:cxn>
                <a:cxn ang="0">
                  <a:pos x="3875" y="933"/>
                </a:cxn>
                <a:cxn ang="0">
                  <a:pos x="3774" y="935"/>
                </a:cxn>
                <a:cxn ang="0">
                  <a:pos x="3568" y="949"/>
                </a:cxn>
                <a:cxn ang="0">
                  <a:pos x="3355" y="976"/>
                </a:cxn>
                <a:cxn ang="0">
                  <a:pos x="3148" y="1013"/>
                </a:cxn>
                <a:cxn ang="0">
                  <a:pos x="2951" y="1058"/>
                </a:cxn>
                <a:cxn ang="0">
                  <a:pos x="2769" y="1109"/>
                </a:cxn>
                <a:cxn ang="0">
                  <a:pos x="2609" y="1164"/>
                </a:cxn>
                <a:cxn ang="0">
                  <a:pos x="2482" y="1219"/>
                </a:cxn>
                <a:cxn ang="0">
                  <a:pos x="2429" y="1249"/>
                </a:cxn>
                <a:cxn ang="0">
                  <a:pos x="2383" y="1275"/>
                </a:cxn>
                <a:cxn ang="0">
                  <a:pos x="2279" y="1326"/>
                </a:cxn>
                <a:cxn ang="0">
                  <a:pos x="2162" y="1375"/>
                </a:cxn>
                <a:cxn ang="0">
                  <a:pos x="2034" y="1419"/>
                </a:cxn>
                <a:cxn ang="0">
                  <a:pos x="1897" y="1461"/>
                </a:cxn>
                <a:cxn ang="0">
                  <a:pos x="1753" y="1499"/>
                </a:cxn>
                <a:cxn ang="0">
                  <a:pos x="1602" y="1535"/>
                </a:cxn>
                <a:cxn ang="0">
                  <a:pos x="1444" y="1567"/>
                </a:cxn>
                <a:cxn ang="0">
                  <a:pos x="1282" y="1595"/>
                </a:cxn>
                <a:cxn ang="0">
                  <a:pos x="1036" y="1632"/>
                </a:cxn>
                <a:cxn ang="0">
                  <a:pos x="705" y="1667"/>
                </a:cxn>
                <a:cxn ang="0">
                  <a:pos x="381" y="1689"/>
                </a:cxn>
                <a:cxn ang="0">
                  <a:pos x="76" y="1696"/>
                </a:cxn>
              </a:cxnLst>
              <a:rect l="0" t="0" r="r" b="b"/>
              <a:pathLst>
                <a:path w="4633" h="1696">
                  <a:moveTo>
                    <a:pt x="76" y="1696"/>
                  </a:moveTo>
                  <a:lnTo>
                    <a:pt x="0" y="1696"/>
                  </a:lnTo>
                  <a:lnTo>
                    <a:pt x="0" y="763"/>
                  </a:lnTo>
                  <a:lnTo>
                    <a:pt x="76" y="763"/>
                  </a:lnTo>
                  <a:lnTo>
                    <a:pt x="76" y="763"/>
                  </a:lnTo>
                  <a:lnTo>
                    <a:pt x="155" y="763"/>
                  </a:lnTo>
                  <a:lnTo>
                    <a:pt x="233" y="761"/>
                  </a:lnTo>
                  <a:lnTo>
                    <a:pt x="310" y="758"/>
                  </a:lnTo>
                  <a:lnTo>
                    <a:pt x="389" y="755"/>
                  </a:lnTo>
                  <a:lnTo>
                    <a:pt x="541" y="746"/>
                  </a:lnTo>
                  <a:lnTo>
                    <a:pt x="692" y="732"/>
                  </a:lnTo>
                  <a:lnTo>
                    <a:pt x="838" y="716"/>
                  </a:lnTo>
                  <a:lnTo>
                    <a:pt x="979" y="698"/>
                  </a:lnTo>
                  <a:lnTo>
                    <a:pt x="1115" y="676"/>
                  </a:lnTo>
                  <a:lnTo>
                    <a:pt x="1244" y="655"/>
                  </a:lnTo>
                  <a:lnTo>
                    <a:pt x="1367" y="630"/>
                  </a:lnTo>
                  <a:lnTo>
                    <a:pt x="1481" y="606"/>
                  </a:lnTo>
                  <a:lnTo>
                    <a:pt x="1587" y="580"/>
                  </a:lnTo>
                  <a:lnTo>
                    <a:pt x="1682" y="552"/>
                  </a:lnTo>
                  <a:lnTo>
                    <a:pt x="1767" y="526"/>
                  </a:lnTo>
                  <a:lnTo>
                    <a:pt x="1805" y="512"/>
                  </a:lnTo>
                  <a:lnTo>
                    <a:pt x="1840" y="500"/>
                  </a:lnTo>
                  <a:lnTo>
                    <a:pt x="1873" y="486"/>
                  </a:lnTo>
                  <a:lnTo>
                    <a:pt x="1902" y="473"/>
                  </a:lnTo>
                  <a:lnTo>
                    <a:pt x="1927" y="460"/>
                  </a:lnTo>
                  <a:lnTo>
                    <a:pt x="1950" y="447"/>
                  </a:lnTo>
                  <a:lnTo>
                    <a:pt x="1950" y="447"/>
                  </a:lnTo>
                  <a:lnTo>
                    <a:pt x="1990" y="424"/>
                  </a:lnTo>
                  <a:lnTo>
                    <a:pt x="2034" y="401"/>
                  </a:lnTo>
                  <a:lnTo>
                    <a:pt x="2079" y="378"/>
                  </a:lnTo>
                  <a:lnTo>
                    <a:pt x="2126" y="355"/>
                  </a:lnTo>
                  <a:lnTo>
                    <a:pt x="2176" y="333"/>
                  </a:lnTo>
                  <a:lnTo>
                    <a:pt x="2226" y="312"/>
                  </a:lnTo>
                  <a:lnTo>
                    <a:pt x="2280" y="290"/>
                  </a:lnTo>
                  <a:lnTo>
                    <a:pt x="2336" y="270"/>
                  </a:lnTo>
                  <a:lnTo>
                    <a:pt x="2391" y="250"/>
                  </a:lnTo>
                  <a:lnTo>
                    <a:pt x="2449" y="230"/>
                  </a:lnTo>
                  <a:lnTo>
                    <a:pt x="2508" y="212"/>
                  </a:lnTo>
                  <a:lnTo>
                    <a:pt x="2568" y="193"/>
                  </a:lnTo>
                  <a:lnTo>
                    <a:pt x="2629" y="177"/>
                  </a:lnTo>
                  <a:lnTo>
                    <a:pt x="2692" y="160"/>
                  </a:lnTo>
                  <a:lnTo>
                    <a:pt x="2819" y="127"/>
                  </a:lnTo>
                  <a:lnTo>
                    <a:pt x="2949" y="100"/>
                  </a:lnTo>
                  <a:lnTo>
                    <a:pt x="3082" y="73"/>
                  </a:lnTo>
                  <a:lnTo>
                    <a:pt x="3215" y="52"/>
                  </a:lnTo>
                  <a:lnTo>
                    <a:pt x="3351" y="33"/>
                  </a:lnTo>
                  <a:lnTo>
                    <a:pt x="3417" y="26"/>
                  </a:lnTo>
                  <a:lnTo>
                    <a:pt x="3484" y="18"/>
                  </a:lnTo>
                  <a:lnTo>
                    <a:pt x="3551" y="13"/>
                  </a:lnTo>
                  <a:lnTo>
                    <a:pt x="3617" y="7"/>
                  </a:lnTo>
                  <a:lnTo>
                    <a:pt x="3681" y="4"/>
                  </a:lnTo>
                  <a:lnTo>
                    <a:pt x="3747" y="1"/>
                  </a:lnTo>
                  <a:lnTo>
                    <a:pt x="3811" y="0"/>
                  </a:lnTo>
                  <a:lnTo>
                    <a:pt x="3875" y="0"/>
                  </a:lnTo>
                  <a:lnTo>
                    <a:pt x="4633" y="0"/>
                  </a:lnTo>
                  <a:lnTo>
                    <a:pt x="4633" y="933"/>
                  </a:lnTo>
                  <a:lnTo>
                    <a:pt x="3875" y="933"/>
                  </a:lnTo>
                  <a:lnTo>
                    <a:pt x="3875" y="933"/>
                  </a:lnTo>
                  <a:lnTo>
                    <a:pt x="3824" y="933"/>
                  </a:lnTo>
                  <a:lnTo>
                    <a:pt x="3774" y="935"/>
                  </a:lnTo>
                  <a:lnTo>
                    <a:pt x="3672" y="941"/>
                  </a:lnTo>
                  <a:lnTo>
                    <a:pt x="3568" y="949"/>
                  </a:lnTo>
                  <a:lnTo>
                    <a:pt x="3461" y="961"/>
                  </a:lnTo>
                  <a:lnTo>
                    <a:pt x="3355" y="976"/>
                  </a:lnTo>
                  <a:lnTo>
                    <a:pt x="3251" y="993"/>
                  </a:lnTo>
                  <a:lnTo>
                    <a:pt x="3148" y="1013"/>
                  </a:lnTo>
                  <a:lnTo>
                    <a:pt x="3048" y="1035"/>
                  </a:lnTo>
                  <a:lnTo>
                    <a:pt x="2951" y="1058"/>
                  </a:lnTo>
                  <a:lnTo>
                    <a:pt x="2857" y="1082"/>
                  </a:lnTo>
                  <a:lnTo>
                    <a:pt x="2769" y="1109"/>
                  </a:lnTo>
                  <a:lnTo>
                    <a:pt x="2686" y="1136"/>
                  </a:lnTo>
                  <a:lnTo>
                    <a:pt x="2609" y="1164"/>
                  </a:lnTo>
                  <a:lnTo>
                    <a:pt x="2542" y="1192"/>
                  </a:lnTo>
                  <a:lnTo>
                    <a:pt x="2482" y="1219"/>
                  </a:lnTo>
                  <a:lnTo>
                    <a:pt x="2454" y="1233"/>
                  </a:lnTo>
                  <a:lnTo>
                    <a:pt x="2429" y="1249"/>
                  </a:lnTo>
                  <a:lnTo>
                    <a:pt x="2429" y="1249"/>
                  </a:lnTo>
                  <a:lnTo>
                    <a:pt x="2383" y="1275"/>
                  </a:lnTo>
                  <a:lnTo>
                    <a:pt x="2333" y="1301"/>
                  </a:lnTo>
                  <a:lnTo>
                    <a:pt x="2279" y="1326"/>
                  </a:lnTo>
                  <a:lnTo>
                    <a:pt x="2222" y="1350"/>
                  </a:lnTo>
                  <a:lnTo>
                    <a:pt x="2162" y="1375"/>
                  </a:lnTo>
                  <a:lnTo>
                    <a:pt x="2100" y="1398"/>
                  </a:lnTo>
                  <a:lnTo>
                    <a:pt x="2034" y="1419"/>
                  </a:lnTo>
                  <a:lnTo>
                    <a:pt x="1968" y="1441"/>
                  </a:lnTo>
                  <a:lnTo>
                    <a:pt x="1897" y="1461"/>
                  </a:lnTo>
                  <a:lnTo>
                    <a:pt x="1827" y="1481"/>
                  </a:lnTo>
                  <a:lnTo>
                    <a:pt x="1753" y="1499"/>
                  </a:lnTo>
                  <a:lnTo>
                    <a:pt x="1677" y="1518"/>
                  </a:lnTo>
                  <a:lnTo>
                    <a:pt x="1602" y="1535"/>
                  </a:lnTo>
                  <a:lnTo>
                    <a:pt x="1524" y="1552"/>
                  </a:lnTo>
                  <a:lnTo>
                    <a:pt x="1444" y="1567"/>
                  </a:lnTo>
                  <a:lnTo>
                    <a:pt x="1364" y="1581"/>
                  </a:lnTo>
                  <a:lnTo>
                    <a:pt x="1282" y="1595"/>
                  </a:lnTo>
                  <a:lnTo>
                    <a:pt x="1201" y="1609"/>
                  </a:lnTo>
                  <a:lnTo>
                    <a:pt x="1036" y="1632"/>
                  </a:lnTo>
                  <a:lnTo>
                    <a:pt x="870" y="1652"/>
                  </a:lnTo>
                  <a:lnTo>
                    <a:pt x="705" y="1667"/>
                  </a:lnTo>
                  <a:lnTo>
                    <a:pt x="542" y="1679"/>
                  </a:lnTo>
                  <a:lnTo>
                    <a:pt x="381" y="1689"/>
                  </a:lnTo>
                  <a:lnTo>
                    <a:pt x="226" y="1695"/>
                  </a:lnTo>
                  <a:lnTo>
                    <a:pt x="76" y="1696"/>
                  </a:lnTo>
                  <a:lnTo>
                    <a:pt x="76" y="1696"/>
                  </a:lnTo>
                  <a:close/>
                </a:path>
              </a:pathLst>
            </a:custGeom>
            <a:solidFill>
              <a:srgbClr val="44546A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121898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</a:endParaRPr>
            </a:p>
          </p:txBody>
        </p:sp>
        <p:sp>
          <p:nvSpPr>
            <p:cNvPr id="18" name="Freeform 15">
              <a:extLst>
                <a:ext uri="{FF2B5EF4-FFF2-40B4-BE49-F238E27FC236}">
                  <a16:creationId xmlns:a16="http://schemas.microsoft.com/office/drawing/2014/main" id="{0AA682C4-0CEB-CAAA-CE15-598E23735022}"/>
                </a:ext>
              </a:extLst>
            </p:cNvPr>
            <p:cNvSpPr>
              <a:spLocks/>
            </p:cNvSpPr>
            <p:nvPr/>
          </p:nvSpPr>
          <p:spPr bwMode="auto">
            <a:xfrm>
              <a:off x="2813622" y="3166662"/>
              <a:ext cx="2840569" cy="827088"/>
            </a:xfrm>
            <a:custGeom>
              <a:avLst/>
              <a:gdLst/>
              <a:ahLst/>
              <a:cxnLst>
                <a:cxn ang="0">
                  <a:pos x="3875" y="1696"/>
                </a:cxn>
                <a:cxn ang="0">
                  <a:pos x="3811" y="1696"/>
                </a:cxn>
                <a:cxn ang="0">
                  <a:pos x="3681" y="1692"/>
                </a:cxn>
                <a:cxn ang="0">
                  <a:pos x="3551" y="1684"/>
                </a:cxn>
                <a:cxn ang="0">
                  <a:pos x="3417" y="1670"/>
                </a:cxn>
                <a:cxn ang="0">
                  <a:pos x="3215" y="1644"/>
                </a:cxn>
                <a:cxn ang="0">
                  <a:pos x="2949" y="1598"/>
                </a:cxn>
                <a:cxn ang="0">
                  <a:pos x="2692" y="1538"/>
                </a:cxn>
                <a:cxn ang="0">
                  <a:pos x="2568" y="1502"/>
                </a:cxn>
                <a:cxn ang="0">
                  <a:pos x="2449" y="1465"/>
                </a:cxn>
                <a:cxn ang="0">
                  <a:pos x="2336" y="1427"/>
                </a:cxn>
                <a:cxn ang="0">
                  <a:pos x="2226" y="1385"/>
                </a:cxn>
                <a:cxn ang="0">
                  <a:pos x="2126" y="1341"/>
                </a:cxn>
                <a:cxn ang="0">
                  <a:pos x="2034" y="1296"/>
                </a:cxn>
                <a:cxn ang="0">
                  <a:pos x="1950" y="1249"/>
                </a:cxn>
                <a:cxn ang="0">
                  <a:pos x="1927" y="1236"/>
                </a:cxn>
                <a:cxn ang="0">
                  <a:pos x="1873" y="1210"/>
                </a:cxn>
                <a:cxn ang="0">
                  <a:pos x="1805" y="1184"/>
                </a:cxn>
                <a:cxn ang="0">
                  <a:pos x="1682" y="1144"/>
                </a:cxn>
                <a:cxn ang="0">
                  <a:pos x="1481" y="1092"/>
                </a:cxn>
                <a:cxn ang="0">
                  <a:pos x="1244" y="1041"/>
                </a:cxn>
                <a:cxn ang="0">
                  <a:pos x="979" y="998"/>
                </a:cxn>
                <a:cxn ang="0">
                  <a:pos x="692" y="964"/>
                </a:cxn>
                <a:cxn ang="0">
                  <a:pos x="389" y="941"/>
                </a:cxn>
                <a:cxn ang="0">
                  <a:pos x="233" y="935"/>
                </a:cxn>
                <a:cxn ang="0">
                  <a:pos x="76" y="933"/>
                </a:cxn>
                <a:cxn ang="0">
                  <a:pos x="0" y="0"/>
                </a:cxn>
                <a:cxn ang="0">
                  <a:pos x="76" y="0"/>
                </a:cxn>
                <a:cxn ang="0">
                  <a:pos x="381" y="7"/>
                </a:cxn>
                <a:cxn ang="0">
                  <a:pos x="705" y="29"/>
                </a:cxn>
                <a:cxn ang="0">
                  <a:pos x="1036" y="64"/>
                </a:cxn>
                <a:cxn ang="0">
                  <a:pos x="1282" y="101"/>
                </a:cxn>
                <a:cxn ang="0">
                  <a:pos x="1444" y="129"/>
                </a:cxn>
                <a:cxn ang="0">
                  <a:pos x="1602" y="161"/>
                </a:cxn>
                <a:cxn ang="0">
                  <a:pos x="1753" y="196"/>
                </a:cxn>
                <a:cxn ang="0">
                  <a:pos x="1897" y="235"/>
                </a:cxn>
                <a:cxn ang="0">
                  <a:pos x="2034" y="276"/>
                </a:cxn>
                <a:cxn ang="0">
                  <a:pos x="2162" y="321"/>
                </a:cxn>
                <a:cxn ang="0">
                  <a:pos x="2279" y="370"/>
                </a:cxn>
                <a:cxn ang="0">
                  <a:pos x="2383" y="421"/>
                </a:cxn>
                <a:cxn ang="0">
                  <a:pos x="2429" y="449"/>
                </a:cxn>
                <a:cxn ang="0">
                  <a:pos x="2482" y="476"/>
                </a:cxn>
                <a:cxn ang="0">
                  <a:pos x="2609" y="533"/>
                </a:cxn>
                <a:cxn ang="0">
                  <a:pos x="2769" y="587"/>
                </a:cxn>
                <a:cxn ang="0">
                  <a:pos x="2951" y="638"/>
                </a:cxn>
                <a:cxn ang="0">
                  <a:pos x="3148" y="683"/>
                </a:cxn>
                <a:cxn ang="0">
                  <a:pos x="3355" y="719"/>
                </a:cxn>
                <a:cxn ang="0">
                  <a:pos x="3568" y="747"/>
                </a:cxn>
                <a:cxn ang="0">
                  <a:pos x="3774" y="761"/>
                </a:cxn>
                <a:cxn ang="0">
                  <a:pos x="3875" y="764"/>
                </a:cxn>
                <a:cxn ang="0">
                  <a:pos x="4633" y="1696"/>
                </a:cxn>
              </a:cxnLst>
              <a:rect l="0" t="0" r="r" b="b"/>
              <a:pathLst>
                <a:path w="4633" h="1696">
                  <a:moveTo>
                    <a:pt x="4633" y="1696"/>
                  </a:moveTo>
                  <a:lnTo>
                    <a:pt x="3875" y="1696"/>
                  </a:lnTo>
                  <a:lnTo>
                    <a:pt x="3875" y="1696"/>
                  </a:lnTo>
                  <a:lnTo>
                    <a:pt x="3811" y="1696"/>
                  </a:lnTo>
                  <a:lnTo>
                    <a:pt x="3747" y="1695"/>
                  </a:lnTo>
                  <a:lnTo>
                    <a:pt x="3681" y="1692"/>
                  </a:lnTo>
                  <a:lnTo>
                    <a:pt x="3617" y="1688"/>
                  </a:lnTo>
                  <a:lnTo>
                    <a:pt x="3551" y="1684"/>
                  </a:lnTo>
                  <a:lnTo>
                    <a:pt x="3484" y="1678"/>
                  </a:lnTo>
                  <a:lnTo>
                    <a:pt x="3417" y="1670"/>
                  </a:lnTo>
                  <a:lnTo>
                    <a:pt x="3351" y="1662"/>
                  </a:lnTo>
                  <a:lnTo>
                    <a:pt x="3215" y="1644"/>
                  </a:lnTo>
                  <a:lnTo>
                    <a:pt x="3082" y="1622"/>
                  </a:lnTo>
                  <a:lnTo>
                    <a:pt x="2949" y="1598"/>
                  </a:lnTo>
                  <a:lnTo>
                    <a:pt x="2819" y="1569"/>
                  </a:lnTo>
                  <a:lnTo>
                    <a:pt x="2692" y="1538"/>
                  </a:lnTo>
                  <a:lnTo>
                    <a:pt x="2629" y="1521"/>
                  </a:lnTo>
                  <a:lnTo>
                    <a:pt x="2568" y="1502"/>
                  </a:lnTo>
                  <a:lnTo>
                    <a:pt x="2508" y="1484"/>
                  </a:lnTo>
                  <a:lnTo>
                    <a:pt x="2449" y="1465"/>
                  </a:lnTo>
                  <a:lnTo>
                    <a:pt x="2391" y="1447"/>
                  </a:lnTo>
                  <a:lnTo>
                    <a:pt x="2336" y="1427"/>
                  </a:lnTo>
                  <a:lnTo>
                    <a:pt x="2280" y="1405"/>
                  </a:lnTo>
                  <a:lnTo>
                    <a:pt x="2226" y="1385"/>
                  </a:lnTo>
                  <a:lnTo>
                    <a:pt x="2176" y="1364"/>
                  </a:lnTo>
                  <a:lnTo>
                    <a:pt x="2126" y="1341"/>
                  </a:lnTo>
                  <a:lnTo>
                    <a:pt x="2079" y="1319"/>
                  </a:lnTo>
                  <a:lnTo>
                    <a:pt x="2034" y="1296"/>
                  </a:lnTo>
                  <a:lnTo>
                    <a:pt x="1990" y="1272"/>
                  </a:lnTo>
                  <a:lnTo>
                    <a:pt x="1950" y="1249"/>
                  </a:lnTo>
                  <a:lnTo>
                    <a:pt x="1950" y="1249"/>
                  </a:lnTo>
                  <a:lnTo>
                    <a:pt x="1927" y="1236"/>
                  </a:lnTo>
                  <a:lnTo>
                    <a:pt x="1902" y="1224"/>
                  </a:lnTo>
                  <a:lnTo>
                    <a:pt x="1873" y="1210"/>
                  </a:lnTo>
                  <a:lnTo>
                    <a:pt x="1840" y="1198"/>
                  </a:lnTo>
                  <a:lnTo>
                    <a:pt x="1805" y="1184"/>
                  </a:lnTo>
                  <a:lnTo>
                    <a:pt x="1767" y="1170"/>
                  </a:lnTo>
                  <a:lnTo>
                    <a:pt x="1682" y="1144"/>
                  </a:lnTo>
                  <a:lnTo>
                    <a:pt x="1587" y="1118"/>
                  </a:lnTo>
                  <a:lnTo>
                    <a:pt x="1481" y="1092"/>
                  </a:lnTo>
                  <a:lnTo>
                    <a:pt x="1367" y="1066"/>
                  </a:lnTo>
                  <a:lnTo>
                    <a:pt x="1244" y="1041"/>
                  </a:lnTo>
                  <a:lnTo>
                    <a:pt x="1115" y="1019"/>
                  </a:lnTo>
                  <a:lnTo>
                    <a:pt x="979" y="998"/>
                  </a:lnTo>
                  <a:lnTo>
                    <a:pt x="838" y="979"/>
                  </a:lnTo>
                  <a:lnTo>
                    <a:pt x="692" y="964"/>
                  </a:lnTo>
                  <a:lnTo>
                    <a:pt x="541" y="952"/>
                  </a:lnTo>
                  <a:lnTo>
                    <a:pt x="389" y="941"/>
                  </a:lnTo>
                  <a:lnTo>
                    <a:pt x="310" y="938"/>
                  </a:lnTo>
                  <a:lnTo>
                    <a:pt x="233" y="935"/>
                  </a:lnTo>
                  <a:lnTo>
                    <a:pt x="155" y="933"/>
                  </a:lnTo>
                  <a:lnTo>
                    <a:pt x="76" y="933"/>
                  </a:lnTo>
                  <a:lnTo>
                    <a:pt x="0" y="933"/>
                  </a:lnTo>
                  <a:lnTo>
                    <a:pt x="0" y="0"/>
                  </a:lnTo>
                  <a:lnTo>
                    <a:pt x="76" y="0"/>
                  </a:lnTo>
                  <a:lnTo>
                    <a:pt x="76" y="0"/>
                  </a:lnTo>
                  <a:lnTo>
                    <a:pt x="226" y="1"/>
                  </a:lnTo>
                  <a:lnTo>
                    <a:pt x="381" y="7"/>
                  </a:lnTo>
                  <a:lnTo>
                    <a:pt x="542" y="16"/>
                  </a:lnTo>
                  <a:lnTo>
                    <a:pt x="705" y="29"/>
                  </a:lnTo>
                  <a:lnTo>
                    <a:pt x="870" y="46"/>
                  </a:lnTo>
                  <a:lnTo>
                    <a:pt x="1036" y="64"/>
                  </a:lnTo>
                  <a:lnTo>
                    <a:pt x="1201" y="89"/>
                  </a:lnTo>
                  <a:lnTo>
                    <a:pt x="1282" y="101"/>
                  </a:lnTo>
                  <a:lnTo>
                    <a:pt x="1364" y="115"/>
                  </a:lnTo>
                  <a:lnTo>
                    <a:pt x="1444" y="129"/>
                  </a:lnTo>
                  <a:lnTo>
                    <a:pt x="1524" y="144"/>
                  </a:lnTo>
                  <a:lnTo>
                    <a:pt x="1602" y="161"/>
                  </a:lnTo>
                  <a:lnTo>
                    <a:pt x="1677" y="178"/>
                  </a:lnTo>
                  <a:lnTo>
                    <a:pt x="1753" y="196"/>
                  </a:lnTo>
                  <a:lnTo>
                    <a:pt x="1827" y="215"/>
                  </a:lnTo>
                  <a:lnTo>
                    <a:pt x="1897" y="235"/>
                  </a:lnTo>
                  <a:lnTo>
                    <a:pt x="1968" y="255"/>
                  </a:lnTo>
                  <a:lnTo>
                    <a:pt x="2034" y="276"/>
                  </a:lnTo>
                  <a:lnTo>
                    <a:pt x="2100" y="298"/>
                  </a:lnTo>
                  <a:lnTo>
                    <a:pt x="2162" y="321"/>
                  </a:lnTo>
                  <a:lnTo>
                    <a:pt x="2222" y="346"/>
                  </a:lnTo>
                  <a:lnTo>
                    <a:pt x="2279" y="370"/>
                  </a:lnTo>
                  <a:lnTo>
                    <a:pt x="2333" y="395"/>
                  </a:lnTo>
                  <a:lnTo>
                    <a:pt x="2383" y="421"/>
                  </a:lnTo>
                  <a:lnTo>
                    <a:pt x="2429" y="449"/>
                  </a:lnTo>
                  <a:lnTo>
                    <a:pt x="2429" y="449"/>
                  </a:lnTo>
                  <a:lnTo>
                    <a:pt x="2454" y="463"/>
                  </a:lnTo>
                  <a:lnTo>
                    <a:pt x="2482" y="476"/>
                  </a:lnTo>
                  <a:lnTo>
                    <a:pt x="2542" y="504"/>
                  </a:lnTo>
                  <a:lnTo>
                    <a:pt x="2609" y="533"/>
                  </a:lnTo>
                  <a:lnTo>
                    <a:pt x="2686" y="559"/>
                  </a:lnTo>
                  <a:lnTo>
                    <a:pt x="2769" y="587"/>
                  </a:lnTo>
                  <a:lnTo>
                    <a:pt x="2857" y="613"/>
                  </a:lnTo>
                  <a:lnTo>
                    <a:pt x="2951" y="638"/>
                  </a:lnTo>
                  <a:lnTo>
                    <a:pt x="3048" y="661"/>
                  </a:lnTo>
                  <a:lnTo>
                    <a:pt x="3148" y="683"/>
                  </a:lnTo>
                  <a:lnTo>
                    <a:pt x="3251" y="703"/>
                  </a:lnTo>
                  <a:lnTo>
                    <a:pt x="3355" y="719"/>
                  </a:lnTo>
                  <a:lnTo>
                    <a:pt x="3461" y="735"/>
                  </a:lnTo>
                  <a:lnTo>
                    <a:pt x="3568" y="747"/>
                  </a:lnTo>
                  <a:lnTo>
                    <a:pt x="3672" y="756"/>
                  </a:lnTo>
                  <a:lnTo>
                    <a:pt x="3774" y="761"/>
                  </a:lnTo>
                  <a:lnTo>
                    <a:pt x="3824" y="762"/>
                  </a:lnTo>
                  <a:lnTo>
                    <a:pt x="3875" y="764"/>
                  </a:lnTo>
                  <a:lnTo>
                    <a:pt x="4633" y="764"/>
                  </a:lnTo>
                  <a:lnTo>
                    <a:pt x="4633" y="1696"/>
                  </a:lnTo>
                  <a:close/>
                </a:path>
              </a:pathLst>
            </a:custGeom>
            <a:solidFill>
              <a:srgbClr val="44546A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121898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</a:endParaRPr>
            </a:p>
          </p:txBody>
        </p:sp>
        <p:sp>
          <p:nvSpPr>
            <p:cNvPr id="19" name="Freeform 20">
              <a:extLst>
                <a:ext uri="{FF2B5EF4-FFF2-40B4-BE49-F238E27FC236}">
                  <a16:creationId xmlns:a16="http://schemas.microsoft.com/office/drawing/2014/main" id="{025649ED-BEFA-7071-55F6-10011BA73124}"/>
                </a:ext>
              </a:extLst>
            </p:cNvPr>
            <p:cNvSpPr>
              <a:spLocks/>
            </p:cNvSpPr>
            <p:nvPr/>
          </p:nvSpPr>
          <p:spPr bwMode="auto">
            <a:xfrm>
              <a:off x="2875125" y="2935983"/>
              <a:ext cx="2733910" cy="416288"/>
            </a:xfrm>
            <a:custGeom>
              <a:avLst/>
              <a:gdLst/>
              <a:ahLst/>
              <a:cxnLst>
                <a:cxn ang="0">
                  <a:pos x="0" y="740"/>
                </a:cxn>
                <a:cxn ang="0">
                  <a:pos x="0" y="740"/>
                </a:cxn>
                <a:cxn ang="0">
                  <a:pos x="77" y="738"/>
                </a:cxn>
                <a:cxn ang="0">
                  <a:pos x="154" y="736"/>
                </a:cxn>
                <a:cxn ang="0">
                  <a:pos x="233" y="735"/>
                </a:cxn>
                <a:cxn ang="0">
                  <a:pos x="311" y="732"/>
                </a:cxn>
                <a:cxn ang="0">
                  <a:pos x="468" y="721"/>
                </a:cxn>
                <a:cxn ang="0">
                  <a:pos x="625" y="709"/>
                </a:cxn>
                <a:cxn ang="0">
                  <a:pos x="780" y="693"/>
                </a:cxn>
                <a:cxn ang="0">
                  <a:pos x="934" y="673"/>
                </a:cxn>
                <a:cxn ang="0">
                  <a:pos x="1085" y="652"/>
                </a:cxn>
                <a:cxn ang="0">
                  <a:pos x="1231" y="627"/>
                </a:cxn>
                <a:cxn ang="0">
                  <a:pos x="1372" y="600"/>
                </a:cxn>
                <a:cxn ang="0">
                  <a:pos x="1506" y="570"/>
                </a:cxn>
                <a:cxn ang="0">
                  <a:pos x="1571" y="555"/>
                </a:cxn>
                <a:cxn ang="0">
                  <a:pos x="1632" y="540"/>
                </a:cxn>
                <a:cxn ang="0">
                  <a:pos x="1692" y="523"/>
                </a:cxn>
                <a:cxn ang="0">
                  <a:pos x="1751" y="506"/>
                </a:cxn>
                <a:cxn ang="0">
                  <a:pos x="1806" y="489"/>
                </a:cxn>
                <a:cxn ang="0">
                  <a:pos x="1858" y="470"/>
                </a:cxn>
                <a:cxn ang="0">
                  <a:pos x="1909" y="452"/>
                </a:cxn>
                <a:cxn ang="0">
                  <a:pos x="1957" y="433"/>
                </a:cxn>
                <a:cxn ang="0">
                  <a:pos x="2000" y="415"/>
                </a:cxn>
                <a:cxn ang="0">
                  <a:pos x="2041" y="397"/>
                </a:cxn>
                <a:cxn ang="0">
                  <a:pos x="2080" y="377"/>
                </a:cxn>
                <a:cxn ang="0">
                  <a:pos x="2114" y="357"/>
                </a:cxn>
                <a:cxn ang="0">
                  <a:pos x="2114" y="357"/>
                </a:cxn>
                <a:cxn ang="0">
                  <a:pos x="2147" y="338"/>
                </a:cxn>
                <a:cxn ang="0">
                  <a:pos x="2184" y="318"/>
                </a:cxn>
                <a:cxn ang="0">
                  <a:pos x="2223" y="300"/>
                </a:cxn>
                <a:cxn ang="0">
                  <a:pos x="2263" y="281"/>
                </a:cxn>
                <a:cxn ang="0">
                  <a:pos x="2306" y="264"/>
                </a:cxn>
                <a:cxn ang="0">
                  <a:pos x="2349" y="246"/>
                </a:cxn>
                <a:cxn ang="0">
                  <a:pos x="2395" y="229"/>
                </a:cxn>
                <a:cxn ang="0">
                  <a:pos x="2443" y="213"/>
                </a:cxn>
                <a:cxn ang="0">
                  <a:pos x="2543" y="181"/>
                </a:cxn>
                <a:cxn ang="0">
                  <a:pos x="2649" y="152"/>
                </a:cxn>
                <a:cxn ang="0">
                  <a:pos x="2758" y="124"/>
                </a:cxn>
                <a:cxn ang="0">
                  <a:pos x="2870" y="100"/>
                </a:cxn>
                <a:cxn ang="0">
                  <a:pos x="2986" y="77"/>
                </a:cxn>
                <a:cxn ang="0">
                  <a:pos x="3104" y="57"/>
                </a:cxn>
                <a:cxn ang="0">
                  <a:pos x="3222" y="40"/>
                </a:cxn>
                <a:cxn ang="0">
                  <a:pos x="3341" y="26"/>
                </a:cxn>
                <a:cxn ang="0">
                  <a:pos x="3459" y="15"/>
                </a:cxn>
                <a:cxn ang="0">
                  <a:pos x="3575" y="6"/>
                </a:cxn>
                <a:cxn ang="0">
                  <a:pos x="3688" y="1"/>
                </a:cxn>
                <a:cxn ang="0">
                  <a:pos x="3799" y="0"/>
                </a:cxn>
                <a:cxn ang="0">
                  <a:pos x="3799" y="0"/>
                </a:cxn>
                <a:cxn ang="0">
                  <a:pos x="4460" y="0"/>
                </a:cxn>
              </a:cxnLst>
              <a:rect l="0" t="0" r="r" b="b"/>
              <a:pathLst>
                <a:path w="4460" h="740">
                  <a:moveTo>
                    <a:pt x="0" y="740"/>
                  </a:moveTo>
                  <a:lnTo>
                    <a:pt x="0" y="740"/>
                  </a:lnTo>
                  <a:lnTo>
                    <a:pt x="77" y="738"/>
                  </a:lnTo>
                  <a:lnTo>
                    <a:pt x="154" y="736"/>
                  </a:lnTo>
                  <a:lnTo>
                    <a:pt x="233" y="735"/>
                  </a:lnTo>
                  <a:lnTo>
                    <a:pt x="311" y="732"/>
                  </a:lnTo>
                  <a:lnTo>
                    <a:pt x="468" y="721"/>
                  </a:lnTo>
                  <a:lnTo>
                    <a:pt x="625" y="709"/>
                  </a:lnTo>
                  <a:lnTo>
                    <a:pt x="780" y="693"/>
                  </a:lnTo>
                  <a:lnTo>
                    <a:pt x="934" y="673"/>
                  </a:lnTo>
                  <a:lnTo>
                    <a:pt x="1085" y="652"/>
                  </a:lnTo>
                  <a:lnTo>
                    <a:pt x="1231" y="627"/>
                  </a:lnTo>
                  <a:lnTo>
                    <a:pt x="1372" y="600"/>
                  </a:lnTo>
                  <a:lnTo>
                    <a:pt x="1506" y="570"/>
                  </a:lnTo>
                  <a:lnTo>
                    <a:pt x="1571" y="555"/>
                  </a:lnTo>
                  <a:lnTo>
                    <a:pt x="1632" y="540"/>
                  </a:lnTo>
                  <a:lnTo>
                    <a:pt x="1692" y="523"/>
                  </a:lnTo>
                  <a:lnTo>
                    <a:pt x="1751" y="506"/>
                  </a:lnTo>
                  <a:lnTo>
                    <a:pt x="1806" y="489"/>
                  </a:lnTo>
                  <a:lnTo>
                    <a:pt x="1858" y="470"/>
                  </a:lnTo>
                  <a:lnTo>
                    <a:pt x="1909" y="452"/>
                  </a:lnTo>
                  <a:lnTo>
                    <a:pt x="1957" y="433"/>
                  </a:lnTo>
                  <a:lnTo>
                    <a:pt x="2000" y="415"/>
                  </a:lnTo>
                  <a:lnTo>
                    <a:pt x="2041" y="397"/>
                  </a:lnTo>
                  <a:lnTo>
                    <a:pt x="2080" y="377"/>
                  </a:lnTo>
                  <a:lnTo>
                    <a:pt x="2114" y="357"/>
                  </a:lnTo>
                  <a:lnTo>
                    <a:pt x="2114" y="357"/>
                  </a:lnTo>
                  <a:lnTo>
                    <a:pt x="2147" y="338"/>
                  </a:lnTo>
                  <a:lnTo>
                    <a:pt x="2184" y="318"/>
                  </a:lnTo>
                  <a:lnTo>
                    <a:pt x="2223" y="300"/>
                  </a:lnTo>
                  <a:lnTo>
                    <a:pt x="2263" y="281"/>
                  </a:lnTo>
                  <a:lnTo>
                    <a:pt x="2306" y="264"/>
                  </a:lnTo>
                  <a:lnTo>
                    <a:pt x="2349" y="246"/>
                  </a:lnTo>
                  <a:lnTo>
                    <a:pt x="2395" y="229"/>
                  </a:lnTo>
                  <a:lnTo>
                    <a:pt x="2443" y="213"/>
                  </a:lnTo>
                  <a:lnTo>
                    <a:pt x="2543" y="181"/>
                  </a:lnTo>
                  <a:lnTo>
                    <a:pt x="2649" y="152"/>
                  </a:lnTo>
                  <a:lnTo>
                    <a:pt x="2758" y="124"/>
                  </a:lnTo>
                  <a:lnTo>
                    <a:pt x="2870" y="100"/>
                  </a:lnTo>
                  <a:lnTo>
                    <a:pt x="2986" y="77"/>
                  </a:lnTo>
                  <a:lnTo>
                    <a:pt x="3104" y="57"/>
                  </a:lnTo>
                  <a:lnTo>
                    <a:pt x="3222" y="40"/>
                  </a:lnTo>
                  <a:lnTo>
                    <a:pt x="3341" y="26"/>
                  </a:lnTo>
                  <a:lnTo>
                    <a:pt x="3459" y="15"/>
                  </a:lnTo>
                  <a:lnTo>
                    <a:pt x="3575" y="6"/>
                  </a:lnTo>
                  <a:lnTo>
                    <a:pt x="3688" y="1"/>
                  </a:lnTo>
                  <a:lnTo>
                    <a:pt x="3799" y="0"/>
                  </a:lnTo>
                  <a:lnTo>
                    <a:pt x="3799" y="0"/>
                  </a:lnTo>
                  <a:lnTo>
                    <a:pt x="4460" y="0"/>
                  </a:lnTo>
                </a:path>
              </a:pathLst>
            </a:custGeom>
            <a:noFill/>
            <a:ln w="12700" cap="flat" cmpd="sng" algn="ctr">
              <a:solidFill>
                <a:srgbClr val="FFC000"/>
              </a:solidFill>
              <a:prstDash val="lgDash"/>
              <a:round/>
              <a:headEnd type="none" w="med" len="med"/>
              <a:tailEnd type="none" w="med" len="med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121898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</a:endParaRPr>
            </a:p>
          </p:txBody>
        </p:sp>
        <p:sp>
          <p:nvSpPr>
            <p:cNvPr id="20" name="Freeform 23">
              <a:extLst>
                <a:ext uri="{FF2B5EF4-FFF2-40B4-BE49-F238E27FC236}">
                  <a16:creationId xmlns:a16="http://schemas.microsoft.com/office/drawing/2014/main" id="{14AB3F1A-F0B9-C88E-C404-102A37654967}"/>
                </a:ext>
              </a:extLst>
            </p:cNvPr>
            <p:cNvSpPr>
              <a:spLocks/>
            </p:cNvSpPr>
            <p:nvPr/>
          </p:nvSpPr>
          <p:spPr bwMode="auto">
            <a:xfrm>
              <a:off x="2875125" y="3367665"/>
              <a:ext cx="2733910" cy="4207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77" y="0"/>
                </a:cxn>
                <a:cxn ang="0">
                  <a:pos x="154" y="1"/>
                </a:cxn>
                <a:cxn ang="0">
                  <a:pos x="233" y="3"/>
                </a:cxn>
                <a:cxn ang="0">
                  <a:pos x="311" y="7"/>
                </a:cxn>
                <a:cxn ang="0">
                  <a:pos x="468" y="17"/>
                </a:cxn>
                <a:cxn ang="0">
                  <a:pos x="625" y="29"/>
                </a:cxn>
                <a:cxn ang="0">
                  <a:pos x="780" y="46"/>
                </a:cxn>
                <a:cxn ang="0">
                  <a:pos x="934" y="64"/>
                </a:cxn>
                <a:cxn ang="0">
                  <a:pos x="1085" y="86"/>
                </a:cxn>
                <a:cxn ang="0">
                  <a:pos x="1231" y="111"/>
                </a:cxn>
                <a:cxn ang="0">
                  <a:pos x="1372" y="138"/>
                </a:cxn>
                <a:cxn ang="0">
                  <a:pos x="1506" y="167"/>
                </a:cxn>
                <a:cxn ang="0">
                  <a:pos x="1571" y="183"/>
                </a:cxn>
                <a:cxn ang="0">
                  <a:pos x="1632" y="200"/>
                </a:cxn>
                <a:cxn ang="0">
                  <a:pos x="1692" y="215"/>
                </a:cxn>
                <a:cxn ang="0">
                  <a:pos x="1751" y="232"/>
                </a:cxn>
                <a:cxn ang="0">
                  <a:pos x="1806" y="251"/>
                </a:cxn>
                <a:cxn ang="0">
                  <a:pos x="1858" y="267"/>
                </a:cxn>
                <a:cxn ang="0">
                  <a:pos x="1909" y="286"/>
                </a:cxn>
                <a:cxn ang="0">
                  <a:pos x="1957" y="304"/>
                </a:cxn>
                <a:cxn ang="0">
                  <a:pos x="2000" y="323"/>
                </a:cxn>
                <a:cxn ang="0">
                  <a:pos x="2041" y="341"/>
                </a:cxn>
                <a:cxn ang="0">
                  <a:pos x="2080" y="361"/>
                </a:cxn>
                <a:cxn ang="0">
                  <a:pos x="2114" y="381"/>
                </a:cxn>
                <a:cxn ang="0">
                  <a:pos x="2114" y="381"/>
                </a:cxn>
                <a:cxn ang="0">
                  <a:pos x="2147" y="400"/>
                </a:cxn>
                <a:cxn ang="0">
                  <a:pos x="2184" y="420"/>
                </a:cxn>
                <a:cxn ang="0">
                  <a:pos x="2223" y="438"/>
                </a:cxn>
                <a:cxn ang="0">
                  <a:pos x="2263" y="457"/>
                </a:cxn>
                <a:cxn ang="0">
                  <a:pos x="2306" y="475"/>
                </a:cxn>
                <a:cxn ang="0">
                  <a:pos x="2349" y="492"/>
                </a:cxn>
                <a:cxn ang="0">
                  <a:pos x="2395" y="510"/>
                </a:cxn>
                <a:cxn ang="0">
                  <a:pos x="2443" y="526"/>
                </a:cxn>
                <a:cxn ang="0">
                  <a:pos x="2543" y="558"/>
                </a:cxn>
                <a:cxn ang="0">
                  <a:pos x="2649" y="589"/>
                </a:cxn>
                <a:cxn ang="0">
                  <a:pos x="2758" y="617"/>
                </a:cxn>
                <a:cxn ang="0">
                  <a:pos x="2870" y="643"/>
                </a:cxn>
                <a:cxn ang="0">
                  <a:pos x="2986" y="666"/>
                </a:cxn>
                <a:cxn ang="0">
                  <a:pos x="3104" y="686"/>
                </a:cxn>
                <a:cxn ang="0">
                  <a:pos x="3222" y="704"/>
                </a:cxn>
                <a:cxn ang="0">
                  <a:pos x="3341" y="720"/>
                </a:cxn>
                <a:cxn ang="0">
                  <a:pos x="3459" y="730"/>
                </a:cxn>
                <a:cxn ang="0">
                  <a:pos x="3575" y="740"/>
                </a:cxn>
                <a:cxn ang="0">
                  <a:pos x="3688" y="744"/>
                </a:cxn>
                <a:cxn ang="0">
                  <a:pos x="3799" y="747"/>
                </a:cxn>
                <a:cxn ang="0">
                  <a:pos x="3799" y="747"/>
                </a:cxn>
                <a:cxn ang="0">
                  <a:pos x="4460" y="747"/>
                </a:cxn>
              </a:cxnLst>
              <a:rect l="0" t="0" r="r" b="b"/>
              <a:pathLst>
                <a:path w="4460" h="747">
                  <a:moveTo>
                    <a:pt x="0" y="0"/>
                  </a:moveTo>
                  <a:lnTo>
                    <a:pt x="0" y="0"/>
                  </a:lnTo>
                  <a:lnTo>
                    <a:pt x="77" y="0"/>
                  </a:lnTo>
                  <a:lnTo>
                    <a:pt x="154" y="1"/>
                  </a:lnTo>
                  <a:lnTo>
                    <a:pt x="233" y="3"/>
                  </a:lnTo>
                  <a:lnTo>
                    <a:pt x="311" y="7"/>
                  </a:lnTo>
                  <a:lnTo>
                    <a:pt x="468" y="17"/>
                  </a:lnTo>
                  <a:lnTo>
                    <a:pt x="625" y="29"/>
                  </a:lnTo>
                  <a:lnTo>
                    <a:pt x="780" y="46"/>
                  </a:lnTo>
                  <a:lnTo>
                    <a:pt x="934" y="64"/>
                  </a:lnTo>
                  <a:lnTo>
                    <a:pt x="1085" y="86"/>
                  </a:lnTo>
                  <a:lnTo>
                    <a:pt x="1231" y="111"/>
                  </a:lnTo>
                  <a:lnTo>
                    <a:pt x="1372" y="138"/>
                  </a:lnTo>
                  <a:lnTo>
                    <a:pt x="1506" y="167"/>
                  </a:lnTo>
                  <a:lnTo>
                    <a:pt x="1571" y="183"/>
                  </a:lnTo>
                  <a:lnTo>
                    <a:pt x="1632" y="200"/>
                  </a:lnTo>
                  <a:lnTo>
                    <a:pt x="1692" y="215"/>
                  </a:lnTo>
                  <a:lnTo>
                    <a:pt x="1751" y="232"/>
                  </a:lnTo>
                  <a:lnTo>
                    <a:pt x="1806" y="251"/>
                  </a:lnTo>
                  <a:lnTo>
                    <a:pt x="1858" y="267"/>
                  </a:lnTo>
                  <a:lnTo>
                    <a:pt x="1909" y="286"/>
                  </a:lnTo>
                  <a:lnTo>
                    <a:pt x="1957" y="304"/>
                  </a:lnTo>
                  <a:lnTo>
                    <a:pt x="2000" y="323"/>
                  </a:lnTo>
                  <a:lnTo>
                    <a:pt x="2041" y="341"/>
                  </a:lnTo>
                  <a:lnTo>
                    <a:pt x="2080" y="361"/>
                  </a:lnTo>
                  <a:lnTo>
                    <a:pt x="2114" y="381"/>
                  </a:lnTo>
                  <a:lnTo>
                    <a:pt x="2114" y="381"/>
                  </a:lnTo>
                  <a:lnTo>
                    <a:pt x="2147" y="400"/>
                  </a:lnTo>
                  <a:lnTo>
                    <a:pt x="2184" y="420"/>
                  </a:lnTo>
                  <a:lnTo>
                    <a:pt x="2223" y="438"/>
                  </a:lnTo>
                  <a:lnTo>
                    <a:pt x="2263" y="457"/>
                  </a:lnTo>
                  <a:lnTo>
                    <a:pt x="2306" y="475"/>
                  </a:lnTo>
                  <a:lnTo>
                    <a:pt x="2349" y="492"/>
                  </a:lnTo>
                  <a:lnTo>
                    <a:pt x="2395" y="510"/>
                  </a:lnTo>
                  <a:lnTo>
                    <a:pt x="2443" y="526"/>
                  </a:lnTo>
                  <a:lnTo>
                    <a:pt x="2543" y="558"/>
                  </a:lnTo>
                  <a:lnTo>
                    <a:pt x="2649" y="589"/>
                  </a:lnTo>
                  <a:lnTo>
                    <a:pt x="2758" y="617"/>
                  </a:lnTo>
                  <a:lnTo>
                    <a:pt x="2870" y="643"/>
                  </a:lnTo>
                  <a:lnTo>
                    <a:pt x="2986" y="666"/>
                  </a:lnTo>
                  <a:lnTo>
                    <a:pt x="3104" y="686"/>
                  </a:lnTo>
                  <a:lnTo>
                    <a:pt x="3222" y="704"/>
                  </a:lnTo>
                  <a:lnTo>
                    <a:pt x="3341" y="720"/>
                  </a:lnTo>
                  <a:lnTo>
                    <a:pt x="3459" y="730"/>
                  </a:lnTo>
                  <a:lnTo>
                    <a:pt x="3575" y="740"/>
                  </a:lnTo>
                  <a:lnTo>
                    <a:pt x="3688" y="744"/>
                  </a:lnTo>
                  <a:lnTo>
                    <a:pt x="3799" y="747"/>
                  </a:lnTo>
                  <a:lnTo>
                    <a:pt x="3799" y="747"/>
                  </a:lnTo>
                  <a:lnTo>
                    <a:pt x="4460" y="747"/>
                  </a:lnTo>
                </a:path>
              </a:pathLst>
            </a:custGeom>
            <a:noFill/>
            <a:ln w="12700" cap="flat" cmpd="sng" algn="ctr">
              <a:solidFill>
                <a:srgbClr val="FFC000"/>
              </a:solidFill>
              <a:prstDash val="lgDash"/>
              <a:round/>
              <a:headEnd type="none" w="med" len="med"/>
              <a:tailEnd type="none" w="med" len="med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121898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</a:endParaRPr>
            </a:p>
          </p:txBody>
        </p:sp>
        <p:sp>
          <p:nvSpPr>
            <p:cNvPr id="21" name="Freeform 9">
              <a:extLst>
                <a:ext uri="{FF2B5EF4-FFF2-40B4-BE49-F238E27FC236}">
                  <a16:creationId xmlns:a16="http://schemas.microsoft.com/office/drawing/2014/main" id="{4A469307-8EC8-D558-3103-458F289FAECC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5654190" y="3167786"/>
              <a:ext cx="2840569" cy="825963"/>
            </a:xfrm>
            <a:custGeom>
              <a:avLst/>
              <a:gdLst/>
              <a:ahLst/>
              <a:cxnLst>
                <a:cxn ang="0">
                  <a:pos x="0" y="1696"/>
                </a:cxn>
                <a:cxn ang="0">
                  <a:pos x="76" y="763"/>
                </a:cxn>
                <a:cxn ang="0">
                  <a:pos x="155" y="763"/>
                </a:cxn>
                <a:cxn ang="0">
                  <a:pos x="310" y="758"/>
                </a:cxn>
                <a:cxn ang="0">
                  <a:pos x="541" y="746"/>
                </a:cxn>
                <a:cxn ang="0">
                  <a:pos x="838" y="716"/>
                </a:cxn>
                <a:cxn ang="0">
                  <a:pos x="1115" y="676"/>
                </a:cxn>
                <a:cxn ang="0">
                  <a:pos x="1367" y="630"/>
                </a:cxn>
                <a:cxn ang="0">
                  <a:pos x="1587" y="580"/>
                </a:cxn>
                <a:cxn ang="0">
                  <a:pos x="1767" y="526"/>
                </a:cxn>
                <a:cxn ang="0">
                  <a:pos x="1840" y="500"/>
                </a:cxn>
                <a:cxn ang="0">
                  <a:pos x="1902" y="473"/>
                </a:cxn>
                <a:cxn ang="0">
                  <a:pos x="1950" y="447"/>
                </a:cxn>
                <a:cxn ang="0">
                  <a:pos x="1990" y="424"/>
                </a:cxn>
                <a:cxn ang="0">
                  <a:pos x="2079" y="378"/>
                </a:cxn>
                <a:cxn ang="0">
                  <a:pos x="2176" y="333"/>
                </a:cxn>
                <a:cxn ang="0">
                  <a:pos x="2280" y="290"/>
                </a:cxn>
                <a:cxn ang="0">
                  <a:pos x="2391" y="250"/>
                </a:cxn>
                <a:cxn ang="0">
                  <a:pos x="2508" y="212"/>
                </a:cxn>
                <a:cxn ang="0">
                  <a:pos x="2629" y="177"/>
                </a:cxn>
                <a:cxn ang="0">
                  <a:pos x="2819" y="127"/>
                </a:cxn>
                <a:cxn ang="0">
                  <a:pos x="3082" y="73"/>
                </a:cxn>
                <a:cxn ang="0">
                  <a:pos x="3351" y="33"/>
                </a:cxn>
                <a:cxn ang="0">
                  <a:pos x="3484" y="18"/>
                </a:cxn>
                <a:cxn ang="0">
                  <a:pos x="3617" y="7"/>
                </a:cxn>
                <a:cxn ang="0">
                  <a:pos x="3747" y="1"/>
                </a:cxn>
                <a:cxn ang="0">
                  <a:pos x="3875" y="0"/>
                </a:cxn>
                <a:cxn ang="0">
                  <a:pos x="4633" y="933"/>
                </a:cxn>
                <a:cxn ang="0">
                  <a:pos x="3875" y="933"/>
                </a:cxn>
                <a:cxn ang="0">
                  <a:pos x="3774" y="935"/>
                </a:cxn>
                <a:cxn ang="0">
                  <a:pos x="3568" y="949"/>
                </a:cxn>
                <a:cxn ang="0">
                  <a:pos x="3355" y="976"/>
                </a:cxn>
                <a:cxn ang="0">
                  <a:pos x="3148" y="1013"/>
                </a:cxn>
                <a:cxn ang="0">
                  <a:pos x="2951" y="1058"/>
                </a:cxn>
                <a:cxn ang="0">
                  <a:pos x="2769" y="1109"/>
                </a:cxn>
                <a:cxn ang="0">
                  <a:pos x="2609" y="1164"/>
                </a:cxn>
                <a:cxn ang="0">
                  <a:pos x="2482" y="1219"/>
                </a:cxn>
                <a:cxn ang="0">
                  <a:pos x="2429" y="1249"/>
                </a:cxn>
                <a:cxn ang="0">
                  <a:pos x="2383" y="1275"/>
                </a:cxn>
                <a:cxn ang="0">
                  <a:pos x="2279" y="1326"/>
                </a:cxn>
                <a:cxn ang="0">
                  <a:pos x="2162" y="1375"/>
                </a:cxn>
                <a:cxn ang="0">
                  <a:pos x="2034" y="1419"/>
                </a:cxn>
                <a:cxn ang="0">
                  <a:pos x="1897" y="1461"/>
                </a:cxn>
                <a:cxn ang="0">
                  <a:pos x="1753" y="1499"/>
                </a:cxn>
                <a:cxn ang="0">
                  <a:pos x="1602" y="1535"/>
                </a:cxn>
                <a:cxn ang="0">
                  <a:pos x="1444" y="1567"/>
                </a:cxn>
                <a:cxn ang="0">
                  <a:pos x="1282" y="1595"/>
                </a:cxn>
                <a:cxn ang="0">
                  <a:pos x="1036" y="1632"/>
                </a:cxn>
                <a:cxn ang="0">
                  <a:pos x="705" y="1667"/>
                </a:cxn>
                <a:cxn ang="0">
                  <a:pos x="381" y="1689"/>
                </a:cxn>
                <a:cxn ang="0">
                  <a:pos x="76" y="1696"/>
                </a:cxn>
              </a:cxnLst>
              <a:rect l="0" t="0" r="r" b="b"/>
              <a:pathLst>
                <a:path w="4633" h="1696">
                  <a:moveTo>
                    <a:pt x="76" y="1696"/>
                  </a:moveTo>
                  <a:lnTo>
                    <a:pt x="0" y="1696"/>
                  </a:lnTo>
                  <a:lnTo>
                    <a:pt x="0" y="763"/>
                  </a:lnTo>
                  <a:lnTo>
                    <a:pt x="76" y="763"/>
                  </a:lnTo>
                  <a:lnTo>
                    <a:pt x="76" y="763"/>
                  </a:lnTo>
                  <a:lnTo>
                    <a:pt x="155" y="763"/>
                  </a:lnTo>
                  <a:lnTo>
                    <a:pt x="233" y="761"/>
                  </a:lnTo>
                  <a:lnTo>
                    <a:pt x="310" y="758"/>
                  </a:lnTo>
                  <a:lnTo>
                    <a:pt x="389" y="755"/>
                  </a:lnTo>
                  <a:lnTo>
                    <a:pt x="541" y="746"/>
                  </a:lnTo>
                  <a:lnTo>
                    <a:pt x="692" y="732"/>
                  </a:lnTo>
                  <a:lnTo>
                    <a:pt x="838" y="716"/>
                  </a:lnTo>
                  <a:lnTo>
                    <a:pt x="979" y="698"/>
                  </a:lnTo>
                  <a:lnTo>
                    <a:pt x="1115" y="676"/>
                  </a:lnTo>
                  <a:lnTo>
                    <a:pt x="1244" y="655"/>
                  </a:lnTo>
                  <a:lnTo>
                    <a:pt x="1367" y="630"/>
                  </a:lnTo>
                  <a:lnTo>
                    <a:pt x="1481" y="606"/>
                  </a:lnTo>
                  <a:lnTo>
                    <a:pt x="1587" y="580"/>
                  </a:lnTo>
                  <a:lnTo>
                    <a:pt x="1682" y="552"/>
                  </a:lnTo>
                  <a:lnTo>
                    <a:pt x="1767" y="526"/>
                  </a:lnTo>
                  <a:lnTo>
                    <a:pt x="1805" y="512"/>
                  </a:lnTo>
                  <a:lnTo>
                    <a:pt x="1840" y="500"/>
                  </a:lnTo>
                  <a:lnTo>
                    <a:pt x="1873" y="486"/>
                  </a:lnTo>
                  <a:lnTo>
                    <a:pt x="1902" y="473"/>
                  </a:lnTo>
                  <a:lnTo>
                    <a:pt x="1927" y="460"/>
                  </a:lnTo>
                  <a:lnTo>
                    <a:pt x="1950" y="447"/>
                  </a:lnTo>
                  <a:lnTo>
                    <a:pt x="1950" y="447"/>
                  </a:lnTo>
                  <a:lnTo>
                    <a:pt x="1990" y="424"/>
                  </a:lnTo>
                  <a:lnTo>
                    <a:pt x="2034" y="401"/>
                  </a:lnTo>
                  <a:lnTo>
                    <a:pt x="2079" y="378"/>
                  </a:lnTo>
                  <a:lnTo>
                    <a:pt x="2126" y="355"/>
                  </a:lnTo>
                  <a:lnTo>
                    <a:pt x="2176" y="333"/>
                  </a:lnTo>
                  <a:lnTo>
                    <a:pt x="2226" y="312"/>
                  </a:lnTo>
                  <a:lnTo>
                    <a:pt x="2280" y="290"/>
                  </a:lnTo>
                  <a:lnTo>
                    <a:pt x="2336" y="270"/>
                  </a:lnTo>
                  <a:lnTo>
                    <a:pt x="2391" y="250"/>
                  </a:lnTo>
                  <a:lnTo>
                    <a:pt x="2449" y="230"/>
                  </a:lnTo>
                  <a:lnTo>
                    <a:pt x="2508" y="212"/>
                  </a:lnTo>
                  <a:lnTo>
                    <a:pt x="2568" y="193"/>
                  </a:lnTo>
                  <a:lnTo>
                    <a:pt x="2629" y="177"/>
                  </a:lnTo>
                  <a:lnTo>
                    <a:pt x="2692" y="160"/>
                  </a:lnTo>
                  <a:lnTo>
                    <a:pt x="2819" y="127"/>
                  </a:lnTo>
                  <a:lnTo>
                    <a:pt x="2949" y="100"/>
                  </a:lnTo>
                  <a:lnTo>
                    <a:pt x="3082" y="73"/>
                  </a:lnTo>
                  <a:lnTo>
                    <a:pt x="3215" y="52"/>
                  </a:lnTo>
                  <a:lnTo>
                    <a:pt x="3351" y="33"/>
                  </a:lnTo>
                  <a:lnTo>
                    <a:pt x="3417" y="26"/>
                  </a:lnTo>
                  <a:lnTo>
                    <a:pt x="3484" y="18"/>
                  </a:lnTo>
                  <a:lnTo>
                    <a:pt x="3551" y="13"/>
                  </a:lnTo>
                  <a:lnTo>
                    <a:pt x="3617" y="7"/>
                  </a:lnTo>
                  <a:lnTo>
                    <a:pt x="3681" y="4"/>
                  </a:lnTo>
                  <a:lnTo>
                    <a:pt x="3747" y="1"/>
                  </a:lnTo>
                  <a:lnTo>
                    <a:pt x="3811" y="0"/>
                  </a:lnTo>
                  <a:lnTo>
                    <a:pt x="3875" y="0"/>
                  </a:lnTo>
                  <a:lnTo>
                    <a:pt x="4633" y="0"/>
                  </a:lnTo>
                  <a:lnTo>
                    <a:pt x="4633" y="933"/>
                  </a:lnTo>
                  <a:lnTo>
                    <a:pt x="3875" y="933"/>
                  </a:lnTo>
                  <a:lnTo>
                    <a:pt x="3875" y="933"/>
                  </a:lnTo>
                  <a:lnTo>
                    <a:pt x="3824" y="933"/>
                  </a:lnTo>
                  <a:lnTo>
                    <a:pt x="3774" y="935"/>
                  </a:lnTo>
                  <a:lnTo>
                    <a:pt x="3672" y="941"/>
                  </a:lnTo>
                  <a:lnTo>
                    <a:pt x="3568" y="949"/>
                  </a:lnTo>
                  <a:lnTo>
                    <a:pt x="3461" y="961"/>
                  </a:lnTo>
                  <a:lnTo>
                    <a:pt x="3355" y="976"/>
                  </a:lnTo>
                  <a:lnTo>
                    <a:pt x="3251" y="993"/>
                  </a:lnTo>
                  <a:lnTo>
                    <a:pt x="3148" y="1013"/>
                  </a:lnTo>
                  <a:lnTo>
                    <a:pt x="3048" y="1035"/>
                  </a:lnTo>
                  <a:lnTo>
                    <a:pt x="2951" y="1058"/>
                  </a:lnTo>
                  <a:lnTo>
                    <a:pt x="2857" y="1082"/>
                  </a:lnTo>
                  <a:lnTo>
                    <a:pt x="2769" y="1109"/>
                  </a:lnTo>
                  <a:lnTo>
                    <a:pt x="2686" y="1136"/>
                  </a:lnTo>
                  <a:lnTo>
                    <a:pt x="2609" y="1164"/>
                  </a:lnTo>
                  <a:lnTo>
                    <a:pt x="2542" y="1192"/>
                  </a:lnTo>
                  <a:lnTo>
                    <a:pt x="2482" y="1219"/>
                  </a:lnTo>
                  <a:lnTo>
                    <a:pt x="2454" y="1233"/>
                  </a:lnTo>
                  <a:lnTo>
                    <a:pt x="2429" y="1249"/>
                  </a:lnTo>
                  <a:lnTo>
                    <a:pt x="2429" y="1249"/>
                  </a:lnTo>
                  <a:lnTo>
                    <a:pt x="2383" y="1275"/>
                  </a:lnTo>
                  <a:lnTo>
                    <a:pt x="2333" y="1301"/>
                  </a:lnTo>
                  <a:lnTo>
                    <a:pt x="2279" y="1326"/>
                  </a:lnTo>
                  <a:lnTo>
                    <a:pt x="2222" y="1350"/>
                  </a:lnTo>
                  <a:lnTo>
                    <a:pt x="2162" y="1375"/>
                  </a:lnTo>
                  <a:lnTo>
                    <a:pt x="2100" y="1398"/>
                  </a:lnTo>
                  <a:lnTo>
                    <a:pt x="2034" y="1419"/>
                  </a:lnTo>
                  <a:lnTo>
                    <a:pt x="1968" y="1441"/>
                  </a:lnTo>
                  <a:lnTo>
                    <a:pt x="1897" y="1461"/>
                  </a:lnTo>
                  <a:lnTo>
                    <a:pt x="1827" y="1481"/>
                  </a:lnTo>
                  <a:lnTo>
                    <a:pt x="1753" y="1499"/>
                  </a:lnTo>
                  <a:lnTo>
                    <a:pt x="1677" y="1518"/>
                  </a:lnTo>
                  <a:lnTo>
                    <a:pt x="1602" y="1535"/>
                  </a:lnTo>
                  <a:lnTo>
                    <a:pt x="1524" y="1552"/>
                  </a:lnTo>
                  <a:lnTo>
                    <a:pt x="1444" y="1567"/>
                  </a:lnTo>
                  <a:lnTo>
                    <a:pt x="1364" y="1581"/>
                  </a:lnTo>
                  <a:lnTo>
                    <a:pt x="1282" y="1595"/>
                  </a:lnTo>
                  <a:lnTo>
                    <a:pt x="1201" y="1609"/>
                  </a:lnTo>
                  <a:lnTo>
                    <a:pt x="1036" y="1632"/>
                  </a:lnTo>
                  <a:lnTo>
                    <a:pt x="870" y="1652"/>
                  </a:lnTo>
                  <a:lnTo>
                    <a:pt x="705" y="1667"/>
                  </a:lnTo>
                  <a:lnTo>
                    <a:pt x="542" y="1679"/>
                  </a:lnTo>
                  <a:lnTo>
                    <a:pt x="381" y="1689"/>
                  </a:lnTo>
                  <a:lnTo>
                    <a:pt x="226" y="1695"/>
                  </a:lnTo>
                  <a:lnTo>
                    <a:pt x="76" y="1696"/>
                  </a:lnTo>
                  <a:lnTo>
                    <a:pt x="76" y="1696"/>
                  </a:lnTo>
                  <a:close/>
                </a:path>
              </a:pathLst>
            </a:custGeom>
            <a:solidFill>
              <a:srgbClr val="44546A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121898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</a:endParaRPr>
            </a:p>
          </p:txBody>
        </p:sp>
        <p:sp>
          <p:nvSpPr>
            <p:cNvPr id="22" name="Freeform 15">
              <a:extLst>
                <a:ext uri="{FF2B5EF4-FFF2-40B4-BE49-F238E27FC236}">
                  <a16:creationId xmlns:a16="http://schemas.microsoft.com/office/drawing/2014/main" id="{ACFB60C3-9044-3A62-F69D-70C64BA0320A}"/>
                </a:ext>
              </a:extLst>
            </p:cNvPr>
            <p:cNvSpPr>
              <a:spLocks/>
            </p:cNvSpPr>
            <p:nvPr/>
          </p:nvSpPr>
          <p:spPr bwMode="auto">
            <a:xfrm>
              <a:off x="5654189" y="2713225"/>
              <a:ext cx="2840569" cy="868680"/>
            </a:xfrm>
            <a:custGeom>
              <a:avLst/>
              <a:gdLst/>
              <a:ahLst/>
              <a:cxnLst>
                <a:cxn ang="0">
                  <a:pos x="3875" y="1696"/>
                </a:cxn>
                <a:cxn ang="0">
                  <a:pos x="3811" y="1696"/>
                </a:cxn>
                <a:cxn ang="0">
                  <a:pos x="3681" y="1692"/>
                </a:cxn>
                <a:cxn ang="0">
                  <a:pos x="3551" y="1684"/>
                </a:cxn>
                <a:cxn ang="0">
                  <a:pos x="3417" y="1670"/>
                </a:cxn>
                <a:cxn ang="0">
                  <a:pos x="3215" y="1644"/>
                </a:cxn>
                <a:cxn ang="0">
                  <a:pos x="2949" y="1598"/>
                </a:cxn>
                <a:cxn ang="0">
                  <a:pos x="2692" y="1538"/>
                </a:cxn>
                <a:cxn ang="0">
                  <a:pos x="2568" y="1502"/>
                </a:cxn>
                <a:cxn ang="0">
                  <a:pos x="2449" y="1465"/>
                </a:cxn>
                <a:cxn ang="0">
                  <a:pos x="2336" y="1427"/>
                </a:cxn>
                <a:cxn ang="0">
                  <a:pos x="2226" y="1385"/>
                </a:cxn>
                <a:cxn ang="0">
                  <a:pos x="2126" y="1341"/>
                </a:cxn>
                <a:cxn ang="0">
                  <a:pos x="2034" y="1296"/>
                </a:cxn>
                <a:cxn ang="0">
                  <a:pos x="1950" y="1249"/>
                </a:cxn>
                <a:cxn ang="0">
                  <a:pos x="1927" y="1236"/>
                </a:cxn>
                <a:cxn ang="0">
                  <a:pos x="1873" y="1210"/>
                </a:cxn>
                <a:cxn ang="0">
                  <a:pos x="1805" y="1184"/>
                </a:cxn>
                <a:cxn ang="0">
                  <a:pos x="1682" y="1144"/>
                </a:cxn>
                <a:cxn ang="0">
                  <a:pos x="1481" y="1092"/>
                </a:cxn>
                <a:cxn ang="0">
                  <a:pos x="1244" y="1041"/>
                </a:cxn>
                <a:cxn ang="0">
                  <a:pos x="979" y="998"/>
                </a:cxn>
                <a:cxn ang="0">
                  <a:pos x="692" y="964"/>
                </a:cxn>
                <a:cxn ang="0">
                  <a:pos x="389" y="941"/>
                </a:cxn>
                <a:cxn ang="0">
                  <a:pos x="233" y="935"/>
                </a:cxn>
                <a:cxn ang="0">
                  <a:pos x="76" y="933"/>
                </a:cxn>
                <a:cxn ang="0">
                  <a:pos x="0" y="0"/>
                </a:cxn>
                <a:cxn ang="0">
                  <a:pos x="76" y="0"/>
                </a:cxn>
                <a:cxn ang="0">
                  <a:pos x="381" y="7"/>
                </a:cxn>
                <a:cxn ang="0">
                  <a:pos x="705" y="29"/>
                </a:cxn>
                <a:cxn ang="0">
                  <a:pos x="1036" y="64"/>
                </a:cxn>
                <a:cxn ang="0">
                  <a:pos x="1282" y="101"/>
                </a:cxn>
                <a:cxn ang="0">
                  <a:pos x="1444" y="129"/>
                </a:cxn>
                <a:cxn ang="0">
                  <a:pos x="1602" y="161"/>
                </a:cxn>
                <a:cxn ang="0">
                  <a:pos x="1753" y="196"/>
                </a:cxn>
                <a:cxn ang="0">
                  <a:pos x="1897" y="235"/>
                </a:cxn>
                <a:cxn ang="0">
                  <a:pos x="2034" y="276"/>
                </a:cxn>
                <a:cxn ang="0">
                  <a:pos x="2162" y="321"/>
                </a:cxn>
                <a:cxn ang="0">
                  <a:pos x="2279" y="370"/>
                </a:cxn>
                <a:cxn ang="0">
                  <a:pos x="2383" y="421"/>
                </a:cxn>
                <a:cxn ang="0">
                  <a:pos x="2429" y="449"/>
                </a:cxn>
                <a:cxn ang="0">
                  <a:pos x="2482" y="476"/>
                </a:cxn>
                <a:cxn ang="0">
                  <a:pos x="2609" y="533"/>
                </a:cxn>
                <a:cxn ang="0">
                  <a:pos x="2769" y="587"/>
                </a:cxn>
                <a:cxn ang="0">
                  <a:pos x="2951" y="638"/>
                </a:cxn>
                <a:cxn ang="0">
                  <a:pos x="3148" y="683"/>
                </a:cxn>
                <a:cxn ang="0">
                  <a:pos x="3355" y="719"/>
                </a:cxn>
                <a:cxn ang="0">
                  <a:pos x="3568" y="747"/>
                </a:cxn>
                <a:cxn ang="0">
                  <a:pos x="3774" y="761"/>
                </a:cxn>
                <a:cxn ang="0">
                  <a:pos x="3875" y="764"/>
                </a:cxn>
                <a:cxn ang="0">
                  <a:pos x="4633" y="1696"/>
                </a:cxn>
              </a:cxnLst>
              <a:rect l="0" t="0" r="r" b="b"/>
              <a:pathLst>
                <a:path w="4633" h="1696">
                  <a:moveTo>
                    <a:pt x="4633" y="1696"/>
                  </a:moveTo>
                  <a:lnTo>
                    <a:pt x="3875" y="1696"/>
                  </a:lnTo>
                  <a:lnTo>
                    <a:pt x="3875" y="1696"/>
                  </a:lnTo>
                  <a:lnTo>
                    <a:pt x="3811" y="1696"/>
                  </a:lnTo>
                  <a:lnTo>
                    <a:pt x="3747" y="1695"/>
                  </a:lnTo>
                  <a:lnTo>
                    <a:pt x="3681" y="1692"/>
                  </a:lnTo>
                  <a:lnTo>
                    <a:pt x="3617" y="1688"/>
                  </a:lnTo>
                  <a:lnTo>
                    <a:pt x="3551" y="1684"/>
                  </a:lnTo>
                  <a:lnTo>
                    <a:pt x="3484" y="1678"/>
                  </a:lnTo>
                  <a:lnTo>
                    <a:pt x="3417" y="1670"/>
                  </a:lnTo>
                  <a:lnTo>
                    <a:pt x="3351" y="1662"/>
                  </a:lnTo>
                  <a:lnTo>
                    <a:pt x="3215" y="1644"/>
                  </a:lnTo>
                  <a:lnTo>
                    <a:pt x="3082" y="1622"/>
                  </a:lnTo>
                  <a:lnTo>
                    <a:pt x="2949" y="1598"/>
                  </a:lnTo>
                  <a:lnTo>
                    <a:pt x="2819" y="1569"/>
                  </a:lnTo>
                  <a:lnTo>
                    <a:pt x="2692" y="1538"/>
                  </a:lnTo>
                  <a:lnTo>
                    <a:pt x="2629" y="1521"/>
                  </a:lnTo>
                  <a:lnTo>
                    <a:pt x="2568" y="1502"/>
                  </a:lnTo>
                  <a:lnTo>
                    <a:pt x="2508" y="1484"/>
                  </a:lnTo>
                  <a:lnTo>
                    <a:pt x="2449" y="1465"/>
                  </a:lnTo>
                  <a:lnTo>
                    <a:pt x="2391" y="1447"/>
                  </a:lnTo>
                  <a:lnTo>
                    <a:pt x="2336" y="1427"/>
                  </a:lnTo>
                  <a:lnTo>
                    <a:pt x="2280" y="1405"/>
                  </a:lnTo>
                  <a:lnTo>
                    <a:pt x="2226" y="1385"/>
                  </a:lnTo>
                  <a:lnTo>
                    <a:pt x="2176" y="1364"/>
                  </a:lnTo>
                  <a:lnTo>
                    <a:pt x="2126" y="1341"/>
                  </a:lnTo>
                  <a:lnTo>
                    <a:pt x="2079" y="1319"/>
                  </a:lnTo>
                  <a:lnTo>
                    <a:pt x="2034" y="1296"/>
                  </a:lnTo>
                  <a:lnTo>
                    <a:pt x="1990" y="1272"/>
                  </a:lnTo>
                  <a:lnTo>
                    <a:pt x="1950" y="1249"/>
                  </a:lnTo>
                  <a:lnTo>
                    <a:pt x="1950" y="1249"/>
                  </a:lnTo>
                  <a:lnTo>
                    <a:pt x="1927" y="1236"/>
                  </a:lnTo>
                  <a:lnTo>
                    <a:pt x="1902" y="1224"/>
                  </a:lnTo>
                  <a:lnTo>
                    <a:pt x="1873" y="1210"/>
                  </a:lnTo>
                  <a:lnTo>
                    <a:pt x="1840" y="1198"/>
                  </a:lnTo>
                  <a:lnTo>
                    <a:pt x="1805" y="1184"/>
                  </a:lnTo>
                  <a:lnTo>
                    <a:pt x="1767" y="1170"/>
                  </a:lnTo>
                  <a:lnTo>
                    <a:pt x="1682" y="1144"/>
                  </a:lnTo>
                  <a:lnTo>
                    <a:pt x="1587" y="1118"/>
                  </a:lnTo>
                  <a:lnTo>
                    <a:pt x="1481" y="1092"/>
                  </a:lnTo>
                  <a:lnTo>
                    <a:pt x="1367" y="1066"/>
                  </a:lnTo>
                  <a:lnTo>
                    <a:pt x="1244" y="1041"/>
                  </a:lnTo>
                  <a:lnTo>
                    <a:pt x="1115" y="1019"/>
                  </a:lnTo>
                  <a:lnTo>
                    <a:pt x="979" y="998"/>
                  </a:lnTo>
                  <a:lnTo>
                    <a:pt x="838" y="979"/>
                  </a:lnTo>
                  <a:lnTo>
                    <a:pt x="692" y="964"/>
                  </a:lnTo>
                  <a:lnTo>
                    <a:pt x="541" y="952"/>
                  </a:lnTo>
                  <a:lnTo>
                    <a:pt x="389" y="941"/>
                  </a:lnTo>
                  <a:lnTo>
                    <a:pt x="310" y="938"/>
                  </a:lnTo>
                  <a:lnTo>
                    <a:pt x="233" y="935"/>
                  </a:lnTo>
                  <a:lnTo>
                    <a:pt x="155" y="933"/>
                  </a:lnTo>
                  <a:lnTo>
                    <a:pt x="76" y="933"/>
                  </a:lnTo>
                  <a:lnTo>
                    <a:pt x="0" y="933"/>
                  </a:lnTo>
                  <a:lnTo>
                    <a:pt x="0" y="0"/>
                  </a:lnTo>
                  <a:lnTo>
                    <a:pt x="76" y="0"/>
                  </a:lnTo>
                  <a:lnTo>
                    <a:pt x="76" y="0"/>
                  </a:lnTo>
                  <a:lnTo>
                    <a:pt x="226" y="1"/>
                  </a:lnTo>
                  <a:lnTo>
                    <a:pt x="381" y="7"/>
                  </a:lnTo>
                  <a:lnTo>
                    <a:pt x="542" y="16"/>
                  </a:lnTo>
                  <a:lnTo>
                    <a:pt x="705" y="29"/>
                  </a:lnTo>
                  <a:lnTo>
                    <a:pt x="870" y="46"/>
                  </a:lnTo>
                  <a:lnTo>
                    <a:pt x="1036" y="64"/>
                  </a:lnTo>
                  <a:lnTo>
                    <a:pt x="1201" y="89"/>
                  </a:lnTo>
                  <a:lnTo>
                    <a:pt x="1282" y="101"/>
                  </a:lnTo>
                  <a:lnTo>
                    <a:pt x="1364" y="115"/>
                  </a:lnTo>
                  <a:lnTo>
                    <a:pt x="1444" y="129"/>
                  </a:lnTo>
                  <a:lnTo>
                    <a:pt x="1524" y="144"/>
                  </a:lnTo>
                  <a:lnTo>
                    <a:pt x="1602" y="161"/>
                  </a:lnTo>
                  <a:lnTo>
                    <a:pt x="1677" y="178"/>
                  </a:lnTo>
                  <a:lnTo>
                    <a:pt x="1753" y="196"/>
                  </a:lnTo>
                  <a:lnTo>
                    <a:pt x="1827" y="215"/>
                  </a:lnTo>
                  <a:lnTo>
                    <a:pt x="1897" y="235"/>
                  </a:lnTo>
                  <a:lnTo>
                    <a:pt x="1968" y="255"/>
                  </a:lnTo>
                  <a:lnTo>
                    <a:pt x="2034" y="276"/>
                  </a:lnTo>
                  <a:lnTo>
                    <a:pt x="2100" y="298"/>
                  </a:lnTo>
                  <a:lnTo>
                    <a:pt x="2162" y="321"/>
                  </a:lnTo>
                  <a:lnTo>
                    <a:pt x="2222" y="346"/>
                  </a:lnTo>
                  <a:lnTo>
                    <a:pt x="2279" y="370"/>
                  </a:lnTo>
                  <a:lnTo>
                    <a:pt x="2333" y="395"/>
                  </a:lnTo>
                  <a:lnTo>
                    <a:pt x="2383" y="421"/>
                  </a:lnTo>
                  <a:lnTo>
                    <a:pt x="2429" y="449"/>
                  </a:lnTo>
                  <a:lnTo>
                    <a:pt x="2429" y="449"/>
                  </a:lnTo>
                  <a:lnTo>
                    <a:pt x="2454" y="463"/>
                  </a:lnTo>
                  <a:lnTo>
                    <a:pt x="2482" y="476"/>
                  </a:lnTo>
                  <a:lnTo>
                    <a:pt x="2542" y="504"/>
                  </a:lnTo>
                  <a:lnTo>
                    <a:pt x="2609" y="533"/>
                  </a:lnTo>
                  <a:lnTo>
                    <a:pt x="2686" y="559"/>
                  </a:lnTo>
                  <a:lnTo>
                    <a:pt x="2769" y="587"/>
                  </a:lnTo>
                  <a:lnTo>
                    <a:pt x="2857" y="613"/>
                  </a:lnTo>
                  <a:lnTo>
                    <a:pt x="2951" y="638"/>
                  </a:lnTo>
                  <a:lnTo>
                    <a:pt x="3048" y="661"/>
                  </a:lnTo>
                  <a:lnTo>
                    <a:pt x="3148" y="683"/>
                  </a:lnTo>
                  <a:lnTo>
                    <a:pt x="3251" y="703"/>
                  </a:lnTo>
                  <a:lnTo>
                    <a:pt x="3355" y="719"/>
                  </a:lnTo>
                  <a:lnTo>
                    <a:pt x="3461" y="735"/>
                  </a:lnTo>
                  <a:lnTo>
                    <a:pt x="3568" y="747"/>
                  </a:lnTo>
                  <a:lnTo>
                    <a:pt x="3672" y="756"/>
                  </a:lnTo>
                  <a:lnTo>
                    <a:pt x="3774" y="761"/>
                  </a:lnTo>
                  <a:lnTo>
                    <a:pt x="3824" y="762"/>
                  </a:lnTo>
                  <a:lnTo>
                    <a:pt x="3875" y="764"/>
                  </a:lnTo>
                  <a:lnTo>
                    <a:pt x="4633" y="764"/>
                  </a:lnTo>
                  <a:lnTo>
                    <a:pt x="4633" y="1696"/>
                  </a:lnTo>
                  <a:close/>
                </a:path>
              </a:pathLst>
            </a:custGeom>
            <a:solidFill>
              <a:srgbClr val="44546A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121898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</a:endParaRPr>
            </a:p>
          </p:txBody>
        </p:sp>
        <p:sp>
          <p:nvSpPr>
            <p:cNvPr id="23" name="Freeform 20">
              <a:extLst>
                <a:ext uri="{FF2B5EF4-FFF2-40B4-BE49-F238E27FC236}">
                  <a16:creationId xmlns:a16="http://schemas.microsoft.com/office/drawing/2014/main" id="{67571333-0800-2B4F-2923-CCECB8CAC0C1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5609035" y="3373451"/>
              <a:ext cx="2733910" cy="416288"/>
            </a:xfrm>
            <a:custGeom>
              <a:avLst/>
              <a:gdLst/>
              <a:ahLst/>
              <a:cxnLst>
                <a:cxn ang="0">
                  <a:pos x="0" y="740"/>
                </a:cxn>
                <a:cxn ang="0">
                  <a:pos x="0" y="740"/>
                </a:cxn>
                <a:cxn ang="0">
                  <a:pos x="77" y="738"/>
                </a:cxn>
                <a:cxn ang="0">
                  <a:pos x="154" y="736"/>
                </a:cxn>
                <a:cxn ang="0">
                  <a:pos x="233" y="735"/>
                </a:cxn>
                <a:cxn ang="0">
                  <a:pos x="311" y="732"/>
                </a:cxn>
                <a:cxn ang="0">
                  <a:pos x="468" y="721"/>
                </a:cxn>
                <a:cxn ang="0">
                  <a:pos x="625" y="709"/>
                </a:cxn>
                <a:cxn ang="0">
                  <a:pos x="780" y="693"/>
                </a:cxn>
                <a:cxn ang="0">
                  <a:pos x="934" y="673"/>
                </a:cxn>
                <a:cxn ang="0">
                  <a:pos x="1085" y="652"/>
                </a:cxn>
                <a:cxn ang="0">
                  <a:pos x="1231" y="627"/>
                </a:cxn>
                <a:cxn ang="0">
                  <a:pos x="1372" y="600"/>
                </a:cxn>
                <a:cxn ang="0">
                  <a:pos x="1506" y="570"/>
                </a:cxn>
                <a:cxn ang="0">
                  <a:pos x="1571" y="555"/>
                </a:cxn>
                <a:cxn ang="0">
                  <a:pos x="1632" y="540"/>
                </a:cxn>
                <a:cxn ang="0">
                  <a:pos x="1692" y="523"/>
                </a:cxn>
                <a:cxn ang="0">
                  <a:pos x="1751" y="506"/>
                </a:cxn>
                <a:cxn ang="0">
                  <a:pos x="1806" y="489"/>
                </a:cxn>
                <a:cxn ang="0">
                  <a:pos x="1858" y="470"/>
                </a:cxn>
                <a:cxn ang="0">
                  <a:pos x="1909" y="452"/>
                </a:cxn>
                <a:cxn ang="0">
                  <a:pos x="1957" y="433"/>
                </a:cxn>
                <a:cxn ang="0">
                  <a:pos x="2000" y="415"/>
                </a:cxn>
                <a:cxn ang="0">
                  <a:pos x="2041" y="397"/>
                </a:cxn>
                <a:cxn ang="0">
                  <a:pos x="2080" y="377"/>
                </a:cxn>
                <a:cxn ang="0">
                  <a:pos x="2114" y="357"/>
                </a:cxn>
                <a:cxn ang="0">
                  <a:pos x="2114" y="357"/>
                </a:cxn>
                <a:cxn ang="0">
                  <a:pos x="2147" y="338"/>
                </a:cxn>
                <a:cxn ang="0">
                  <a:pos x="2184" y="318"/>
                </a:cxn>
                <a:cxn ang="0">
                  <a:pos x="2223" y="300"/>
                </a:cxn>
                <a:cxn ang="0">
                  <a:pos x="2263" y="281"/>
                </a:cxn>
                <a:cxn ang="0">
                  <a:pos x="2306" y="264"/>
                </a:cxn>
                <a:cxn ang="0">
                  <a:pos x="2349" y="246"/>
                </a:cxn>
                <a:cxn ang="0">
                  <a:pos x="2395" y="229"/>
                </a:cxn>
                <a:cxn ang="0">
                  <a:pos x="2443" y="213"/>
                </a:cxn>
                <a:cxn ang="0">
                  <a:pos x="2543" y="181"/>
                </a:cxn>
                <a:cxn ang="0">
                  <a:pos x="2649" y="152"/>
                </a:cxn>
                <a:cxn ang="0">
                  <a:pos x="2758" y="124"/>
                </a:cxn>
                <a:cxn ang="0">
                  <a:pos x="2870" y="100"/>
                </a:cxn>
                <a:cxn ang="0">
                  <a:pos x="2986" y="77"/>
                </a:cxn>
                <a:cxn ang="0">
                  <a:pos x="3104" y="57"/>
                </a:cxn>
                <a:cxn ang="0">
                  <a:pos x="3222" y="40"/>
                </a:cxn>
                <a:cxn ang="0">
                  <a:pos x="3341" y="26"/>
                </a:cxn>
                <a:cxn ang="0">
                  <a:pos x="3459" y="15"/>
                </a:cxn>
                <a:cxn ang="0">
                  <a:pos x="3575" y="6"/>
                </a:cxn>
                <a:cxn ang="0">
                  <a:pos x="3688" y="1"/>
                </a:cxn>
                <a:cxn ang="0">
                  <a:pos x="3799" y="0"/>
                </a:cxn>
                <a:cxn ang="0">
                  <a:pos x="3799" y="0"/>
                </a:cxn>
                <a:cxn ang="0">
                  <a:pos x="4460" y="0"/>
                </a:cxn>
              </a:cxnLst>
              <a:rect l="0" t="0" r="r" b="b"/>
              <a:pathLst>
                <a:path w="4460" h="740">
                  <a:moveTo>
                    <a:pt x="0" y="740"/>
                  </a:moveTo>
                  <a:lnTo>
                    <a:pt x="0" y="740"/>
                  </a:lnTo>
                  <a:lnTo>
                    <a:pt x="77" y="738"/>
                  </a:lnTo>
                  <a:lnTo>
                    <a:pt x="154" y="736"/>
                  </a:lnTo>
                  <a:lnTo>
                    <a:pt x="233" y="735"/>
                  </a:lnTo>
                  <a:lnTo>
                    <a:pt x="311" y="732"/>
                  </a:lnTo>
                  <a:lnTo>
                    <a:pt x="468" y="721"/>
                  </a:lnTo>
                  <a:lnTo>
                    <a:pt x="625" y="709"/>
                  </a:lnTo>
                  <a:lnTo>
                    <a:pt x="780" y="693"/>
                  </a:lnTo>
                  <a:lnTo>
                    <a:pt x="934" y="673"/>
                  </a:lnTo>
                  <a:lnTo>
                    <a:pt x="1085" y="652"/>
                  </a:lnTo>
                  <a:lnTo>
                    <a:pt x="1231" y="627"/>
                  </a:lnTo>
                  <a:lnTo>
                    <a:pt x="1372" y="600"/>
                  </a:lnTo>
                  <a:lnTo>
                    <a:pt x="1506" y="570"/>
                  </a:lnTo>
                  <a:lnTo>
                    <a:pt x="1571" y="555"/>
                  </a:lnTo>
                  <a:lnTo>
                    <a:pt x="1632" y="540"/>
                  </a:lnTo>
                  <a:lnTo>
                    <a:pt x="1692" y="523"/>
                  </a:lnTo>
                  <a:lnTo>
                    <a:pt x="1751" y="506"/>
                  </a:lnTo>
                  <a:lnTo>
                    <a:pt x="1806" y="489"/>
                  </a:lnTo>
                  <a:lnTo>
                    <a:pt x="1858" y="470"/>
                  </a:lnTo>
                  <a:lnTo>
                    <a:pt x="1909" y="452"/>
                  </a:lnTo>
                  <a:lnTo>
                    <a:pt x="1957" y="433"/>
                  </a:lnTo>
                  <a:lnTo>
                    <a:pt x="2000" y="415"/>
                  </a:lnTo>
                  <a:lnTo>
                    <a:pt x="2041" y="397"/>
                  </a:lnTo>
                  <a:lnTo>
                    <a:pt x="2080" y="377"/>
                  </a:lnTo>
                  <a:lnTo>
                    <a:pt x="2114" y="357"/>
                  </a:lnTo>
                  <a:lnTo>
                    <a:pt x="2114" y="357"/>
                  </a:lnTo>
                  <a:lnTo>
                    <a:pt x="2147" y="338"/>
                  </a:lnTo>
                  <a:lnTo>
                    <a:pt x="2184" y="318"/>
                  </a:lnTo>
                  <a:lnTo>
                    <a:pt x="2223" y="300"/>
                  </a:lnTo>
                  <a:lnTo>
                    <a:pt x="2263" y="281"/>
                  </a:lnTo>
                  <a:lnTo>
                    <a:pt x="2306" y="264"/>
                  </a:lnTo>
                  <a:lnTo>
                    <a:pt x="2349" y="246"/>
                  </a:lnTo>
                  <a:lnTo>
                    <a:pt x="2395" y="229"/>
                  </a:lnTo>
                  <a:lnTo>
                    <a:pt x="2443" y="213"/>
                  </a:lnTo>
                  <a:lnTo>
                    <a:pt x="2543" y="181"/>
                  </a:lnTo>
                  <a:lnTo>
                    <a:pt x="2649" y="152"/>
                  </a:lnTo>
                  <a:lnTo>
                    <a:pt x="2758" y="124"/>
                  </a:lnTo>
                  <a:lnTo>
                    <a:pt x="2870" y="100"/>
                  </a:lnTo>
                  <a:lnTo>
                    <a:pt x="2986" y="77"/>
                  </a:lnTo>
                  <a:lnTo>
                    <a:pt x="3104" y="57"/>
                  </a:lnTo>
                  <a:lnTo>
                    <a:pt x="3222" y="40"/>
                  </a:lnTo>
                  <a:lnTo>
                    <a:pt x="3341" y="26"/>
                  </a:lnTo>
                  <a:lnTo>
                    <a:pt x="3459" y="15"/>
                  </a:lnTo>
                  <a:lnTo>
                    <a:pt x="3575" y="6"/>
                  </a:lnTo>
                  <a:lnTo>
                    <a:pt x="3688" y="1"/>
                  </a:lnTo>
                  <a:lnTo>
                    <a:pt x="3799" y="0"/>
                  </a:lnTo>
                  <a:lnTo>
                    <a:pt x="3799" y="0"/>
                  </a:lnTo>
                  <a:lnTo>
                    <a:pt x="4460" y="0"/>
                  </a:lnTo>
                </a:path>
              </a:pathLst>
            </a:custGeom>
            <a:noFill/>
            <a:ln w="12700" cap="flat" cmpd="sng" algn="ctr">
              <a:solidFill>
                <a:srgbClr val="FFC000"/>
              </a:solidFill>
              <a:prstDash val="lgDash"/>
              <a:round/>
              <a:headEnd type="none" w="med" len="med"/>
              <a:tailEnd type="none" w="med" len="med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121898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</a:endParaRPr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A227D872-6A93-9DB8-B660-E603BD2D246E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9035" y="2934896"/>
              <a:ext cx="2733910" cy="4207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77" y="0"/>
                </a:cxn>
                <a:cxn ang="0">
                  <a:pos x="154" y="1"/>
                </a:cxn>
                <a:cxn ang="0">
                  <a:pos x="233" y="3"/>
                </a:cxn>
                <a:cxn ang="0">
                  <a:pos x="311" y="7"/>
                </a:cxn>
                <a:cxn ang="0">
                  <a:pos x="468" y="17"/>
                </a:cxn>
                <a:cxn ang="0">
                  <a:pos x="625" y="29"/>
                </a:cxn>
                <a:cxn ang="0">
                  <a:pos x="780" y="46"/>
                </a:cxn>
                <a:cxn ang="0">
                  <a:pos x="934" y="64"/>
                </a:cxn>
                <a:cxn ang="0">
                  <a:pos x="1085" y="86"/>
                </a:cxn>
                <a:cxn ang="0">
                  <a:pos x="1231" y="111"/>
                </a:cxn>
                <a:cxn ang="0">
                  <a:pos x="1372" y="138"/>
                </a:cxn>
                <a:cxn ang="0">
                  <a:pos x="1506" y="167"/>
                </a:cxn>
                <a:cxn ang="0">
                  <a:pos x="1571" y="183"/>
                </a:cxn>
                <a:cxn ang="0">
                  <a:pos x="1632" y="200"/>
                </a:cxn>
                <a:cxn ang="0">
                  <a:pos x="1692" y="215"/>
                </a:cxn>
                <a:cxn ang="0">
                  <a:pos x="1751" y="232"/>
                </a:cxn>
                <a:cxn ang="0">
                  <a:pos x="1806" y="251"/>
                </a:cxn>
                <a:cxn ang="0">
                  <a:pos x="1858" y="267"/>
                </a:cxn>
                <a:cxn ang="0">
                  <a:pos x="1909" y="286"/>
                </a:cxn>
                <a:cxn ang="0">
                  <a:pos x="1957" y="304"/>
                </a:cxn>
                <a:cxn ang="0">
                  <a:pos x="2000" y="323"/>
                </a:cxn>
                <a:cxn ang="0">
                  <a:pos x="2041" y="341"/>
                </a:cxn>
                <a:cxn ang="0">
                  <a:pos x="2080" y="361"/>
                </a:cxn>
                <a:cxn ang="0">
                  <a:pos x="2114" y="381"/>
                </a:cxn>
                <a:cxn ang="0">
                  <a:pos x="2114" y="381"/>
                </a:cxn>
                <a:cxn ang="0">
                  <a:pos x="2147" y="400"/>
                </a:cxn>
                <a:cxn ang="0">
                  <a:pos x="2184" y="420"/>
                </a:cxn>
                <a:cxn ang="0">
                  <a:pos x="2223" y="438"/>
                </a:cxn>
                <a:cxn ang="0">
                  <a:pos x="2263" y="457"/>
                </a:cxn>
                <a:cxn ang="0">
                  <a:pos x="2306" y="475"/>
                </a:cxn>
                <a:cxn ang="0">
                  <a:pos x="2349" y="492"/>
                </a:cxn>
                <a:cxn ang="0">
                  <a:pos x="2395" y="510"/>
                </a:cxn>
                <a:cxn ang="0">
                  <a:pos x="2443" y="526"/>
                </a:cxn>
                <a:cxn ang="0">
                  <a:pos x="2543" y="558"/>
                </a:cxn>
                <a:cxn ang="0">
                  <a:pos x="2649" y="589"/>
                </a:cxn>
                <a:cxn ang="0">
                  <a:pos x="2758" y="617"/>
                </a:cxn>
                <a:cxn ang="0">
                  <a:pos x="2870" y="643"/>
                </a:cxn>
                <a:cxn ang="0">
                  <a:pos x="2986" y="666"/>
                </a:cxn>
                <a:cxn ang="0">
                  <a:pos x="3104" y="686"/>
                </a:cxn>
                <a:cxn ang="0">
                  <a:pos x="3222" y="704"/>
                </a:cxn>
                <a:cxn ang="0">
                  <a:pos x="3341" y="720"/>
                </a:cxn>
                <a:cxn ang="0">
                  <a:pos x="3459" y="730"/>
                </a:cxn>
                <a:cxn ang="0">
                  <a:pos x="3575" y="740"/>
                </a:cxn>
                <a:cxn ang="0">
                  <a:pos x="3688" y="744"/>
                </a:cxn>
                <a:cxn ang="0">
                  <a:pos x="3799" y="747"/>
                </a:cxn>
                <a:cxn ang="0">
                  <a:pos x="3799" y="747"/>
                </a:cxn>
                <a:cxn ang="0">
                  <a:pos x="4460" y="747"/>
                </a:cxn>
              </a:cxnLst>
              <a:rect l="0" t="0" r="r" b="b"/>
              <a:pathLst>
                <a:path w="4460" h="747">
                  <a:moveTo>
                    <a:pt x="0" y="0"/>
                  </a:moveTo>
                  <a:lnTo>
                    <a:pt x="0" y="0"/>
                  </a:lnTo>
                  <a:lnTo>
                    <a:pt x="77" y="0"/>
                  </a:lnTo>
                  <a:lnTo>
                    <a:pt x="154" y="1"/>
                  </a:lnTo>
                  <a:lnTo>
                    <a:pt x="233" y="3"/>
                  </a:lnTo>
                  <a:lnTo>
                    <a:pt x="311" y="7"/>
                  </a:lnTo>
                  <a:lnTo>
                    <a:pt x="468" y="17"/>
                  </a:lnTo>
                  <a:lnTo>
                    <a:pt x="625" y="29"/>
                  </a:lnTo>
                  <a:lnTo>
                    <a:pt x="780" y="46"/>
                  </a:lnTo>
                  <a:lnTo>
                    <a:pt x="934" y="64"/>
                  </a:lnTo>
                  <a:lnTo>
                    <a:pt x="1085" y="86"/>
                  </a:lnTo>
                  <a:lnTo>
                    <a:pt x="1231" y="111"/>
                  </a:lnTo>
                  <a:lnTo>
                    <a:pt x="1372" y="138"/>
                  </a:lnTo>
                  <a:lnTo>
                    <a:pt x="1506" y="167"/>
                  </a:lnTo>
                  <a:lnTo>
                    <a:pt x="1571" y="183"/>
                  </a:lnTo>
                  <a:lnTo>
                    <a:pt x="1632" y="200"/>
                  </a:lnTo>
                  <a:lnTo>
                    <a:pt x="1692" y="215"/>
                  </a:lnTo>
                  <a:lnTo>
                    <a:pt x="1751" y="232"/>
                  </a:lnTo>
                  <a:lnTo>
                    <a:pt x="1806" y="251"/>
                  </a:lnTo>
                  <a:lnTo>
                    <a:pt x="1858" y="267"/>
                  </a:lnTo>
                  <a:lnTo>
                    <a:pt x="1909" y="286"/>
                  </a:lnTo>
                  <a:lnTo>
                    <a:pt x="1957" y="304"/>
                  </a:lnTo>
                  <a:lnTo>
                    <a:pt x="2000" y="323"/>
                  </a:lnTo>
                  <a:lnTo>
                    <a:pt x="2041" y="341"/>
                  </a:lnTo>
                  <a:lnTo>
                    <a:pt x="2080" y="361"/>
                  </a:lnTo>
                  <a:lnTo>
                    <a:pt x="2114" y="381"/>
                  </a:lnTo>
                  <a:lnTo>
                    <a:pt x="2114" y="381"/>
                  </a:lnTo>
                  <a:lnTo>
                    <a:pt x="2147" y="400"/>
                  </a:lnTo>
                  <a:lnTo>
                    <a:pt x="2184" y="420"/>
                  </a:lnTo>
                  <a:lnTo>
                    <a:pt x="2223" y="438"/>
                  </a:lnTo>
                  <a:lnTo>
                    <a:pt x="2263" y="457"/>
                  </a:lnTo>
                  <a:lnTo>
                    <a:pt x="2306" y="475"/>
                  </a:lnTo>
                  <a:lnTo>
                    <a:pt x="2349" y="492"/>
                  </a:lnTo>
                  <a:lnTo>
                    <a:pt x="2395" y="510"/>
                  </a:lnTo>
                  <a:lnTo>
                    <a:pt x="2443" y="526"/>
                  </a:lnTo>
                  <a:lnTo>
                    <a:pt x="2543" y="558"/>
                  </a:lnTo>
                  <a:lnTo>
                    <a:pt x="2649" y="589"/>
                  </a:lnTo>
                  <a:lnTo>
                    <a:pt x="2758" y="617"/>
                  </a:lnTo>
                  <a:lnTo>
                    <a:pt x="2870" y="643"/>
                  </a:lnTo>
                  <a:lnTo>
                    <a:pt x="2986" y="666"/>
                  </a:lnTo>
                  <a:lnTo>
                    <a:pt x="3104" y="686"/>
                  </a:lnTo>
                  <a:lnTo>
                    <a:pt x="3222" y="704"/>
                  </a:lnTo>
                  <a:lnTo>
                    <a:pt x="3341" y="720"/>
                  </a:lnTo>
                  <a:lnTo>
                    <a:pt x="3459" y="730"/>
                  </a:lnTo>
                  <a:lnTo>
                    <a:pt x="3575" y="740"/>
                  </a:lnTo>
                  <a:lnTo>
                    <a:pt x="3688" y="744"/>
                  </a:lnTo>
                  <a:lnTo>
                    <a:pt x="3799" y="747"/>
                  </a:lnTo>
                  <a:lnTo>
                    <a:pt x="3799" y="747"/>
                  </a:lnTo>
                  <a:lnTo>
                    <a:pt x="4460" y="747"/>
                  </a:lnTo>
                </a:path>
              </a:pathLst>
            </a:custGeom>
            <a:noFill/>
            <a:ln w="12700" cap="flat" cmpd="sng" algn="ctr">
              <a:solidFill>
                <a:srgbClr val="FFC000"/>
              </a:solidFill>
              <a:prstDash val="lgDash"/>
              <a:round/>
              <a:headEnd type="none" w="med" len="med"/>
              <a:tailEnd type="none" w="med" len="med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121898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</a:endParaRPr>
            </a:p>
          </p:txBody>
        </p:sp>
        <p:grpSp>
          <p:nvGrpSpPr>
            <p:cNvPr id="25" name="Group 24" descr="Straight road">
              <a:extLst>
                <a:ext uri="{FF2B5EF4-FFF2-40B4-BE49-F238E27FC236}">
                  <a16:creationId xmlns:a16="http://schemas.microsoft.com/office/drawing/2014/main" id="{CD126325-E072-743B-298A-490B72D4D90E}"/>
                </a:ext>
              </a:extLst>
            </p:cNvPr>
            <p:cNvGrpSpPr/>
            <p:nvPr/>
          </p:nvGrpSpPr>
          <p:grpSpPr>
            <a:xfrm>
              <a:off x="8342945" y="3106476"/>
              <a:ext cx="1290577" cy="510500"/>
              <a:chOff x="299294" y="281903"/>
              <a:chExt cx="2289918" cy="639935"/>
            </a:xfrm>
            <a:solidFill>
              <a:sysClr val="windowText" lastClr="000000">
                <a:lumMod val="75000"/>
                <a:lumOff val="25000"/>
              </a:sysClr>
            </a:solidFill>
          </p:grpSpPr>
          <p:sp>
            <p:nvSpPr>
              <p:cNvPr id="56" name="Rectangle 17">
                <a:extLst>
                  <a:ext uri="{FF2B5EF4-FFF2-40B4-BE49-F238E27FC236}">
                    <a16:creationId xmlns:a16="http://schemas.microsoft.com/office/drawing/2014/main" id="{377FEA6F-D611-62A0-7341-99D3EA28EA6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9412" y="281903"/>
                <a:ext cx="2209800" cy="639935"/>
              </a:xfrm>
              <a:prstGeom prst="rect">
                <a:avLst/>
              </a:prstGeom>
              <a:solidFill>
                <a:srgbClr val="44546A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121898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</a:endParaRPr>
              </a:p>
            </p:txBody>
          </p:sp>
          <p:sp>
            <p:nvSpPr>
              <p:cNvPr id="57" name="Line 24">
                <a:extLst>
                  <a:ext uri="{FF2B5EF4-FFF2-40B4-BE49-F238E27FC236}">
                    <a16:creationId xmlns:a16="http://schemas.microsoft.com/office/drawing/2014/main" id="{3DBF71A5-7B47-AD6F-1E42-155706D7C07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99294" y="594297"/>
                <a:ext cx="2289918" cy="15304"/>
              </a:xfrm>
              <a:prstGeom prst="line">
                <a:avLst/>
              </a:prstGeom>
              <a:grpFill/>
              <a:ln w="12700" cap="flat" cmpd="sng" algn="ctr">
                <a:solidFill>
                  <a:srgbClr val="FFC000"/>
                </a:solidFill>
                <a:prstDash val="lgDash"/>
                <a:round/>
                <a:headEnd type="none" w="med" len="med"/>
                <a:tailEnd type="none" w="med" len="med"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121898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</a:endParaRPr>
              </a:p>
            </p:txBody>
          </p:sp>
        </p:grpSp>
        <p:grpSp>
          <p:nvGrpSpPr>
            <p:cNvPr id="26" name="Group 25" descr="Icon of car">
              <a:extLst>
                <a:ext uri="{FF2B5EF4-FFF2-40B4-BE49-F238E27FC236}">
                  <a16:creationId xmlns:a16="http://schemas.microsoft.com/office/drawing/2014/main" id="{B418689B-6339-DEF1-FACD-38F54FCE504D}"/>
                </a:ext>
              </a:extLst>
            </p:cNvPr>
            <p:cNvGrpSpPr/>
            <p:nvPr/>
          </p:nvGrpSpPr>
          <p:grpSpPr>
            <a:xfrm>
              <a:off x="2920281" y="3221170"/>
              <a:ext cx="452294" cy="279939"/>
              <a:chOff x="8340054" y="2449652"/>
              <a:chExt cx="819143" cy="575614"/>
            </a:xfrm>
            <a:solidFill>
              <a:schemeClr val="bg1"/>
            </a:solidFill>
          </p:grpSpPr>
          <p:sp>
            <p:nvSpPr>
              <p:cNvPr id="52" name="Freeform: Shape 51">
                <a:extLst>
                  <a:ext uri="{FF2B5EF4-FFF2-40B4-BE49-F238E27FC236}">
                    <a16:creationId xmlns:a16="http://schemas.microsoft.com/office/drawing/2014/main" id="{8FED1E11-5147-08D7-5E90-C1A546438ADA}"/>
                  </a:ext>
                </a:extLst>
              </p:cNvPr>
              <p:cNvSpPr/>
              <p:nvPr/>
            </p:nvSpPr>
            <p:spPr>
              <a:xfrm>
                <a:off x="8340054" y="2449652"/>
                <a:ext cx="819143" cy="575614"/>
              </a:xfrm>
              <a:custGeom>
                <a:avLst/>
                <a:gdLst>
                  <a:gd name="connsiteX0" fmla="*/ 685203 w 819143"/>
                  <a:gd name="connsiteY0" fmla="*/ 43171 h 575614"/>
                  <a:gd name="connsiteX1" fmla="*/ 533920 w 819143"/>
                  <a:gd name="connsiteY1" fmla="*/ 43171 h 575614"/>
                  <a:gd name="connsiteX2" fmla="*/ 533920 w 819143"/>
                  <a:gd name="connsiteY2" fmla="*/ 5535 h 575614"/>
                  <a:gd name="connsiteX3" fmla="*/ 499235 w 819143"/>
                  <a:gd name="connsiteY3" fmla="*/ 5535 h 575614"/>
                  <a:gd name="connsiteX4" fmla="*/ 499235 w 819143"/>
                  <a:gd name="connsiteY4" fmla="*/ 43171 h 575614"/>
                  <a:gd name="connsiteX5" fmla="*/ 97781 w 819143"/>
                  <a:gd name="connsiteY5" fmla="*/ 43171 h 575614"/>
                  <a:gd name="connsiteX6" fmla="*/ 5535 w 819143"/>
                  <a:gd name="connsiteY6" fmla="*/ 135417 h 575614"/>
                  <a:gd name="connsiteX7" fmla="*/ 5535 w 819143"/>
                  <a:gd name="connsiteY7" fmla="*/ 445363 h 575614"/>
                  <a:gd name="connsiteX8" fmla="*/ 97781 w 819143"/>
                  <a:gd name="connsiteY8" fmla="*/ 537609 h 575614"/>
                  <a:gd name="connsiteX9" fmla="*/ 499235 w 819143"/>
                  <a:gd name="connsiteY9" fmla="*/ 537609 h 575614"/>
                  <a:gd name="connsiteX10" fmla="*/ 499235 w 819143"/>
                  <a:gd name="connsiteY10" fmla="*/ 573769 h 575614"/>
                  <a:gd name="connsiteX11" fmla="*/ 533920 w 819143"/>
                  <a:gd name="connsiteY11" fmla="*/ 573769 h 575614"/>
                  <a:gd name="connsiteX12" fmla="*/ 533920 w 819143"/>
                  <a:gd name="connsiteY12" fmla="*/ 537609 h 575614"/>
                  <a:gd name="connsiteX13" fmla="*/ 685203 w 819143"/>
                  <a:gd name="connsiteY13" fmla="*/ 537609 h 575614"/>
                  <a:gd name="connsiteX14" fmla="*/ 815823 w 819143"/>
                  <a:gd name="connsiteY14" fmla="*/ 406989 h 575614"/>
                  <a:gd name="connsiteX15" fmla="*/ 815823 w 819143"/>
                  <a:gd name="connsiteY15" fmla="*/ 173791 h 575614"/>
                  <a:gd name="connsiteX16" fmla="*/ 685203 w 819143"/>
                  <a:gd name="connsiteY16" fmla="*/ 43171 h 575614"/>
                  <a:gd name="connsiteX17" fmla="*/ 459384 w 819143"/>
                  <a:gd name="connsiteY17" fmla="*/ 76380 h 575614"/>
                  <a:gd name="connsiteX18" fmla="*/ 418058 w 819143"/>
                  <a:gd name="connsiteY18" fmla="*/ 115492 h 575614"/>
                  <a:gd name="connsiteX19" fmla="*/ 257182 w 819143"/>
                  <a:gd name="connsiteY19" fmla="*/ 115492 h 575614"/>
                  <a:gd name="connsiteX20" fmla="*/ 218070 w 819143"/>
                  <a:gd name="connsiteY20" fmla="*/ 77117 h 575614"/>
                  <a:gd name="connsiteX21" fmla="*/ 459384 w 819143"/>
                  <a:gd name="connsiteY21" fmla="*/ 76380 h 575614"/>
                  <a:gd name="connsiteX22" fmla="*/ 220284 w 819143"/>
                  <a:gd name="connsiteY22" fmla="*/ 502924 h 575614"/>
                  <a:gd name="connsiteX23" fmla="*/ 261610 w 819143"/>
                  <a:gd name="connsiteY23" fmla="*/ 463812 h 575614"/>
                  <a:gd name="connsiteX24" fmla="*/ 422486 w 819143"/>
                  <a:gd name="connsiteY24" fmla="*/ 463812 h 575614"/>
                  <a:gd name="connsiteX25" fmla="*/ 461599 w 819143"/>
                  <a:gd name="connsiteY25" fmla="*/ 502186 h 575614"/>
                  <a:gd name="connsiteX26" fmla="*/ 220284 w 819143"/>
                  <a:gd name="connsiteY26" fmla="*/ 502924 h 575614"/>
                  <a:gd name="connsiteX27" fmla="*/ 509566 w 819143"/>
                  <a:gd name="connsiteY27" fmla="*/ 506614 h 575614"/>
                  <a:gd name="connsiteX28" fmla="*/ 435032 w 819143"/>
                  <a:gd name="connsiteY28" fmla="*/ 432817 h 575614"/>
                  <a:gd name="connsiteX29" fmla="*/ 249064 w 819143"/>
                  <a:gd name="connsiteY29" fmla="*/ 432817 h 575614"/>
                  <a:gd name="connsiteX30" fmla="*/ 171577 w 819143"/>
                  <a:gd name="connsiteY30" fmla="*/ 506614 h 575614"/>
                  <a:gd name="connsiteX31" fmla="*/ 98519 w 819143"/>
                  <a:gd name="connsiteY31" fmla="*/ 506614 h 575614"/>
                  <a:gd name="connsiteX32" fmla="*/ 37268 w 819143"/>
                  <a:gd name="connsiteY32" fmla="*/ 445363 h 575614"/>
                  <a:gd name="connsiteX33" fmla="*/ 37268 w 819143"/>
                  <a:gd name="connsiteY33" fmla="*/ 135417 h 575614"/>
                  <a:gd name="connsiteX34" fmla="*/ 98519 w 819143"/>
                  <a:gd name="connsiteY34" fmla="*/ 74166 h 575614"/>
                  <a:gd name="connsiteX35" fmla="*/ 172316 w 819143"/>
                  <a:gd name="connsiteY35" fmla="*/ 74166 h 575614"/>
                  <a:gd name="connsiteX36" fmla="*/ 246113 w 819143"/>
                  <a:gd name="connsiteY36" fmla="*/ 147224 h 575614"/>
                  <a:gd name="connsiteX37" fmla="*/ 432080 w 819143"/>
                  <a:gd name="connsiteY37" fmla="*/ 147224 h 575614"/>
                  <a:gd name="connsiteX38" fmla="*/ 508829 w 819143"/>
                  <a:gd name="connsiteY38" fmla="*/ 74166 h 575614"/>
                  <a:gd name="connsiteX39" fmla="*/ 686678 w 819143"/>
                  <a:gd name="connsiteY39" fmla="*/ 74166 h 575614"/>
                  <a:gd name="connsiteX40" fmla="*/ 746454 w 819143"/>
                  <a:gd name="connsiteY40" fmla="*/ 94829 h 575614"/>
                  <a:gd name="connsiteX41" fmla="*/ 730956 w 819143"/>
                  <a:gd name="connsiteY41" fmla="*/ 94829 h 575614"/>
                  <a:gd name="connsiteX42" fmla="*/ 730956 w 819143"/>
                  <a:gd name="connsiteY42" fmla="*/ 200358 h 575614"/>
                  <a:gd name="connsiteX43" fmla="*/ 786304 w 819143"/>
                  <a:gd name="connsiteY43" fmla="*/ 200358 h 575614"/>
                  <a:gd name="connsiteX44" fmla="*/ 786304 w 819143"/>
                  <a:gd name="connsiteY44" fmla="*/ 378946 h 575614"/>
                  <a:gd name="connsiteX45" fmla="*/ 730956 w 819143"/>
                  <a:gd name="connsiteY45" fmla="*/ 378946 h 575614"/>
                  <a:gd name="connsiteX46" fmla="*/ 730956 w 819143"/>
                  <a:gd name="connsiteY46" fmla="*/ 484475 h 575614"/>
                  <a:gd name="connsiteX47" fmla="*/ 748668 w 819143"/>
                  <a:gd name="connsiteY47" fmla="*/ 484475 h 575614"/>
                  <a:gd name="connsiteX48" fmla="*/ 685941 w 819143"/>
                  <a:gd name="connsiteY48" fmla="*/ 506614 h 575614"/>
                  <a:gd name="connsiteX49" fmla="*/ 509566 w 819143"/>
                  <a:gd name="connsiteY49" fmla="*/ 506614 h 5756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</a:cxnLst>
                <a:rect l="l" t="t" r="r" b="b"/>
                <a:pathLst>
                  <a:path w="819143" h="575614">
                    <a:moveTo>
                      <a:pt x="685203" y="43171"/>
                    </a:moveTo>
                    <a:lnTo>
                      <a:pt x="533920" y="43171"/>
                    </a:lnTo>
                    <a:lnTo>
                      <a:pt x="533920" y="5535"/>
                    </a:lnTo>
                    <a:lnTo>
                      <a:pt x="499235" y="5535"/>
                    </a:lnTo>
                    <a:lnTo>
                      <a:pt x="499235" y="43171"/>
                    </a:lnTo>
                    <a:lnTo>
                      <a:pt x="97781" y="43171"/>
                    </a:lnTo>
                    <a:cubicBezTo>
                      <a:pt x="46862" y="43171"/>
                      <a:pt x="5535" y="84497"/>
                      <a:pt x="5535" y="135417"/>
                    </a:cubicBezTo>
                    <a:lnTo>
                      <a:pt x="5535" y="445363"/>
                    </a:lnTo>
                    <a:cubicBezTo>
                      <a:pt x="5535" y="496283"/>
                      <a:pt x="46862" y="537609"/>
                      <a:pt x="97781" y="537609"/>
                    </a:cubicBezTo>
                    <a:lnTo>
                      <a:pt x="499235" y="537609"/>
                    </a:lnTo>
                    <a:lnTo>
                      <a:pt x="499235" y="573769"/>
                    </a:lnTo>
                    <a:lnTo>
                      <a:pt x="533920" y="573769"/>
                    </a:lnTo>
                    <a:lnTo>
                      <a:pt x="533920" y="537609"/>
                    </a:lnTo>
                    <a:lnTo>
                      <a:pt x="685203" y="537609"/>
                    </a:lnTo>
                    <a:cubicBezTo>
                      <a:pt x="757523" y="537609"/>
                      <a:pt x="815823" y="479309"/>
                      <a:pt x="815823" y="406989"/>
                    </a:cubicBezTo>
                    <a:lnTo>
                      <a:pt x="815823" y="173791"/>
                    </a:lnTo>
                    <a:cubicBezTo>
                      <a:pt x="815823" y="101470"/>
                      <a:pt x="757523" y="43171"/>
                      <a:pt x="685203" y="43171"/>
                    </a:cubicBezTo>
                    <a:close/>
                    <a:moveTo>
                      <a:pt x="459384" y="76380"/>
                    </a:moveTo>
                    <a:lnTo>
                      <a:pt x="418058" y="115492"/>
                    </a:lnTo>
                    <a:lnTo>
                      <a:pt x="257182" y="115492"/>
                    </a:lnTo>
                    <a:lnTo>
                      <a:pt x="218070" y="77117"/>
                    </a:lnTo>
                    <a:lnTo>
                      <a:pt x="459384" y="76380"/>
                    </a:lnTo>
                    <a:close/>
                    <a:moveTo>
                      <a:pt x="220284" y="502924"/>
                    </a:moveTo>
                    <a:lnTo>
                      <a:pt x="261610" y="463812"/>
                    </a:lnTo>
                    <a:lnTo>
                      <a:pt x="422486" y="463812"/>
                    </a:lnTo>
                    <a:lnTo>
                      <a:pt x="461599" y="502186"/>
                    </a:lnTo>
                    <a:lnTo>
                      <a:pt x="220284" y="502924"/>
                    </a:lnTo>
                    <a:close/>
                    <a:moveTo>
                      <a:pt x="509566" y="506614"/>
                    </a:moveTo>
                    <a:lnTo>
                      <a:pt x="435032" y="432817"/>
                    </a:lnTo>
                    <a:lnTo>
                      <a:pt x="249064" y="432817"/>
                    </a:lnTo>
                    <a:lnTo>
                      <a:pt x="171577" y="506614"/>
                    </a:lnTo>
                    <a:lnTo>
                      <a:pt x="98519" y="506614"/>
                    </a:lnTo>
                    <a:cubicBezTo>
                      <a:pt x="64572" y="506614"/>
                      <a:pt x="37268" y="479309"/>
                      <a:pt x="37268" y="445363"/>
                    </a:cubicBezTo>
                    <a:lnTo>
                      <a:pt x="37268" y="135417"/>
                    </a:lnTo>
                    <a:cubicBezTo>
                      <a:pt x="37268" y="101470"/>
                      <a:pt x="64572" y="74166"/>
                      <a:pt x="98519" y="74166"/>
                    </a:cubicBezTo>
                    <a:lnTo>
                      <a:pt x="172316" y="74166"/>
                    </a:lnTo>
                    <a:lnTo>
                      <a:pt x="246113" y="147224"/>
                    </a:lnTo>
                    <a:lnTo>
                      <a:pt x="432080" y="147224"/>
                    </a:lnTo>
                    <a:lnTo>
                      <a:pt x="508829" y="74166"/>
                    </a:lnTo>
                    <a:lnTo>
                      <a:pt x="686678" y="74166"/>
                    </a:lnTo>
                    <a:cubicBezTo>
                      <a:pt x="709555" y="74166"/>
                      <a:pt x="730219" y="81545"/>
                      <a:pt x="746454" y="94829"/>
                    </a:cubicBezTo>
                    <a:lnTo>
                      <a:pt x="730956" y="94829"/>
                    </a:lnTo>
                    <a:lnTo>
                      <a:pt x="730956" y="200358"/>
                    </a:lnTo>
                    <a:lnTo>
                      <a:pt x="786304" y="200358"/>
                    </a:lnTo>
                    <a:lnTo>
                      <a:pt x="786304" y="378946"/>
                    </a:lnTo>
                    <a:lnTo>
                      <a:pt x="730956" y="378946"/>
                    </a:lnTo>
                    <a:lnTo>
                      <a:pt x="730956" y="484475"/>
                    </a:lnTo>
                    <a:lnTo>
                      <a:pt x="748668" y="484475"/>
                    </a:lnTo>
                    <a:cubicBezTo>
                      <a:pt x="731694" y="498496"/>
                      <a:pt x="709555" y="506614"/>
                      <a:pt x="685941" y="506614"/>
                    </a:cubicBezTo>
                    <a:lnTo>
                      <a:pt x="509566" y="506614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3" name="Freeform: Shape 52">
                <a:extLst>
                  <a:ext uri="{FF2B5EF4-FFF2-40B4-BE49-F238E27FC236}">
                    <a16:creationId xmlns:a16="http://schemas.microsoft.com/office/drawing/2014/main" id="{356FA68D-AA4C-4406-5871-B855A304818A}"/>
                  </a:ext>
                </a:extLst>
              </p:cNvPr>
              <p:cNvSpPr/>
              <p:nvPr/>
            </p:nvSpPr>
            <p:spPr>
              <a:xfrm>
                <a:off x="9067689" y="2659235"/>
                <a:ext cx="36898" cy="147593"/>
              </a:xfrm>
              <a:custGeom>
                <a:avLst/>
                <a:gdLst>
                  <a:gd name="connsiteX0" fmla="*/ 5535 w 36898"/>
                  <a:gd name="connsiteY0" fmla="*/ 5535 h 147593"/>
                  <a:gd name="connsiteX1" fmla="*/ 36529 w 36898"/>
                  <a:gd name="connsiteY1" fmla="*/ 5535 h 147593"/>
                  <a:gd name="connsiteX2" fmla="*/ 36529 w 36898"/>
                  <a:gd name="connsiteY2" fmla="*/ 147962 h 147593"/>
                  <a:gd name="connsiteX3" fmla="*/ 5535 w 36898"/>
                  <a:gd name="connsiteY3" fmla="*/ 147962 h 1475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6898" h="147593">
                    <a:moveTo>
                      <a:pt x="5535" y="5535"/>
                    </a:moveTo>
                    <a:lnTo>
                      <a:pt x="36529" y="5535"/>
                    </a:lnTo>
                    <a:lnTo>
                      <a:pt x="36529" y="147962"/>
                    </a:lnTo>
                    <a:lnTo>
                      <a:pt x="5535" y="147962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4" name="Freeform: Shape 53">
                <a:extLst>
                  <a:ext uri="{FF2B5EF4-FFF2-40B4-BE49-F238E27FC236}">
                    <a16:creationId xmlns:a16="http://schemas.microsoft.com/office/drawing/2014/main" id="{712F84A2-C329-C7B2-BEB0-57B03EC178A3}"/>
                  </a:ext>
                </a:extLst>
              </p:cNvPr>
              <p:cNvSpPr/>
              <p:nvPr/>
            </p:nvSpPr>
            <p:spPr>
              <a:xfrm>
                <a:off x="8799070" y="2550753"/>
                <a:ext cx="147593" cy="376363"/>
              </a:xfrm>
              <a:custGeom>
                <a:avLst/>
                <a:gdLst>
                  <a:gd name="connsiteX0" fmla="*/ 97781 w 147593"/>
                  <a:gd name="connsiteY0" fmla="*/ 5535 h 376363"/>
                  <a:gd name="connsiteX1" fmla="*/ 5535 w 147593"/>
                  <a:gd name="connsiteY1" fmla="*/ 94829 h 376363"/>
                  <a:gd name="connsiteX2" fmla="*/ 5535 w 147593"/>
                  <a:gd name="connsiteY2" fmla="*/ 280796 h 376363"/>
                  <a:gd name="connsiteX3" fmla="*/ 99256 w 147593"/>
                  <a:gd name="connsiteY3" fmla="*/ 375256 h 376363"/>
                  <a:gd name="connsiteX4" fmla="*/ 108850 w 147593"/>
                  <a:gd name="connsiteY4" fmla="*/ 354593 h 376363"/>
                  <a:gd name="connsiteX5" fmla="*/ 108112 w 147593"/>
                  <a:gd name="connsiteY5" fmla="*/ 23246 h 376363"/>
                  <a:gd name="connsiteX6" fmla="*/ 97781 w 147593"/>
                  <a:gd name="connsiteY6" fmla="*/ 5535 h 376363"/>
                  <a:gd name="connsiteX7" fmla="*/ 88924 w 147593"/>
                  <a:gd name="connsiteY7" fmla="*/ 321385 h 376363"/>
                  <a:gd name="connsiteX8" fmla="*/ 36529 w 147593"/>
                  <a:gd name="connsiteY8" fmla="*/ 268251 h 376363"/>
                  <a:gd name="connsiteX9" fmla="*/ 36529 w 147593"/>
                  <a:gd name="connsiteY9" fmla="*/ 108112 h 376363"/>
                  <a:gd name="connsiteX10" fmla="*/ 88924 w 147593"/>
                  <a:gd name="connsiteY10" fmla="*/ 57930 h 376363"/>
                  <a:gd name="connsiteX11" fmla="*/ 88924 w 147593"/>
                  <a:gd name="connsiteY11" fmla="*/ 321385 h 3763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47593" h="376363">
                    <a:moveTo>
                      <a:pt x="97781" y="5535"/>
                    </a:moveTo>
                    <a:lnTo>
                      <a:pt x="5535" y="94829"/>
                    </a:lnTo>
                    <a:lnTo>
                      <a:pt x="5535" y="280796"/>
                    </a:lnTo>
                    <a:lnTo>
                      <a:pt x="99256" y="375256"/>
                    </a:lnTo>
                    <a:lnTo>
                      <a:pt x="108850" y="354593"/>
                    </a:lnTo>
                    <a:cubicBezTo>
                      <a:pt x="158294" y="246112"/>
                      <a:pt x="158294" y="122872"/>
                      <a:pt x="108112" y="23246"/>
                    </a:cubicBezTo>
                    <a:lnTo>
                      <a:pt x="97781" y="5535"/>
                    </a:lnTo>
                    <a:close/>
                    <a:moveTo>
                      <a:pt x="88924" y="321385"/>
                    </a:moveTo>
                    <a:lnTo>
                      <a:pt x="36529" y="268251"/>
                    </a:lnTo>
                    <a:lnTo>
                      <a:pt x="36529" y="108112"/>
                    </a:lnTo>
                    <a:lnTo>
                      <a:pt x="88924" y="57930"/>
                    </a:lnTo>
                    <a:cubicBezTo>
                      <a:pt x="122872" y="138369"/>
                      <a:pt x="122872" y="233567"/>
                      <a:pt x="88924" y="32138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5" name="Freeform: Shape 54">
                <a:extLst>
                  <a:ext uri="{FF2B5EF4-FFF2-40B4-BE49-F238E27FC236}">
                    <a16:creationId xmlns:a16="http://schemas.microsoft.com/office/drawing/2014/main" id="{C8BE502F-FECA-042B-42B9-CD528FE2BF2A}"/>
                  </a:ext>
                </a:extLst>
              </p:cNvPr>
              <p:cNvSpPr/>
              <p:nvPr/>
            </p:nvSpPr>
            <p:spPr>
              <a:xfrm>
                <a:off x="8424643" y="2545588"/>
                <a:ext cx="132834" cy="383743"/>
              </a:xfrm>
              <a:custGeom>
                <a:avLst/>
                <a:gdLst>
                  <a:gd name="connsiteX0" fmla="*/ 28690 w 132834"/>
                  <a:gd name="connsiteY0" fmla="*/ 31364 h 383742"/>
                  <a:gd name="connsiteX1" fmla="*/ 29427 w 132834"/>
                  <a:gd name="connsiteY1" fmla="*/ 358283 h 383742"/>
                  <a:gd name="connsiteX2" fmla="*/ 36807 w 132834"/>
                  <a:gd name="connsiteY2" fmla="*/ 383374 h 383742"/>
                  <a:gd name="connsiteX3" fmla="*/ 129053 w 132834"/>
                  <a:gd name="connsiteY3" fmla="*/ 289652 h 383742"/>
                  <a:gd name="connsiteX4" fmla="*/ 129053 w 132834"/>
                  <a:gd name="connsiteY4" fmla="*/ 103684 h 383742"/>
                  <a:gd name="connsiteX5" fmla="*/ 36069 w 132834"/>
                  <a:gd name="connsiteY5" fmla="*/ 5535 h 383742"/>
                  <a:gd name="connsiteX6" fmla="*/ 28690 w 132834"/>
                  <a:gd name="connsiteY6" fmla="*/ 31364 h 383742"/>
                  <a:gd name="connsiteX7" fmla="*/ 50829 w 132834"/>
                  <a:gd name="connsiteY7" fmla="*/ 66786 h 383742"/>
                  <a:gd name="connsiteX8" fmla="*/ 98058 w 132834"/>
                  <a:gd name="connsiteY8" fmla="*/ 116230 h 383742"/>
                  <a:gd name="connsiteX9" fmla="*/ 98058 w 132834"/>
                  <a:gd name="connsiteY9" fmla="*/ 277107 h 383742"/>
                  <a:gd name="connsiteX10" fmla="*/ 52304 w 132834"/>
                  <a:gd name="connsiteY10" fmla="*/ 323598 h 383742"/>
                  <a:gd name="connsiteX11" fmla="*/ 50829 w 132834"/>
                  <a:gd name="connsiteY11" fmla="*/ 66786 h 3837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32834" h="383742">
                    <a:moveTo>
                      <a:pt x="28690" y="31364"/>
                    </a:moveTo>
                    <a:cubicBezTo>
                      <a:pt x="-2305" y="130989"/>
                      <a:pt x="-2305" y="253492"/>
                      <a:pt x="29427" y="358283"/>
                    </a:cubicBezTo>
                    <a:lnTo>
                      <a:pt x="36807" y="383374"/>
                    </a:lnTo>
                    <a:lnTo>
                      <a:pt x="129053" y="289652"/>
                    </a:lnTo>
                    <a:lnTo>
                      <a:pt x="129053" y="103684"/>
                    </a:lnTo>
                    <a:lnTo>
                      <a:pt x="36069" y="5535"/>
                    </a:lnTo>
                    <a:lnTo>
                      <a:pt x="28690" y="31364"/>
                    </a:lnTo>
                    <a:close/>
                    <a:moveTo>
                      <a:pt x="50829" y="66786"/>
                    </a:moveTo>
                    <a:lnTo>
                      <a:pt x="98058" y="116230"/>
                    </a:lnTo>
                    <a:lnTo>
                      <a:pt x="98058" y="277107"/>
                    </a:lnTo>
                    <a:lnTo>
                      <a:pt x="52304" y="323598"/>
                    </a:lnTo>
                    <a:cubicBezTo>
                      <a:pt x="31641" y="240208"/>
                      <a:pt x="30903" y="147224"/>
                      <a:pt x="50829" y="66786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  <p:grpSp>
          <p:nvGrpSpPr>
            <p:cNvPr id="27" name="Group 26" descr="Icon of car">
              <a:extLst>
                <a:ext uri="{FF2B5EF4-FFF2-40B4-BE49-F238E27FC236}">
                  <a16:creationId xmlns:a16="http://schemas.microsoft.com/office/drawing/2014/main" id="{1706ECE9-0770-BC42-AD10-4156FEE2CDC2}"/>
                </a:ext>
              </a:extLst>
            </p:cNvPr>
            <p:cNvGrpSpPr/>
            <p:nvPr/>
          </p:nvGrpSpPr>
          <p:grpSpPr>
            <a:xfrm>
              <a:off x="4613953" y="3638927"/>
              <a:ext cx="452294" cy="279939"/>
              <a:chOff x="8340054" y="2449652"/>
              <a:chExt cx="819143" cy="575614"/>
            </a:xfrm>
            <a:solidFill>
              <a:schemeClr val="bg1"/>
            </a:solidFill>
          </p:grpSpPr>
          <p:sp>
            <p:nvSpPr>
              <p:cNvPr id="48" name="Freeform: Shape 47">
                <a:extLst>
                  <a:ext uri="{FF2B5EF4-FFF2-40B4-BE49-F238E27FC236}">
                    <a16:creationId xmlns:a16="http://schemas.microsoft.com/office/drawing/2014/main" id="{23A1B63A-EFD5-DF13-34B6-E07ABDF2C238}"/>
                  </a:ext>
                </a:extLst>
              </p:cNvPr>
              <p:cNvSpPr/>
              <p:nvPr/>
            </p:nvSpPr>
            <p:spPr>
              <a:xfrm rot="165776">
                <a:off x="8340054" y="2449652"/>
                <a:ext cx="819143" cy="575614"/>
              </a:xfrm>
              <a:custGeom>
                <a:avLst/>
                <a:gdLst>
                  <a:gd name="connsiteX0" fmla="*/ 685203 w 819143"/>
                  <a:gd name="connsiteY0" fmla="*/ 43171 h 575614"/>
                  <a:gd name="connsiteX1" fmla="*/ 533920 w 819143"/>
                  <a:gd name="connsiteY1" fmla="*/ 43171 h 575614"/>
                  <a:gd name="connsiteX2" fmla="*/ 533920 w 819143"/>
                  <a:gd name="connsiteY2" fmla="*/ 5535 h 575614"/>
                  <a:gd name="connsiteX3" fmla="*/ 499235 w 819143"/>
                  <a:gd name="connsiteY3" fmla="*/ 5535 h 575614"/>
                  <a:gd name="connsiteX4" fmla="*/ 499235 w 819143"/>
                  <a:gd name="connsiteY4" fmla="*/ 43171 h 575614"/>
                  <a:gd name="connsiteX5" fmla="*/ 97781 w 819143"/>
                  <a:gd name="connsiteY5" fmla="*/ 43171 h 575614"/>
                  <a:gd name="connsiteX6" fmla="*/ 5535 w 819143"/>
                  <a:gd name="connsiteY6" fmla="*/ 135417 h 575614"/>
                  <a:gd name="connsiteX7" fmla="*/ 5535 w 819143"/>
                  <a:gd name="connsiteY7" fmla="*/ 445363 h 575614"/>
                  <a:gd name="connsiteX8" fmla="*/ 97781 w 819143"/>
                  <a:gd name="connsiteY8" fmla="*/ 537609 h 575614"/>
                  <a:gd name="connsiteX9" fmla="*/ 499235 w 819143"/>
                  <a:gd name="connsiteY9" fmla="*/ 537609 h 575614"/>
                  <a:gd name="connsiteX10" fmla="*/ 499235 w 819143"/>
                  <a:gd name="connsiteY10" fmla="*/ 573769 h 575614"/>
                  <a:gd name="connsiteX11" fmla="*/ 533920 w 819143"/>
                  <a:gd name="connsiteY11" fmla="*/ 573769 h 575614"/>
                  <a:gd name="connsiteX12" fmla="*/ 533920 w 819143"/>
                  <a:gd name="connsiteY12" fmla="*/ 537609 h 575614"/>
                  <a:gd name="connsiteX13" fmla="*/ 685203 w 819143"/>
                  <a:gd name="connsiteY13" fmla="*/ 537609 h 575614"/>
                  <a:gd name="connsiteX14" fmla="*/ 815823 w 819143"/>
                  <a:gd name="connsiteY14" fmla="*/ 406989 h 575614"/>
                  <a:gd name="connsiteX15" fmla="*/ 815823 w 819143"/>
                  <a:gd name="connsiteY15" fmla="*/ 173791 h 575614"/>
                  <a:gd name="connsiteX16" fmla="*/ 685203 w 819143"/>
                  <a:gd name="connsiteY16" fmla="*/ 43171 h 575614"/>
                  <a:gd name="connsiteX17" fmla="*/ 459384 w 819143"/>
                  <a:gd name="connsiteY17" fmla="*/ 76380 h 575614"/>
                  <a:gd name="connsiteX18" fmla="*/ 418058 w 819143"/>
                  <a:gd name="connsiteY18" fmla="*/ 115492 h 575614"/>
                  <a:gd name="connsiteX19" fmla="*/ 257182 w 819143"/>
                  <a:gd name="connsiteY19" fmla="*/ 115492 h 575614"/>
                  <a:gd name="connsiteX20" fmla="*/ 218070 w 819143"/>
                  <a:gd name="connsiteY20" fmla="*/ 77117 h 575614"/>
                  <a:gd name="connsiteX21" fmla="*/ 459384 w 819143"/>
                  <a:gd name="connsiteY21" fmla="*/ 76380 h 575614"/>
                  <a:gd name="connsiteX22" fmla="*/ 220284 w 819143"/>
                  <a:gd name="connsiteY22" fmla="*/ 502924 h 575614"/>
                  <a:gd name="connsiteX23" fmla="*/ 261610 w 819143"/>
                  <a:gd name="connsiteY23" fmla="*/ 463812 h 575614"/>
                  <a:gd name="connsiteX24" fmla="*/ 422486 w 819143"/>
                  <a:gd name="connsiteY24" fmla="*/ 463812 h 575614"/>
                  <a:gd name="connsiteX25" fmla="*/ 461599 w 819143"/>
                  <a:gd name="connsiteY25" fmla="*/ 502186 h 575614"/>
                  <a:gd name="connsiteX26" fmla="*/ 220284 w 819143"/>
                  <a:gd name="connsiteY26" fmla="*/ 502924 h 575614"/>
                  <a:gd name="connsiteX27" fmla="*/ 509566 w 819143"/>
                  <a:gd name="connsiteY27" fmla="*/ 506614 h 575614"/>
                  <a:gd name="connsiteX28" fmla="*/ 435032 w 819143"/>
                  <a:gd name="connsiteY28" fmla="*/ 432817 h 575614"/>
                  <a:gd name="connsiteX29" fmla="*/ 249064 w 819143"/>
                  <a:gd name="connsiteY29" fmla="*/ 432817 h 575614"/>
                  <a:gd name="connsiteX30" fmla="*/ 171577 w 819143"/>
                  <a:gd name="connsiteY30" fmla="*/ 506614 h 575614"/>
                  <a:gd name="connsiteX31" fmla="*/ 98519 w 819143"/>
                  <a:gd name="connsiteY31" fmla="*/ 506614 h 575614"/>
                  <a:gd name="connsiteX32" fmla="*/ 37268 w 819143"/>
                  <a:gd name="connsiteY32" fmla="*/ 445363 h 575614"/>
                  <a:gd name="connsiteX33" fmla="*/ 37268 w 819143"/>
                  <a:gd name="connsiteY33" fmla="*/ 135417 h 575614"/>
                  <a:gd name="connsiteX34" fmla="*/ 98519 w 819143"/>
                  <a:gd name="connsiteY34" fmla="*/ 74166 h 575614"/>
                  <a:gd name="connsiteX35" fmla="*/ 172316 w 819143"/>
                  <a:gd name="connsiteY35" fmla="*/ 74166 h 575614"/>
                  <a:gd name="connsiteX36" fmla="*/ 246113 w 819143"/>
                  <a:gd name="connsiteY36" fmla="*/ 147224 h 575614"/>
                  <a:gd name="connsiteX37" fmla="*/ 432080 w 819143"/>
                  <a:gd name="connsiteY37" fmla="*/ 147224 h 575614"/>
                  <a:gd name="connsiteX38" fmla="*/ 508829 w 819143"/>
                  <a:gd name="connsiteY38" fmla="*/ 74166 h 575614"/>
                  <a:gd name="connsiteX39" fmla="*/ 686678 w 819143"/>
                  <a:gd name="connsiteY39" fmla="*/ 74166 h 575614"/>
                  <a:gd name="connsiteX40" fmla="*/ 746454 w 819143"/>
                  <a:gd name="connsiteY40" fmla="*/ 94829 h 575614"/>
                  <a:gd name="connsiteX41" fmla="*/ 730956 w 819143"/>
                  <a:gd name="connsiteY41" fmla="*/ 94829 h 575614"/>
                  <a:gd name="connsiteX42" fmla="*/ 730956 w 819143"/>
                  <a:gd name="connsiteY42" fmla="*/ 200358 h 575614"/>
                  <a:gd name="connsiteX43" fmla="*/ 786304 w 819143"/>
                  <a:gd name="connsiteY43" fmla="*/ 200358 h 575614"/>
                  <a:gd name="connsiteX44" fmla="*/ 786304 w 819143"/>
                  <a:gd name="connsiteY44" fmla="*/ 378946 h 575614"/>
                  <a:gd name="connsiteX45" fmla="*/ 730956 w 819143"/>
                  <a:gd name="connsiteY45" fmla="*/ 378946 h 575614"/>
                  <a:gd name="connsiteX46" fmla="*/ 730956 w 819143"/>
                  <a:gd name="connsiteY46" fmla="*/ 484475 h 575614"/>
                  <a:gd name="connsiteX47" fmla="*/ 748668 w 819143"/>
                  <a:gd name="connsiteY47" fmla="*/ 484475 h 575614"/>
                  <a:gd name="connsiteX48" fmla="*/ 685941 w 819143"/>
                  <a:gd name="connsiteY48" fmla="*/ 506614 h 575614"/>
                  <a:gd name="connsiteX49" fmla="*/ 509566 w 819143"/>
                  <a:gd name="connsiteY49" fmla="*/ 506614 h 5756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</a:cxnLst>
                <a:rect l="l" t="t" r="r" b="b"/>
                <a:pathLst>
                  <a:path w="819143" h="575614">
                    <a:moveTo>
                      <a:pt x="685203" y="43171"/>
                    </a:moveTo>
                    <a:lnTo>
                      <a:pt x="533920" y="43171"/>
                    </a:lnTo>
                    <a:lnTo>
                      <a:pt x="533920" y="5535"/>
                    </a:lnTo>
                    <a:lnTo>
                      <a:pt x="499235" y="5535"/>
                    </a:lnTo>
                    <a:lnTo>
                      <a:pt x="499235" y="43171"/>
                    </a:lnTo>
                    <a:lnTo>
                      <a:pt x="97781" y="43171"/>
                    </a:lnTo>
                    <a:cubicBezTo>
                      <a:pt x="46862" y="43171"/>
                      <a:pt x="5535" y="84497"/>
                      <a:pt x="5535" y="135417"/>
                    </a:cubicBezTo>
                    <a:lnTo>
                      <a:pt x="5535" y="445363"/>
                    </a:lnTo>
                    <a:cubicBezTo>
                      <a:pt x="5535" y="496283"/>
                      <a:pt x="46862" y="537609"/>
                      <a:pt x="97781" y="537609"/>
                    </a:cubicBezTo>
                    <a:lnTo>
                      <a:pt x="499235" y="537609"/>
                    </a:lnTo>
                    <a:lnTo>
                      <a:pt x="499235" y="573769"/>
                    </a:lnTo>
                    <a:lnTo>
                      <a:pt x="533920" y="573769"/>
                    </a:lnTo>
                    <a:lnTo>
                      <a:pt x="533920" y="537609"/>
                    </a:lnTo>
                    <a:lnTo>
                      <a:pt x="685203" y="537609"/>
                    </a:lnTo>
                    <a:cubicBezTo>
                      <a:pt x="757523" y="537609"/>
                      <a:pt x="815823" y="479309"/>
                      <a:pt x="815823" y="406989"/>
                    </a:cubicBezTo>
                    <a:lnTo>
                      <a:pt x="815823" y="173791"/>
                    </a:lnTo>
                    <a:cubicBezTo>
                      <a:pt x="815823" y="101470"/>
                      <a:pt x="757523" y="43171"/>
                      <a:pt x="685203" y="43171"/>
                    </a:cubicBezTo>
                    <a:close/>
                    <a:moveTo>
                      <a:pt x="459384" y="76380"/>
                    </a:moveTo>
                    <a:lnTo>
                      <a:pt x="418058" y="115492"/>
                    </a:lnTo>
                    <a:lnTo>
                      <a:pt x="257182" y="115492"/>
                    </a:lnTo>
                    <a:lnTo>
                      <a:pt x="218070" y="77117"/>
                    </a:lnTo>
                    <a:lnTo>
                      <a:pt x="459384" y="76380"/>
                    </a:lnTo>
                    <a:close/>
                    <a:moveTo>
                      <a:pt x="220284" y="502924"/>
                    </a:moveTo>
                    <a:lnTo>
                      <a:pt x="261610" y="463812"/>
                    </a:lnTo>
                    <a:lnTo>
                      <a:pt x="422486" y="463812"/>
                    </a:lnTo>
                    <a:lnTo>
                      <a:pt x="461599" y="502186"/>
                    </a:lnTo>
                    <a:lnTo>
                      <a:pt x="220284" y="502924"/>
                    </a:lnTo>
                    <a:close/>
                    <a:moveTo>
                      <a:pt x="509566" y="506614"/>
                    </a:moveTo>
                    <a:lnTo>
                      <a:pt x="435032" y="432817"/>
                    </a:lnTo>
                    <a:lnTo>
                      <a:pt x="249064" y="432817"/>
                    </a:lnTo>
                    <a:lnTo>
                      <a:pt x="171577" y="506614"/>
                    </a:lnTo>
                    <a:lnTo>
                      <a:pt x="98519" y="506614"/>
                    </a:lnTo>
                    <a:cubicBezTo>
                      <a:pt x="64572" y="506614"/>
                      <a:pt x="37268" y="479309"/>
                      <a:pt x="37268" y="445363"/>
                    </a:cubicBezTo>
                    <a:lnTo>
                      <a:pt x="37268" y="135417"/>
                    </a:lnTo>
                    <a:cubicBezTo>
                      <a:pt x="37268" y="101470"/>
                      <a:pt x="64572" y="74166"/>
                      <a:pt x="98519" y="74166"/>
                    </a:cubicBezTo>
                    <a:lnTo>
                      <a:pt x="172316" y="74166"/>
                    </a:lnTo>
                    <a:lnTo>
                      <a:pt x="246113" y="147224"/>
                    </a:lnTo>
                    <a:lnTo>
                      <a:pt x="432080" y="147224"/>
                    </a:lnTo>
                    <a:lnTo>
                      <a:pt x="508829" y="74166"/>
                    </a:lnTo>
                    <a:lnTo>
                      <a:pt x="686678" y="74166"/>
                    </a:lnTo>
                    <a:cubicBezTo>
                      <a:pt x="709555" y="74166"/>
                      <a:pt x="730219" y="81545"/>
                      <a:pt x="746454" y="94829"/>
                    </a:cubicBezTo>
                    <a:lnTo>
                      <a:pt x="730956" y="94829"/>
                    </a:lnTo>
                    <a:lnTo>
                      <a:pt x="730956" y="200358"/>
                    </a:lnTo>
                    <a:lnTo>
                      <a:pt x="786304" y="200358"/>
                    </a:lnTo>
                    <a:lnTo>
                      <a:pt x="786304" y="378946"/>
                    </a:lnTo>
                    <a:lnTo>
                      <a:pt x="730956" y="378946"/>
                    </a:lnTo>
                    <a:lnTo>
                      <a:pt x="730956" y="484475"/>
                    </a:lnTo>
                    <a:lnTo>
                      <a:pt x="748668" y="484475"/>
                    </a:lnTo>
                    <a:cubicBezTo>
                      <a:pt x="731694" y="498496"/>
                      <a:pt x="709555" y="506614"/>
                      <a:pt x="685941" y="506614"/>
                    </a:cubicBezTo>
                    <a:lnTo>
                      <a:pt x="509566" y="506614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9" name="Freeform: Shape 48">
                <a:extLst>
                  <a:ext uri="{FF2B5EF4-FFF2-40B4-BE49-F238E27FC236}">
                    <a16:creationId xmlns:a16="http://schemas.microsoft.com/office/drawing/2014/main" id="{EB1F87D5-813F-0910-A904-BFBDECAE3283}"/>
                  </a:ext>
                </a:extLst>
              </p:cNvPr>
              <p:cNvSpPr/>
              <p:nvPr/>
            </p:nvSpPr>
            <p:spPr>
              <a:xfrm>
                <a:off x="9067689" y="2659235"/>
                <a:ext cx="36898" cy="147593"/>
              </a:xfrm>
              <a:custGeom>
                <a:avLst/>
                <a:gdLst>
                  <a:gd name="connsiteX0" fmla="*/ 5535 w 36898"/>
                  <a:gd name="connsiteY0" fmla="*/ 5535 h 147593"/>
                  <a:gd name="connsiteX1" fmla="*/ 36529 w 36898"/>
                  <a:gd name="connsiteY1" fmla="*/ 5535 h 147593"/>
                  <a:gd name="connsiteX2" fmla="*/ 36529 w 36898"/>
                  <a:gd name="connsiteY2" fmla="*/ 147962 h 147593"/>
                  <a:gd name="connsiteX3" fmla="*/ 5535 w 36898"/>
                  <a:gd name="connsiteY3" fmla="*/ 147962 h 1475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6898" h="147593">
                    <a:moveTo>
                      <a:pt x="5535" y="5535"/>
                    </a:moveTo>
                    <a:lnTo>
                      <a:pt x="36529" y="5535"/>
                    </a:lnTo>
                    <a:lnTo>
                      <a:pt x="36529" y="147962"/>
                    </a:lnTo>
                    <a:lnTo>
                      <a:pt x="5535" y="147962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0" name="Freeform: Shape 49">
                <a:extLst>
                  <a:ext uri="{FF2B5EF4-FFF2-40B4-BE49-F238E27FC236}">
                    <a16:creationId xmlns:a16="http://schemas.microsoft.com/office/drawing/2014/main" id="{8D3EC6DB-0009-D982-A0E3-EAE82556BAF0}"/>
                  </a:ext>
                </a:extLst>
              </p:cNvPr>
              <p:cNvSpPr/>
              <p:nvPr/>
            </p:nvSpPr>
            <p:spPr>
              <a:xfrm>
                <a:off x="8799070" y="2550753"/>
                <a:ext cx="147593" cy="376363"/>
              </a:xfrm>
              <a:custGeom>
                <a:avLst/>
                <a:gdLst>
                  <a:gd name="connsiteX0" fmla="*/ 97781 w 147593"/>
                  <a:gd name="connsiteY0" fmla="*/ 5535 h 376363"/>
                  <a:gd name="connsiteX1" fmla="*/ 5535 w 147593"/>
                  <a:gd name="connsiteY1" fmla="*/ 94829 h 376363"/>
                  <a:gd name="connsiteX2" fmla="*/ 5535 w 147593"/>
                  <a:gd name="connsiteY2" fmla="*/ 280796 h 376363"/>
                  <a:gd name="connsiteX3" fmla="*/ 99256 w 147593"/>
                  <a:gd name="connsiteY3" fmla="*/ 375256 h 376363"/>
                  <a:gd name="connsiteX4" fmla="*/ 108850 w 147593"/>
                  <a:gd name="connsiteY4" fmla="*/ 354593 h 376363"/>
                  <a:gd name="connsiteX5" fmla="*/ 108112 w 147593"/>
                  <a:gd name="connsiteY5" fmla="*/ 23246 h 376363"/>
                  <a:gd name="connsiteX6" fmla="*/ 97781 w 147593"/>
                  <a:gd name="connsiteY6" fmla="*/ 5535 h 376363"/>
                  <a:gd name="connsiteX7" fmla="*/ 88924 w 147593"/>
                  <a:gd name="connsiteY7" fmla="*/ 321385 h 376363"/>
                  <a:gd name="connsiteX8" fmla="*/ 36529 w 147593"/>
                  <a:gd name="connsiteY8" fmla="*/ 268251 h 376363"/>
                  <a:gd name="connsiteX9" fmla="*/ 36529 w 147593"/>
                  <a:gd name="connsiteY9" fmla="*/ 108112 h 376363"/>
                  <a:gd name="connsiteX10" fmla="*/ 88924 w 147593"/>
                  <a:gd name="connsiteY10" fmla="*/ 57930 h 376363"/>
                  <a:gd name="connsiteX11" fmla="*/ 88924 w 147593"/>
                  <a:gd name="connsiteY11" fmla="*/ 321385 h 3763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47593" h="376363">
                    <a:moveTo>
                      <a:pt x="97781" y="5535"/>
                    </a:moveTo>
                    <a:lnTo>
                      <a:pt x="5535" y="94829"/>
                    </a:lnTo>
                    <a:lnTo>
                      <a:pt x="5535" y="280796"/>
                    </a:lnTo>
                    <a:lnTo>
                      <a:pt x="99256" y="375256"/>
                    </a:lnTo>
                    <a:lnTo>
                      <a:pt x="108850" y="354593"/>
                    </a:lnTo>
                    <a:cubicBezTo>
                      <a:pt x="158294" y="246112"/>
                      <a:pt x="158294" y="122872"/>
                      <a:pt x="108112" y="23246"/>
                    </a:cubicBezTo>
                    <a:lnTo>
                      <a:pt x="97781" y="5535"/>
                    </a:lnTo>
                    <a:close/>
                    <a:moveTo>
                      <a:pt x="88924" y="321385"/>
                    </a:moveTo>
                    <a:lnTo>
                      <a:pt x="36529" y="268251"/>
                    </a:lnTo>
                    <a:lnTo>
                      <a:pt x="36529" y="108112"/>
                    </a:lnTo>
                    <a:lnTo>
                      <a:pt x="88924" y="57930"/>
                    </a:lnTo>
                    <a:cubicBezTo>
                      <a:pt x="122872" y="138369"/>
                      <a:pt x="122872" y="233567"/>
                      <a:pt x="88924" y="32138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1" name="Freeform: Shape 50">
                <a:extLst>
                  <a:ext uri="{FF2B5EF4-FFF2-40B4-BE49-F238E27FC236}">
                    <a16:creationId xmlns:a16="http://schemas.microsoft.com/office/drawing/2014/main" id="{3D8BED36-6BE1-0CF6-71A1-D8D4D7E17EC9}"/>
                  </a:ext>
                </a:extLst>
              </p:cNvPr>
              <p:cNvSpPr/>
              <p:nvPr/>
            </p:nvSpPr>
            <p:spPr>
              <a:xfrm>
                <a:off x="8424643" y="2545588"/>
                <a:ext cx="132834" cy="383743"/>
              </a:xfrm>
              <a:custGeom>
                <a:avLst/>
                <a:gdLst>
                  <a:gd name="connsiteX0" fmla="*/ 28690 w 132834"/>
                  <a:gd name="connsiteY0" fmla="*/ 31364 h 383742"/>
                  <a:gd name="connsiteX1" fmla="*/ 29427 w 132834"/>
                  <a:gd name="connsiteY1" fmla="*/ 358283 h 383742"/>
                  <a:gd name="connsiteX2" fmla="*/ 36807 w 132834"/>
                  <a:gd name="connsiteY2" fmla="*/ 383374 h 383742"/>
                  <a:gd name="connsiteX3" fmla="*/ 129053 w 132834"/>
                  <a:gd name="connsiteY3" fmla="*/ 289652 h 383742"/>
                  <a:gd name="connsiteX4" fmla="*/ 129053 w 132834"/>
                  <a:gd name="connsiteY4" fmla="*/ 103684 h 383742"/>
                  <a:gd name="connsiteX5" fmla="*/ 36069 w 132834"/>
                  <a:gd name="connsiteY5" fmla="*/ 5535 h 383742"/>
                  <a:gd name="connsiteX6" fmla="*/ 28690 w 132834"/>
                  <a:gd name="connsiteY6" fmla="*/ 31364 h 383742"/>
                  <a:gd name="connsiteX7" fmla="*/ 50829 w 132834"/>
                  <a:gd name="connsiteY7" fmla="*/ 66786 h 383742"/>
                  <a:gd name="connsiteX8" fmla="*/ 98058 w 132834"/>
                  <a:gd name="connsiteY8" fmla="*/ 116230 h 383742"/>
                  <a:gd name="connsiteX9" fmla="*/ 98058 w 132834"/>
                  <a:gd name="connsiteY9" fmla="*/ 277107 h 383742"/>
                  <a:gd name="connsiteX10" fmla="*/ 52304 w 132834"/>
                  <a:gd name="connsiteY10" fmla="*/ 323598 h 383742"/>
                  <a:gd name="connsiteX11" fmla="*/ 50829 w 132834"/>
                  <a:gd name="connsiteY11" fmla="*/ 66786 h 3837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32834" h="383742">
                    <a:moveTo>
                      <a:pt x="28690" y="31364"/>
                    </a:moveTo>
                    <a:cubicBezTo>
                      <a:pt x="-2305" y="130989"/>
                      <a:pt x="-2305" y="253492"/>
                      <a:pt x="29427" y="358283"/>
                    </a:cubicBezTo>
                    <a:lnTo>
                      <a:pt x="36807" y="383374"/>
                    </a:lnTo>
                    <a:lnTo>
                      <a:pt x="129053" y="289652"/>
                    </a:lnTo>
                    <a:lnTo>
                      <a:pt x="129053" y="103684"/>
                    </a:lnTo>
                    <a:lnTo>
                      <a:pt x="36069" y="5535"/>
                    </a:lnTo>
                    <a:lnTo>
                      <a:pt x="28690" y="31364"/>
                    </a:lnTo>
                    <a:close/>
                    <a:moveTo>
                      <a:pt x="50829" y="66786"/>
                    </a:moveTo>
                    <a:lnTo>
                      <a:pt x="98058" y="116230"/>
                    </a:lnTo>
                    <a:lnTo>
                      <a:pt x="98058" y="277107"/>
                    </a:lnTo>
                    <a:lnTo>
                      <a:pt x="52304" y="323598"/>
                    </a:lnTo>
                    <a:cubicBezTo>
                      <a:pt x="31641" y="240208"/>
                      <a:pt x="30903" y="147224"/>
                      <a:pt x="50829" y="66786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  <p:grpSp>
          <p:nvGrpSpPr>
            <p:cNvPr id="28" name="Group 27" descr="Icon of car">
              <a:extLst>
                <a:ext uri="{FF2B5EF4-FFF2-40B4-BE49-F238E27FC236}">
                  <a16:creationId xmlns:a16="http://schemas.microsoft.com/office/drawing/2014/main" id="{752FAEC7-80B0-DB80-CFDF-897B8260D21F}"/>
                </a:ext>
              </a:extLst>
            </p:cNvPr>
            <p:cNvGrpSpPr/>
            <p:nvPr/>
          </p:nvGrpSpPr>
          <p:grpSpPr>
            <a:xfrm>
              <a:off x="6342704" y="3611805"/>
              <a:ext cx="452294" cy="279939"/>
              <a:chOff x="8340054" y="2449652"/>
              <a:chExt cx="819143" cy="575614"/>
            </a:xfrm>
            <a:solidFill>
              <a:schemeClr val="bg1"/>
            </a:solidFill>
          </p:grpSpPr>
          <p:sp>
            <p:nvSpPr>
              <p:cNvPr id="44" name="Freeform: Shape 43">
                <a:extLst>
                  <a:ext uri="{FF2B5EF4-FFF2-40B4-BE49-F238E27FC236}">
                    <a16:creationId xmlns:a16="http://schemas.microsoft.com/office/drawing/2014/main" id="{7516F6FE-DC64-A31E-68F1-C403AE6C6809}"/>
                  </a:ext>
                </a:extLst>
              </p:cNvPr>
              <p:cNvSpPr/>
              <p:nvPr/>
            </p:nvSpPr>
            <p:spPr>
              <a:xfrm rot="21317421">
                <a:off x="8340054" y="2449652"/>
                <a:ext cx="819143" cy="575614"/>
              </a:xfrm>
              <a:custGeom>
                <a:avLst/>
                <a:gdLst>
                  <a:gd name="connsiteX0" fmla="*/ 685203 w 819143"/>
                  <a:gd name="connsiteY0" fmla="*/ 43171 h 575614"/>
                  <a:gd name="connsiteX1" fmla="*/ 533920 w 819143"/>
                  <a:gd name="connsiteY1" fmla="*/ 43171 h 575614"/>
                  <a:gd name="connsiteX2" fmla="*/ 533920 w 819143"/>
                  <a:gd name="connsiteY2" fmla="*/ 5535 h 575614"/>
                  <a:gd name="connsiteX3" fmla="*/ 499235 w 819143"/>
                  <a:gd name="connsiteY3" fmla="*/ 5535 h 575614"/>
                  <a:gd name="connsiteX4" fmla="*/ 499235 w 819143"/>
                  <a:gd name="connsiteY4" fmla="*/ 43171 h 575614"/>
                  <a:gd name="connsiteX5" fmla="*/ 97781 w 819143"/>
                  <a:gd name="connsiteY5" fmla="*/ 43171 h 575614"/>
                  <a:gd name="connsiteX6" fmla="*/ 5535 w 819143"/>
                  <a:gd name="connsiteY6" fmla="*/ 135417 h 575614"/>
                  <a:gd name="connsiteX7" fmla="*/ 5535 w 819143"/>
                  <a:gd name="connsiteY7" fmla="*/ 445363 h 575614"/>
                  <a:gd name="connsiteX8" fmla="*/ 97781 w 819143"/>
                  <a:gd name="connsiteY8" fmla="*/ 537609 h 575614"/>
                  <a:gd name="connsiteX9" fmla="*/ 499235 w 819143"/>
                  <a:gd name="connsiteY9" fmla="*/ 537609 h 575614"/>
                  <a:gd name="connsiteX10" fmla="*/ 499235 w 819143"/>
                  <a:gd name="connsiteY10" fmla="*/ 573769 h 575614"/>
                  <a:gd name="connsiteX11" fmla="*/ 533920 w 819143"/>
                  <a:gd name="connsiteY11" fmla="*/ 573769 h 575614"/>
                  <a:gd name="connsiteX12" fmla="*/ 533920 w 819143"/>
                  <a:gd name="connsiteY12" fmla="*/ 537609 h 575614"/>
                  <a:gd name="connsiteX13" fmla="*/ 685203 w 819143"/>
                  <a:gd name="connsiteY13" fmla="*/ 537609 h 575614"/>
                  <a:gd name="connsiteX14" fmla="*/ 815823 w 819143"/>
                  <a:gd name="connsiteY14" fmla="*/ 406989 h 575614"/>
                  <a:gd name="connsiteX15" fmla="*/ 815823 w 819143"/>
                  <a:gd name="connsiteY15" fmla="*/ 173791 h 575614"/>
                  <a:gd name="connsiteX16" fmla="*/ 685203 w 819143"/>
                  <a:gd name="connsiteY16" fmla="*/ 43171 h 575614"/>
                  <a:gd name="connsiteX17" fmla="*/ 459384 w 819143"/>
                  <a:gd name="connsiteY17" fmla="*/ 76380 h 575614"/>
                  <a:gd name="connsiteX18" fmla="*/ 418058 w 819143"/>
                  <a:gd name="connsiteY18" fmla="*/ 115492 h 575614"/>
                  <a:gd name="connsiteX19" fmla="*/ 257182 w 819143"/>
                  <a:gd name="connsiteY19" fmla="*/ 115492 h 575614"/>
                  <a:gd name="connsiteX20" fmla="*/ 218070 w 819143"/>
                  <a:gd name="connsiteY20" fmla="*/ 77117 h 575614"/>
                  <a:gd name="connsiteX21" fmla="*/ 459384 w 819143"/>
                  <a:gd name="connsiteY21" fmla="*/ 76380 h 575614"/>
                  <a:gd name="connsiteX22" fmla="*/ 220284 w 819143"/>
                  <a:gd name="connsiteY22" fmla="*/ 502924 h 575614"/>
                  <a:gd name="connsiteX23" fmla="*/ 261610 w 819143"/>
                  <a:gd name="connsiteY23" fmla="*/ 463812 h 575614"/>
                  <a:gd name="connsiteX24" fmla="*/ 422486 w 819143"/>
                  <a:gd name="connsiteY24" fmla="*/ 463812 h 575614"/>
                  <a:gd name="connsiteX25" fmla="*/ 461599 w 819143"/>
                  <a:gd name="connsiteY25" fmla="*/ 502186 h 575614"/>
                  <a:gd name="connsiteX26" fmla="*/ 220284 w 819143"/>
                  <a:gd name="connsiteY26" fmla="*/ 502924 h 575614"/>
                  <a:gd name="connsiteX27" fmla="*/ 509566 w 819143"/>
                  <a:gd name="connsiteY27" fmla="*/ 506614 h 575614"/>
                  <a:gd name="connsiteX28" fmla="*/ 435032 w 819143"/>
                  <a:gd name="connsiteY28" fmla="*/ 432817 h 575614"/>
                  <a:gd name="connsiteX29" fmla="*/ 249064 w 819143"/>
                  <a:gd name="connsiteY29" fmla="*/ 432817 h 575614"/>
                  <a:gd name="connsiteX30" fmla="*/ 171577 w 819143"/>
                  <a:gd name="connsiteY30" fmla="*/ 506614 h 575614"/>
                  <a:gd name="connsiteX31" fmla="*/ 98519 w 819143"/>
                  <a:gd name="connsiteY31" fmla="*/ 506614 h 575614"/>
                  <a:gd name="connsiteX32" fmla="*/ 37268 w 819143"/>
                  <a:gd name="connsiteY32" fmla="*/ 445363 h 575614"/>
                  <a:gd name="connsiteX33" fmla="*/ 37268 w 819143"/>
                  <a:gd name="connsiteY33" fmla="*/ 135417 h 575614"/>
                  <a:gd name="connsiteX34" fmla="*/ 98519 w 819143"/>
                  <a:gd name="connsiteY34" fmla="*/ 74166 h 575614"/>
                  <a:gd name="connsiteX35" fmla="*/ 172316 w 819143"/>
                  <a:gd name="connsiteY35" fmla="*/ 74166 h 575614"/>
                  <a:gd name="connsiteX36" fmla="*/ 246113 w 819143"/>
                  <a:gd name="connsiteY36" fmla="*/ 147224 h 575614"/>
                  <a:gd name="connsiteX37" fmla="*/ 432080 w 819143"/>
                  <a:gd name="connsiteY37" fmla="*/ 147224 h 575614"/>
                  <a:gd name="connsiteX38" fmla="*/ 508829 w 819143"/>
                  <a:gd name="connsiteY38" fmla="*/ 74166 h 575614"/>
                  <a:gd name="connsiteX39" fmla="*/ 686678 w 819143"/>
                  <a:gd name="connsiteY39" fmla="*/ 74166 h 575614"/>
                  <a:gd name="connsiteX40" fmla="*/ 746454 w 819143"/>
                  <a:gd name="connsiteY40" fmla="*/ 94829 h 575614"/>
                  <a:gd name="connsiteX41" fmla="*/ 730956 w 819143"/>
                  <a:gd name="connsiteY41" fmla="*/ 94829 h 575614"/>
                  <a:gd name="connsiteX42" fmla="*/ 730956 w 819143"/>
                  <a:gd name="connsiteY42" fmla="*/ 200358 h 575614"/>
                  <a:gd name="connsiteX43" fmla="*/ 786304 w 819143"/>
                  <a:gd name="connsiteY43" fmla="*/ 200358 h 575614"/>
                  <a:gd name="connsiteX44" fmla="*/ 786304 w 819143"/>
                  <a:gd name="connsiteY44" fmla="*/ 378946 h 575614"/>
                  <a:gd name="connsiteX45" fmla="*/ 730956 w 819143"/>
                  <a:gd name="connsiteY45" fmla="*/ 378946 h 575614"/>
                  <a:gd name="connsiteX46" fmla="*/ 730956 w 819143"/>
                  <a:gd name="connsiteY46" fmla="*/ 484475 h 575614"/>
                  <a:gd name="connsiteX47" fmla="*/ 748668 w 819143"/>
                  <a:gd name="connsiteY47" fmla="*/ 484475 h 575614"/>
                  <a:gd name="connsiteX48" fmla="*/ 685941 w 819143"/>
                  <a:gd name="connsiteY48" fmla="*/ 506614 h 575614"/>
                  <a:gd name="connsiteX49" fmla="*/ 509566 w 819143"/>
                  <a:gd name="connsiteY49" fmla="*/ 506614 h 5756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</a:cxnLst>
                <a:rect l="l" t="t" r="r" b="b"/>
                <a:pathLst>
                  <a:path w="819143" h="575614">
                    <a:moveTo>
                      <a:pt x="685203" y="43171"/>
                    </a:moveTo>
                    <a:lnTo>
                      <a:pt x="533920" y="43171"/>
                    </a:lnTo>
                    <a:lnTo>
                      <a:pt x="533920" y="5535"/>
                    </a:lnTo>
                    <a:lnTo>
                      <a:pt x="499235" y="5535"/>
                    </a:lnTo>
                    <a:lnTo>
                      <a:pt x="499235" y="43171"/>
                    </a:lnTo>
                    <a:lnTo>
                      <a:pt x="97781" y="43171"/>
                    </a:lnTo>
                    <a:cubicBezTo>
                      <a:pt x="46862" y="43171"/>
                      <a:pt x="5535" y="84497"/>
                      <a:pt x="5535" y="135417"/>
                    </a:cubicBezTo>
                    <a:lnTo>
                      <a:pt x="5535" y="445363"/>
                    </a:lnTo>
                    <a:cubicBezTo>
                      <a:pt x="5535" y="496283"/>
                      <a:pt x="46862" y="537609"/>
                      <a:pt x="97781" y="537609"/>
                    </a:cubicBezTo>
                    <a:lnTo>
                      <a:pt x="499235" y="537609"/>
                    </a:lnTo>
                    <a:lnTo>
                      <a:pt x="499235" y="573769"/>
                    </a:lnTo>
                    <a:lnTo>
                      <a:pt x="533920" y="573769"/>
                    </a:lnTo>
                    <a:lnTo>
                      <a:pt x="533920" y="537609"/>
                    </a:lnTo>
                    <a:lnTo>
                      <a:pt x="685203" y="537609"/>
                    </a:lnTo>
                    <a:cubicBezTo>
                      <a:pt x="757523" y="537609"/>
                      <a:pt x="815823" y="479309"/>
                      <a:pt x="815823" y="406989"/>
                    </a:cubicBezTo>
                    <a:lnTo>
                      <a:pt x="815823" y="173791"/>
                    </a:lnTo>
                    <a:cubicBezTo>
                      <a:pt x="815823" y="101470"/>
                      <a:pt x="757523" y="43171"/>
                      <a:pt x="685203" y="43171"/>
                    </a:cubicBezTo>
                    <a:close/>
                    <a:moveTo>
                      <a:pt x="459384" y="76380"/>
                    </a:moveTo>
                    <a:lnTo>
                      <a:pt x="418058" y="115492"/>
                    </a:lnTo>
                    <a:lnTo>
                      <a:pt x="257182" y="115492"/>
                    </a:lnTo>
                    <a:lnTo>
                      <a:pt x="218070" y="77117"/>
                    </a:lnTo>
                    <a:lnTo>
                      <a:pt x="459384" y="76380"/>
                    </a:lnTo>
                    <a:close/>
                    <a:moveTo>
                      <a:pt x="220284" y="502924"/>
                    </a:moveTo>
                    <a:lnTo>
                      <a:pt x="261610" y="463812"/>
                    </a:lnTo>
                    <a:lnTo>
                      <a:pt x="422486" y="463812"/>
                    </a:lnTo>
                    <a:lnTo>
                      <a:pt x="461599" y="502186"/>
                    </a:lnTo>
                    <a:lnTo>
                      <a:pt x="220284" y="502924"/>
                    </a:lnTo>
                    <a:close/>
                    <a:moveTo>
                      <a:pt x="509566" y="506614"/>
                    </a:moveTo>
                    <a:lnTo>
                      <a:pt x="435032" y="432817"/>
                    </a:lnTo>
                    <a:lnTo>
                      <a:pt x="249064" y="432817"/>
                    </a:lnTo>
                    <a:lnTo>
                      <a:pt x="171577" y="506614"/>
                    </a:lnTo>
                    <a:lnTo>
                      <a:pt x="98519" y="506614"/>
                    </a:lnTo>
                    <a:cubicBezTo>
                      <a:pt x="64572" y="506614"/>
                      <a:pt x="37268" y="479309"/>
                      <a:pt x="37268" y="445363"/>
                    </a:cubicBezTo>
                    <a:lnTo>
                      <a:pt x="37268" y="135417"/>
                    </a:lnTo>
                    <a:cubicBezTo>
                      <a:pt x="37268" y="101470"/>
                      <a:pt x="64572" y="74166"/>
                      <a:pt x="98519" y="74166"/>
                    </a:cubicBezTo>
                    <a:lnTo>
                      <a:pt x="172316" y="74166"/>
                    </a:lnTo>
                    <a:lnTo>
                      <a:pt x="246113" y="147224"/>
                    </a:lnTo>
                    <a:lnTo>
                      <a:pt x="432080" y="147224"/>
                    </a:lnTo>
                    <a:lnTo>
                      <a:pt x="508829" y="74166"/>
                    </a:lnTo>
                    <a:lnTo>
                      <a:pt x="686678" y="74166"/>
                    </a:lnTo>
                    <a:cubicBezTo>
                      <a:pt x="709555" y="74166"/>
                      <a:pt x="730219" y="81545"/>
                      <a:pt x="746454" y="94829"/>
                    </a:cubicBezTo>
                    <a:lnTo>
                      <a:pt x="730956" y="94829"/>
                    </a:lnTo>
                    <a:lnTo>
                      <a:pt x="730956" y="200358"/>
                    </a:lnTo>
                    <a:lnTo>
                      <a:pt x="786304" y="200358"/>
                    </a:lnTo>
                    <a:lnTo>
                      <a:pt x="786304" y="378946"/>
                    </a:lnTo>
                    <a:lnTo>
                      <a:pt x="730956" y="378946"/>
                    </a:lnTo>
                    <a:lnTo>
                      <a:pt x="730956" y="484475"/>
                    </a:lnTo>
                    <a:lnTo>
                      <a:pt x="748668" y="484475"/>
                    </a:lnTo>
                    <a:cubicBezTo>
                      <a:pt x="731694" y="498496"/>
                      <a:pt x="709555" y="506614"/>
                      <a:pt x="685941" y="506614"/>
                    </a:cubicBezTo>
                    <a:lnTo>
                      <a:pt x="509566" y="506614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5" name="Freeform: Shape 44">
                <a:extLst>
                  <a:ext uri="{FF2B5EF4-FFF2-40B4-BE49-F238E27FC236}">
                    <a16:creationId xmlns:a16="http://schemas.microsoft.com/office/drawing/2014/main" id="{96ABA76D-6057-30C8-5489-F057EE812032}"/>
                  </a:ext>
                </a:extLst>
              </p:cNvPr>
              <p:cNvSpPr/>
              <p:nvPr/>
            </p:nvSpPr>
            <p:spPr>
              <a:xfrm>
                <a:off x="9067689" y="2659235"/>
                <a:ext cx="36898" cy="147593"/>
              </a:xfrm>
              <a:custGeom>
                <a:avLst/>
                <a:gdLst>
                  <a:gd name="connsiteX0" fmla="*/ 5535 w 36898"/>
                  <a:gd name="connsiteY0" fmla="*/ 5535 h 147593"/>
                  <a:gd name="connsiteX1" fmla="*/ 36529 w 36898"/>
                  <a:gd name="connsiteY1" fmla="*/ 5535 h 147593"/>
                  <a:gd name="connsiteX2" fmla="*/ 36529 w 36898"/>
                  <a:gd name="connsiteY2" fmla="*/ 147962 h 147593"/>
                  <a:gd name="connsiteX3" fmla="*/ 5535 w 36898"/>
                  <a:gd name="connsiteY3" fmla="*/ 147962 h 1475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6898" h="147593">
                    <a:moveTo>
                      <a:pt x="5535" y="5535"/>
                    </a:moveTo>
                    <a:lnTo>
                      <a:pt x="36529" y="5535"/>
                    </a:lnTo>
                    <a:lnTo>
                      <a:pt x="36529" y="147962"/>
                    </a:lnTo>
                    <a:lnTo>
                      <a:pt x="5535" y="147962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6" name="Freeform: Shape 45">
                <a:extLst>
                  <a:ext uri="{FF2B5EF4-FFF2-40B4-BE49-F238E27FC236}">
                    <a16:creationId xmlns:a16="http://schemas.microsoft.com/office/drawing/2014/main" id="{2AC74502-3186-BB17-79F7-FE9F08C31FEA}"/>
                  </a:ext>
                </a:extLst>
              </p:cNvPr>
              <p:cNvSpPr/>
              <p:nvPr/>
            </p:nvSpPr>
            <p:spPr>
              <a:xfrm>
                <a:off x="8799070" y="2550753"/>
                <a:ext cx="147593" cy="376363"/>
              </a:xfrm>
              <a:custGeom>
                <a:avLst/>
                <a:gdLst>
                  <a:gd name="connsiteX0" fmla="*/ 97781 w 147593"/>
                  <a:gd name="connsiteY0" fmla="*/ 5535 h 376363"/>
                  <a:gd name="connsiteX1" fmla="*/ 5535 w 147593"/>
                  <a:gd name="connsiteY1" fmla="*/ 94829 h 376363"/>
                  <a:gd name="connsiteX2" fmla="*/ 5535 w 147593"/>
                  <a:gd name="connsiteY2" fmla="*/ 280796 h 376363"/>
                  <a:gd name="connsiteX3" fmla="*/ 99256 w 147593"/>
                  <a:gd name="connsiteY3" fmla="*/ 375256 h 376363"/>
                  <a:gd name="connsiteX4" fmla="*/ 108850 w 147593"/>
                  <a:gd name="connsiteY4" fmla="*/ 354593 h 376363"/>
                  <a:gd name="connsiteX5" fmla="*/ 108112 w 147593"/>
                  <a:gd name="connsiteY5" fmla="*/ 23246 h 376363"/>
                  <a:gd name="connsiteX6" fmla="*/ 97781 w 147593"/>
                  <a:gd name="connsiteY6" fmla="*/ 5535 h 376363"/>
                  <a:gd name="connsiteX7" fmla="*/ 88924 w 147593"/>
                  <a:gd name="connsiteY7" fmla="*/ 321385 h 376363"/>
                  <a:gd name="connsiteX8" fmla="*/ 36529 w 147593"/>
                  <a:gd name="connsiteY8" fmla="*/ 268251 h 376363"/>
                  <a:gd name="connsiteX9" fmla="*/ 36529 w 147593"/>
                  <a:gd name="connsiteY9" fmla="*/ 108112 h 376363"/>
                  <a:gd name="connsiteX10" fmla="*/ 88924 w 147593"/>
                  <a:gd name="connsiteY10" fmla="*/ 57930 h 376363"/>
                  <a:gd name="connsiteX11" fmla="*/ 88924 w 147593"/>
                  <a:gd name="connsiteY11" fmla="*/ 321385 h 3763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47593" h="376363">
                    <a:moveTo>
                      <a:pt x="97781" y="5535"/>
                    </a:moveTo>
                    <a:lnTo>
                      <a:pt x="5535" y="94829"/>
                    </a:lnTo>
                    <a:lnTo>
                      <a:pt x="5535" y="280796"/>
                    </a:lnTo>
                    <a:lnTo>
                      <a:pt x="99256" y="375256"/>
                    </a:lnTo>
                    <a:lnTo>
                      <a:pt x="108850" y="354593"/>
                    </a:lnTo>
                    <a:cubicBezTo>
                      <a:pt x="158294" y="246112"/>
                      <a:pt x="158294" y="122872"/>
                      <a:pt x="108112" y="23246"/>
                    </a:cubicBezTo>
                    <a:lnTo>
                      <a:pt x="97781" y="5535"/>
                    </a:lnTo>
                    <a:close/>
                    <a:moveTo>
                      <a:pt x="88924" y="321385"/>
                    </a:moveTo>
                    <a:lnTo>
                      <a:pt x="36529" y="268251"/>
                    </a:lnTo>
                    <a:lnTo>
                      <a:pt x="36529" y="108112"/>
                    </a:lnTo>
                    <a:lnTo>
                      <a:pt x="88924" y="57930"/>
                    </a:lnTo>
                    <a:cubicBezTo>
                      <a:pt x="122872" y="138369"/>
                      <a:pt x="122872" y="233567"/>
                      <a:pt x="88924" y="32138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7" name="Freeform: Shape 46">
                <a:extLst>
                  <a:ext uri="{FF2B5EF4-FFF2-40B4-BE49-F238E27FC236}">
                    <a16:creationId xmlns:a16="http://schemas.microsoft.com/office/drawing/2014/main" id="{5AD2BDF6-0D89-EE07-FAC2-A4A9C7774746}"/>
                  </a:ext>
                </a:extLst>
              </p:cNvPr>
              <p:cNvSpPr/>
              <p:nvPr/>
            </p:nvSpPr>
            <p:spPr>
              <a:xfrm>
                <a:off x="8424643" y="2545588"/>
                <a:ext cx="132834" cy="383743"/>
              </a:xfrm>
              <a:custGeom>
                <a:avLst/>
                <a:gdLst>
                  <a:gd name="connsiteX0" fmla="*/ 28690 w 132834"/>
                  <a:gd name="connsiteY0" fmla="*/ 31364 h 383742"/>
                  <a:gd name="connsiteX1" fmla="*/ 29427 w 132834"/>
                  <a:gd name="connsiteY1" fmla="*/ 358283 h 383742"/>
                  <a:gd name="connsiteX2" fmla="*/ 36807 w 132834"/>
                  <a:gd name="connsiteY2" fmla="*/ 383374 h 383742"/>
                  <a:gd name="connsiteX3" fmla="*/ 129053 w 132834"/>
                  <a:gd name="connsiteY3" fmla="*/ 289652 h 383742"/>
                  <a:gd name="connsiteX4" fmla="*/ 129053 w 132834"/>
                  <a:gd name="connsiteY4" fmla="*/ 103684 h 383742"/>
                  <a:gd name="connsiteX5" fmla="*/ 36069 w 132834"/>
                  <a:gd name="connsiteY5" fmla="*/ 5535 h 383742"/>
                  <a:gd name="connsiteX6" fmla="*/ 28690 w 132834"/>
                  <a:gd name="connsiteY6" fmla="*/ 31364 h 383742"/>
                  <a:gd name="connsiteX7" fmla="*/ 50829 w 132834"/>
                  <a:gd name="connsiteY7" fmla="*/ 66786 h 383742"/>
                  <a:gd name="connsiteX8" fmla="*/ 98058 w 132834"/>
                  <a:gd name="connsiteY8" fmla="*/ 116230 h 383742"/>
                  <a:gd name="connsiteX9" fmla="*/ 98058 w 132834"/>
                  <a:gd name="connsiteY9" fmla="*/ 277107 h 383742"/>
                  <a:gd name="connsiteX10" fmla="*/ 52304 w 132834"/>
                  <a:gd name="connsiteY10" fmla="*/ 323598 h 383742"/>
                  <a:gd name="connsiteX11" fmla="*/ 50829 w 132834"/>
                  <a:gd name="connsiteY11" fmla="*/ 66786 h 3837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32834" h="383742">
                    <a:moveTo>
                      <a:pt x="28690" y="31364"/>
                    </a:moveTo>
                    <a:cubicBezTo>
                      <a:pt x="-2305" y="130989"/>
                      <a:pt x="-2305" y="253492"/>
                      <a:pt x="29427" y="358283"/>
                    </a:cubicBezTo>
                    <a:lnTo>
                      <a:pt x="36807" y="383374"/>
                    </a:lnTo>
                    <a:lnTo>
                      <a:pt x="129053" y="289652"/>
                    </a:lnTo>
                    <a:lnTo>
                      <a:pt x="129053" y="103684"/>
                    </a:lnTo>
                    <a:lnTo>
                      <a:pt x="36069" y="5535"/>
                    </a:lnTo>
                    <a:lnTo>
                      <a:pt x="28690" y="31364"/>
                    </a:lnTo>
                    <a:close/>
                    <a:moveTo>
                      <a:pt x="50829" y="66786"/>
                    </a:moveTo>
                    <a:lnTo>
                      <a:pt x="98058" y="116230"/>
                    </a:lnTo>
                    <a:lnTo>
                      <a:pt x="98058" y="277107"/>
                    </a:lnTo>
                    <a:lnTo>
                      <a:pt x="52304" y="323598"/>
                    </a:lnTo>
                    <a:cubicBezTo>
                      <a:pt x="31641" y="240208"/>
                      <a:pt x="30903" y="147224"/>
                      <a:pt x="50829" y="66786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  <p:grpSp>
          <p:nvGrpSpPr>
            <p:cNvPr id="29" name="Group 28" descr="Icon of car">
              <a:extLst>
                <a:ext uri="{FF2B5EF4-FFF2-40B4-BE49-F238E27FC236}">
                  <a16:creationId xmlns:a16="http://schemas.microsoft.com/office/drawing/2014/main" id="{CB869EDD-57ED-83A0-9ED6-25DF6F10A57C}"/>
                </a:ext>
              </a:extLst>
            </p:cNvPr>
            <p:cNvGrpSpPr/>
            <p:nvPr/>
          </p:nvGrpSpPr>
          <p:grpSpPr>
            <a:xfrm>
              <a:off x="7619348" y="3232920"/>
              <a:ext cx="452294" cy="279939"/>
              <a:chOff x="8340054" y="2449652"/>
              <a:chExt cx="819143" cy="575614"/>
            </a:xfrm>
            <a:solidFill>
              <a:schemeClr val="bg1"/>
            </a:solidFill>
          </p:grpSpPr>
          <p:sp>
            <p:nvSpPr>
              <p:cNvPr id="40" name="Freeform: Shape 39">
                <a:extLst>
                  <a:ext uri="{FF2B5EF4-FFF2-40B4-BE49-F238E27FC236}">
                    <a16:creationId xmlns:a16="http://schemas.microsoft.com/office/drawing/2014/main" id="{10B790F9-6C39-6344-0CB1-9A0F061BC593}"/>
                  </a:ext>
                </a:extLst>
              </p:cNvPr>
              <p:cNvSpPr/>
              <p:nvPr/>
            </p:nvSpPr>
            <p:spPr>
              <a:xfrm>
                <a:off x="8340054" y="2449652"/>
                <a:ext cx="819143" cy="575614"/>
              </a:xfrm>
              <a:custGeom>
                <a:avLst/>
                <a:gdLst>
                  <a:gd name="connsiteX0" fmla="*/ 685203 w 819143"/>
                  <a:gd name="connsiteY0" fmla="*/ 43171 h 575614"/>
                  <a:gd name="connsiteX1" fmla="*/ 533920 w 819143"/>
                  <a:gd name="connsiteY1" fmla="*/ 43171 h 575614"/>
                  <a:gd name="connsiteX2" fmla="*/ 533920 w 819143"/>
                  <a:gd name="connsiteY2" fmla="*/ 5535 h 575614"/>
                  <a:gd name="connsiteX3" fmla="*/ 499235 w 819143"/>
                  <a:gd name="connsiteY3" fmla="*/ 5535 h 575614"/>
                  <a:gd name="connsiteX4" fmla="*/ 499235 w 819143"/>
                  <a:gd name="connsiteY4" fmla="*/ 43171 h 575614"/>
                  <a:gd name="connsiteX5" fmla="*/ 97781 w 819143"/>
                  <a:gd name="connsiteY5" fmla="*/ 43171 h 575614"/>
                  <a:gd name="connsiteX6" fmla="*/ 5535 w 819143"/>
                  <a:gd name="connsiteY6" fmla="*/ 135417 h 575614"/>
                  <a:gd name="connsiteX7" fmla="*/ 5535 w 819143"/>
                  <a:gd name="connsiteY7" fmla="*/ 445363 h 575614"/>
                  <a:gd name="connsiteX8" fmla="*/ 97781 w 819143"/>
                  <a:gd name="connsiteY8" fmla="*/ 537609 h 575614"/>
                  <a:gd name="connsiteX9" fmla="*/ 499235 w 819143"/>
                  <a:gd name="connsiteY9" fmla="*/ 537609 h 575614"/>
                  <a:gd name="connsiteX10" fmla="*/ 499235 w 819143"/>
                  <a:gd name="connsiteY10" fmla="*/ 573769 h 575614"/>
                  <a:gd name="connsiteX11" fmla="*/ 533920 w 819143"/>
                  <a:gd name="connsiteY11" fmla="*/ 573769 h 575614"/>
                  <a:gd name="connsiteX12" fmla="*/ 533920 w 819143"/>
                  <a:gd name="connsiteY12" fmla="*/ 537609 h 575614"/>
                  <a:gd name="connsiteX13" fmla="*/ 685203 w 819143"/>
                  <a:gd name="connsiteY13" fmla="*/ 537609 h 575614"/>
                  <a:gd name="connsiteX14" fmla="*/ 815823 w 819143"/>
                  <a:gd name="connsiteY14" fmla="*/ 406989 h 575614"/>
                  <a:gd name="connsiteX15" fmla="*/ 815823 w 819143"/>
                  <a:gd name="connsiteY15" fmla="*/ 173791 h 575614"/>
                  <a:gd name="connsiteX16" fmla="*/ 685203 w 819143"/>
                  <a:gd name="connsiteY16" fmla="*/ 43171 h 575614"/>
                  <a:gd name="connsiteX17" fmla="*/ 459384 w 819143"/>
                  <a:gd name="connsiteY17" fmla="*/ 76380 h 575614"/>
                  <a:gd name="connsiteX18" fmla="*/ 418058 w 819143"/>
                  <a:gd name="connsiteY18" fmla="*/ 115492 h 575614"/>
                  <a:gd name="connsiteX19" fmla="*/ 257182 w 819143"/>
                  <a:gd name="connsiteY19" fmla="*/ 115492 h 575614"/>
                  <a:gd name="connsiteX20" fmla="*/ 218070 w 819143"/>
                  <a:gd name="connsiteY20" fmla="*/ 77117 h 575614"/>
                  <a:gd name="connsiteX21" fmla="*/ 459384 w 819143"/>
                  <a:gd name="connsiteY21" fmla="*/ 76380 h 575614"/>
                  <a:gd name="connsiteX22" fmla="*/ 220284 w 819143"/>
                  <a:gd name="connsiteY22" fmla="*/ 502924 h 575614"/>
                  <a:gd name="connsiteX23" fmla="*/ 261610 w 819143"/>
                  <a:gd name="connsiteY23" fmla="*/ 463812 h 575614"/>
                  <a:gd name="connsiteX24" fmla="*/ 422486 w 819143"/>
                  <a:gd name="connsiteY24" fmla="*/ 463812 h 575614"/>
                  <a:gd name="connsiteX25" fmla="*/ 461599 w 819143"/>
                  <a:gd name="connsiteY25" fmla="*/ 502186 h 575614"/>
                  <a:gd name="connsiteX26" fmla="*/ 220284 w 819143"/>
                  <a:gd name="connsiteY26" fmla="*/ 502924 h 575614"/>
                  <a:gd name="connsiteX27" fmla="*/ 509566 w 819143"/>
                  <a:gd name="connsiteY27" fmla="*/ 506614 h 575614"/>
                  <a:gd name="connsiteX28" fmla="*/ 435032 w 819143"/>
                  <a:gd name="connsiteY28" fmla="*/ 432817 h 575614"/>
                  <a:gd name="connsiteX29" fmla="*/ 249064 w 819143"/>
                  <a:gd name="connsiteY29" fmla="*/ 432817 h 575614"/>
                  <a:gd name="connsiteX30" fmla="*/ 171577 w 819143"/>
                  <a:gd name="connsiteY30" fmla="*/ 506614 h 575614"/>
                  <a:gd name="connsiteX31" fmla="*/ 98519 w 819143"/>
                  <a:gd name="connsiteY31" fmla="*/ 506614 h 575614"/>
                  <a:gd name="connsiteX32" fmla="*/ 37268 w 819143"/>
                  <a:gd name="connsiteY32" fmla="*/ 445363 h 575614"/>
                  <a:gd name="connsiteX33" fmla="*/ 37268 w 819143"/>
                  <a:gd name="connsiteY33" fmla="*/ 135417 h 575614"/>
                  <a:gd name="connsiteX34" fmla="*/ 98519 w 819143"/>
                  <a:gd name="connsiteY34" fmla="*/ 74166 h 575614"/>
                  <a:gd name="connsiteX35" fmla="*/ 172316 w 819143"/>
                  <a:gd name="connsiteY35" fmla="*/ 74166 h 575614"/>
                  <a:gd name="connsiteX36" fmla="*/ 246113 w 819143"/>
                  <a:gd name="connsiteY36" fmla="*/ 147224 h 575614"/>
                  <a:gd name="connsiteX37" fmla="*/ 432080 w 819143"/>
                  <a:gd name="connsiteY37" fmla="*/ 147224 h 575614"/>
                  <a:gd name="connsiteX38" fmla="*/ 508829 w 819143"/>
                  <a:gd name="connsiteY38" fmla="*/ 74166 h 575614"/>
                  <a:gd name="connsiteX39" fmla="*/ 686678 w 819143"/>
                  <a:gd name="connsiteY39" fmla="*/ 74166 h 575614"/>
                  <a:gd name="connsiteX40" fmla="*/ 746454 w 819143"/>
                  <a:gd name="connsiteY40" fmla="*/ 94829 h 575614"/>
                  <a:gd name="connsiteX41" fmla="*/ 730956 w 819143"/>
                  <a:gd name="connsiteY41" fmla="*/ 94829 h 575614"/>
                  <a:gd name="connsiteX42" fmla="*/ 730956 w 819143"/>
                  <a:gd name="connsiteY42" fmla="*/ 200358 h 575614"/>
                  <a:gd name="connsiteX43" fmla="*/ 786304 w 819143"/>
                  <a:gd name="connsiteY43" fmla="*/ 200358 h 575614"/>
                  <a:gd name="connsiteX44" fmla="*/ 786304 w 819143"/>
                  <a:gd name="connsiteY44" fmla="*/ 378946 h 575614"/>
                  <a:gd name="connsiteX45" fmla="*/ 730956 w 819143"/>
                  <a:gd name="connsiteY45" fmla="*/ 378946 h 575614"/>
                  <a:gd name="connsiteX46" fmla="*/ 730956 w 819143"/>
                  <a:gd name="connsiteY46" fmla="*/ 484475 h 575614"/>
                  <a:gd name="connsiteX47" fmla="*/ 748668 w 819143"/>
                  <a:gd name="connsiteY47" fmla="*/ 484475 h 575614"/>
                  <a:gd name="connsiteX48" fmla="*/ 685941 w 819143"/>
                  <a:gd name="connsiteY48" fmla="*/ 506614 h 575614"/>
                  <a:gd name="connsiteX49" fmla="*/ 509566 w 819143"/>
                  <a:gd name="connsiteY49" fmla="*/ 506614 h 5756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</a:cxnLst>
                <a:rect l="l" t="t" r="r" b="b"/>
                <a:pathLst>
                  <a:path w="819143" h="575614">
                    <a:moveTo>
                      <a:pt x="685203" y="43171"/>
                    </a:moveTo>
                    <a:lnTo>
                      <a:pt x="533920" y="43171"/>
                    </a:lnTo>
                    <a:lnTo>
                      <a:pt x="533920" y="5535"/>
                    </a:lnTo>
                    <a:lnTo>
                      <a:pt x="499235" y="5535"/>
                    </a:lnTo>
                    <a:lnTo>
                      <a:pt x="499235" y="43171"/>
                    </a:lnTo>
                    <a:lnTo>
                      <a:pt x="97781" y="43171"/>
                    </a:lnTo>
                    <a:cubicBezTo>
                      <a:pt x="46862" y="43171"/>
                      <a:pt x="5535" y="84497"/>
                      <a:pt x="5535" y="135417"/>
                    </a:cubicBezTo>
                    <a:lnTo>
                      <a:pt x="5535" y="445363"/>
                    </a:lnTo>
                    <a:cubicBezTo>
                      <a:pt x="5535" y="496283"/>
                      <a:pt x="46862" y="537609"/>
                      <a:pt x="97781" y="537609"/>
                    </a:cubicBezTo>
                    <a:lnTo>
                      <a:pt x="499235" y="537609"/>
                    </a:lnTo>
                    <a:lnTo>
                      <a:pt x="499235" y="573769"/>
                    </a:lnTo>
                    <a:lnTo>
                      <a:pt x="533920" y="573769"/>
                    </a:lnTo>
                    <a:lnTo>
                      <a:pt x="533920" y="537609"/>
                    </a:lnTo>
                    <a:lnTo>
                      <a:pt x="685203" y="537609"/>
                    </a:lnTo>
                    <a:cubicBezTo>
                      <a:pt x="757523" y="537609"/>
                      <a:pt x="815823" y="479309"/>
                      <a:pt x="815823" y="406989"/>
                    </a:cubicBezTo>
                    <a:lnTo>
                      <a:pt x="815823" y="173791"/>
                    </a:lnTo>
                    <a:cubicBezTo>
                      <a:pt x="815823" y="101470"/>
                      <a:pt x="757523" y="43171"/>
                      <a:pt x="685203" y="43171"/>
                    </a:cubicBezTo>
                    <a:close/>
                    <a:moveTo>
                      <a:pt x="459384" y="76380"/>
                    </a:moveTo>
                    <a:lnTo>
                      <a:pt x="418058" y="115492"/>
                    </a:lnTo>
                    <a:lnTo>
                      <a:pt x="257182" y="115492"/>
                    </a:lnTo>
                    <a:lnTo>
                      <a:pt x="218070" y="77117"/>
                    </a:lnTo>
                    <a:lnTo>
                      <a:pt x="459384" y="76380"/>
                    </a:lnTo>
                    <a:close/>
                    <a:moveTo>
                      <a:pt x="220284" y="502924"/>
                    </a:moveTo>
                    <a:lnTo>
                      <a:pt x="261610" y="463812"/>
                    </a:lnTo>
                    <a:lnTo>
                      <a:pt x="422486" y="463812"/>
                    </a:lnTo>
                    <a:lnTo>
                      <a:pt x="461599" y="502186"/>
                    </a:lnTo>
                    <a:lnTo>
                      <a:pt x="220284" y="502924"/>
                    </a:lnTo>
                    <a:close/>
                    <a:moveTo>
                      <a:pt x="509566" y="506614"/>
                    </a:moveTo>
                    <a:lnTo>
                      <a:pt x="435032" y="432817"/>
                    </a:lnTo>
                    <a:lnTo>
                      <a:pt x="249064" y="432817"/>
                    </a:lnTo>
                    <a:lnTo>
                      <a:pt x="171577" y="506614"/>
                    </a:lnTo>
                    <a:lnTo>
                      <a:pt x="98519" y="506614"/>
                    </a:lnTo>
                    <a:cubicBezTo>
                      <a:pt x="64572" y="506614"/>
                      <a:pt x="37268" y="479309"/>
                      <a:pt x="37268" y="445363"/>
                    </a:cubicBezTo>
                    <a:lnTo>
                      <a:pt x="37268" y="135417"/>
                    </a:lnTo>
                    <a:cubicBezTo>
                      <a:pt x="37268" y="101470"/>
                      <a:pt x="64572" y="74166"/>
                      <a:pt x="98519" y="74166"/>
                    </a:cubicBezTo>
                    <a:lnTo>
                      <a:pt x="172316" y="74166"/>
                    </a:lnTo>
                    <a:lnTo>
                      <a:pt x="246113" y="147224"/>
                    </a:lnTo>
                    <a:lnTo>
                      <a:pt x="432080" y="147224"/>
                    </a:lnTo>
                    <a:lnTo>
                      <a:pt x="508829" y="74166"/>
                    </a:lnTo>
                    <a:lnTo>
                      <a:pt x="686678" y="74166"/>
                    </a:lnTo>
                    <a:cubicBezTo>
                      <a:pt x="709555" y="74166"/>
                      <a:pt x="730219" y="81545"/>
                      <a:pt x="746454" y="94829"/>
                    </a:cubicBezTo>
                    <a:lnTo>
                      <a:pt x="730956" y="94829"/>
                    </a:lnTo>
                    <a:lnTo>
                      <a:pt x="730956" y="200358"/>
                    </a:lnTo>
                    <a:lnTo>
                      <a:pt x="786304" y="200358"/>
                    </a:lnTo>
                    <a:lnTo>
                      <a:pt x="786304" y="378946"/>
                    </a:lnTo>
                    <a:lnTo>
                      <a:pt x="730956" y="378946"/>
                    </a:lnTo>
                    <a:lnTo>
                      <a:pt x="730956" y="484475"/>
                    </a:lnTo>
                    <a:lnTo>
                      <a:pt x="748668" y="484475"/>
                    </a:lnTo>
                    <a:cubicBezTo>
                      <a:pt x="731694" y="498496"/>
                      <a:pt x="709555" y="506614"/>
                      <a:pt x="685941" y="506614"/>
                    </a:cubicBezTo>
                    <a:lnTo>
                      <a:pt x="509566" y="506614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1" name="Freeform: Shape 40">
                <a:extLst>
                  <a:ext uri="{FF2B5EF4-FFF2-40B4-BE49-F238E27FC236}">
                    <a16:creationId xmlns:a16="http://schemas.microsoft.com/office/drawing/2014/main" id="{05F1529B-DFBC-8BDF-9575-0AA93321F211}"/>
                  </a:ext>
                </a:extLst>
              </p:cNvPr>
              <p:cNvSpPr/>
              <p:nvPr/>
            </p:nvSpPr>
            <p:spPr>
              <a:xfrm>
                <a:off x="9067689" y="2659235"/>
                <a:ext cx="36898" cy="147593"/>
              </a:xfrm>
              <a:custGeom>
                <a:avLst/>
                <a:gdLst>
                  <a:gd name="connsiteX0" fmla="*/ 5535 w 36898"/>
                  <a:gd name="connsiteY0" fmla="*/ 5535 h 147593"/>
                  <a:gd name="connsiteX1" fmla="*/ 36529 w 36898"/>
                  <a:gd name="connsiteY1" fmla="*/ 5535 h 147593"/>
                  <a:gd name="connsiteX2" fmla="*/ 36529 w 36898"/>
                  <a:gd name="connsiteY2" fmla="*/ 147962 h 147593"/>
                  <a:gd name="connsiteX3" fmla="*/ 5535 w 36898"/>
                  <a:gd name="connsiteY3" fmla="*/ 147962 h 1475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6898" h="147593">
                    <a:moveTo>
                      <a:pt x="5535" y="5535"/>
                    </a:moveTo>
                    <a:lnTo>
                      <a:pt x="36529" y="5535"/>
                    </a:lnTo>
                    <a:lnTo>
                      <a:pt x="36529" y="147962"/>
                    </a:lnTo>
                    <a:lnTo>
                      <a:pt x="5535" y="147962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2" name="Freeform: Shape 41">
                <a:extLst>
                  <a:ext uri="{FF2B5EF4-FFF2-40B4-BE49-F238E27FC236}">
                    <a16:creationId xmlns:a16="http://schemas.microsoft.com/office/drawing/2014/main" id="{18B5B747-88EB-79AA-9533-F4748C7622D6}"/>
                  </a:ext>
                </a:extLst>
              </p:cNvPr>
              <p:cNvSpPr/>
              <p:nvPr/>
            </p:nvSpPr>
            <p:spPr>
              <a:xfrm>
                <a:off x="8799070" y="2550753"/>
                <a:ext cx="147593" cy="376363"/>
              </a:xfrm>
              <a:custGeom>
                <a:avLst/>
                <a:gdLst>
                  <a:gd name="connsiteX0" fmla="*/ 97781 w 147593"/>
                  <a:gd name="connsiteY0" fmla="*/ 5535 h 376363"/>
                  <a:gd name="connsiteX1" fmla="*/ 5535 w 147593"/>
                  <a:gd name="connsiteY1" fmla="*/ 94829 h 376363"/>
                  <a:gd name="connsiteX2" fmla="*/ 5535 w 147593"/>
                  <a:gd name="connsiteY2" fmla="*/ 280796 h 376363"/>
                  <a:gd name="connsiteX3" fmla="*/ 99256 w 147593"/>
                  <a:gd name="connsiteY3" fmla="*/ 375256 h 376363"/>
                  <a:gd name="connsiteX4" fmla="*/ 108850 w 147593"/>
                  <a:gd name="connsiteY4" fmla="*/ 354593 h 376363"/>
                  <a:gd name="connsiteX5" fmla="*/ 108112 w 147593"/>
                  <a:gd name="connsiteY5" fmla="*/ 23246 h 376363"/>
                  <a:gd name="connsiteX6" fmla="*/ 97781 w 147593"/>
                  <a:gd name="connsiteY6" fmla="*/ 5535 h 376363"/>
                  <a:gd name="connsiteX7" fmla="*/ 88924 w 147593"/>
                  <a:gd name="connsiteY7" fmla="*/ 321385 h 376363"/>
                  <a:gd name="connsiteX8" fmla="*/ 36529 w 147593"/>
                  <a:gd name="connsiteY8" fmla="*/ 268251 h 376363"/>
                  <a:gd name="connsiteX9" fmla="*/ 36529 w 147593"/>
                  <a:gd name="connsiteY9" fmla="*/ 108112 h 376363"/>
                  <a:gd name="connsiteX10" fmla="*/ 88924 w 147593"/>
                  <a:gd name="connsiteY10" fmla="*/ 57930 h 376363"/>
                  <a:gd name="connsiteX11" fmla="*/ 88924 w 147593"/>
                  <a:gd name="connsiteY11" fmla="*/ 321385 h 3763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47593" h="376363">
                    <a:moveTo>
                      <a:pt x="97781" y="5535"/>
                    </a:moveTo>
                    <a:lnTo>
                      <a:pt x="5535" y="94829"/>
                    </a:lnTo>
                    <a:lnTo>
                      <a:pt x="5535" y="280796"/>
                    </a:lnTo>
                    <a:lnTo>
                      <a:pt x="99256" y="375256"/>
                    </a:lnTo>
                    <a:lnTo>
                      <a:pt x="108850" y="354593"/>
                    </a:lnTo>
                    <a:cubicBezTo>
                      <a:pt x="158294" y="246112"/>
                      <a:pt x="158294" y="122872"/>
                      <a:pt x="108112" y="23246"/>
                    </a:cubicBezTo>
                    <a:lnTo>
                      <a:pt x="97781" y="5535"/>
                    </a:lnTo>
                    <a:close/>
                    <a:moveTo>
                      <a:pt x="88924" y="321385"/>
                    </a:moveTo>
                    <a:lnTo>
                      <a:pt x="36529" y="268251"/>
                    </a:lnTo>
                    <a:lnTo>
                      <a:pt x="36529" y="108112"/>
                    </a:lnTo>
                    <a:lnTo>
                      <a:pt x="88924" y="57930"/>
                    </a:lnTo>
                    <a:cubicBezTo>
                      <a:pt x="122872" y="138369"/>
                      <a:pt x="122872" y="233567"/>
                      <a:pt x="88924" y="32138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3" name="Freeform: Shape 42">
                <a:extLst>
                  <a:ext uri="{FF2B5EF4-FFF2-40B4-BE49-F238E27FC236}">
                    <a16:creationId xmlns:a16="http://schemas.microsoft.com/office/drawing/2014/main" id="{6F812C5A-E4A9-77E2-1F9E-2C53182FA491}"/>
                  </a:ext>
                </a:extLst>
              </p:cNvPr>
              <p:cNvSpPr/>
              <p:nvPr/>
            </p:nvSpPr>
            <p:spPr>
              <a:xfrm>
                <a:off x="8424643" y="2545588"/>
                <a:ext cx="132834" cy="383743"/>
              </a:xfrm>
              <a:custGeom>
                <a:avLst/>
                <a:gdLst>
                  <a:gd name="connsiteX0" fmla="*/ 28690 w 132834"/>
                  <a:gd name="connsiteY0" fmla="*/ 31364 h 383742"/>
                  <a:gd name="connsiteX1" fmla="*/ 29427 w 132834"/>
                  <a:gd name="connsiteY1" fmla="*/ 358283 h 383742"/>
                  <a:gd name="connsiteX2" fmla="*/ 36807 w 132834"/>
                  <a:gd name="connsiteY2" fmla="*/ 383374 h 383742"/>
                  <a:gd name="connsiteX3" fmla="*/ 129053 w 132834"/>
                  <a:gd name="connsiteY3" fmla="*/ 289652 h 383742"/>
                  <a:gd name="connsiteX4" fmla="*/ 129053 w 132834"/>
                  <a:gd name="connsiteY4" fmla="*/ 103684 h 383742"/>
                  <a:gd name="connsiteX5" fmla="*/ 36069 w 132834"/>
                  <a:gd name="connsiteY5" fmla="*/ 5535 h 383742"/>
                  <a:gd name="connsiteX6" fmla="*/ 28690 w 132834"/>
                  <a:gd name="connsiteY6" fmla="*/ 31364 h 383742"/>
                  <a:gd name="connsiteX7" fmla="*/ 50829 w 132834"/>
                  <a:gd name="connsiteY7" fmla="*/ 66786 h 383742"/>
                  <a:gd name="connsiteX8" fmla="*/ 98058 w 132834"/>
                  <a:gd name="connsiteY8" fmla="*/ 116230 h 383742"/>
                  <a:gd name="connsiteX9" fmla="*/ 98058 w 132834"/>
                  <a:gd name="connsiteY9" fmla="*/ 277107 h 383742"/>
                  <a:gd name="connsiteX10" fmla="*/ 52304 w 132834"/>
                  <a:gd name="connsiteY10" fmla="*/ 323598 h 383742"/>
                  <a:gd name="connsiteX11" fmla="*/ 50829 w 132834"/>
                  <a:gd name="connsiteY11" fmla="*/ 66786 h 3837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32834" h="383742">
                    <a:moveTo>
                      <a:pt x="28690" y="31364"/>
                    </a:moveTo>
                    <a:cubicBezTo>
                      <a:pt x="-2305" y="130989"/>
                      <a:pt x="-2305" y="253492"/>
                      <a:pt x="29427" y="358283"/>
                    </a:cubicBezTo>
                    <a:lnTo>
                      <a:pt x="36807" y="383374"/>
                    </a:lnTo>
                    <a:lnTo>
                      <a:pt x="129053" y="289652"/>
                    </a:lnTo>
                    <a:lnTo>
                      <a:pt x="129053" y="103684"/>
                    </a:lnTo>
                    <a:lnTo>
                      <a:pt x="36069" y="5535"/>
                    </a:lnTo>
                    <a:lnTo>
                      <a:pt x="28690" y="31364"/>
                    </a:lnTo>
                    <a:close/>
                    <a:moveTo>
                      <a:pt x="50829" y="66786"/>
                    </a:moveTo>
                    <a:lnTo>
                      <a:pt x="98058" y="116230"/>
                    </a:lnTo>
                    <a:lnTo>
                      <a:pt x="98058" y="277107"/>
                    </a:lnTo>
                    <a:lnTo>
                      <a:pt x="52304" y="323598"/>
                    </a:lnTo>
                    <a:cubicBezTo>
                      <a:pt x="31641" y="240208"/>
                      <a:pt x="30903" y="147224"/>
                      <a:pt x="50829" y="66786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  <p:grpSp>
          <p:nvGrpSpPr>
            <p:cNvPr id="30" name="Group 29" descr="Icon of car">
              <a:extLst>
                <a:ext uri="{FF2B5EF4-FFF2-40B4-BE49-F238E27FC236}">
                  <a16:creationId xmlns:a16="http://schemas.microsoft.com/office/drawing/2014/main" id="{9EAB332E-65A7-05E1-5195-2360F8BCDB99}"/>
                </a:ext>
              </a:extLst>
            </p:cNvPr>
            <p:cNvGrpSpPr/>
            <p:nvPr/>
          </p:nvGrpSpPr>
          <p:grpSpPr>
            <a:xfrm>
              <a:off x="9090728" y="3221583"/>
              <a:ext cx="452294" cy="279939"/>
              <a:chOff x="8340054" y="2449652"/>
              <a:chExt cx="819143" cy="575614"/>
            </a:xfrm>
            <a:solidFill>
              <a:schemeClr val="bg1"/>
            </a:solidFill>
          </p:grpSpPr>
          <p:sp>
            <p:nvSpPr>
              <p:cNvPr id="36" name="Freeform: Shape 35">
                <a:extLst>
                  <a:ext uri="{FF2B5EF4-FFF2-40B4-BE49-F238E27FC236}">
                    <a16:creationId xmlns:a16="http://schemas.microsoft.com/office/drawing/2014/main" id="{65975E38-3827-FCF0-BEE4-E5338E181F00}"/>
                  </a:ext>
                </a:extLst>
              </p:cNvPr>
              <p:cNvSpPr/>
              <p:nvPr/>
            </p:nvSpPr>
            <p:spPr>
              <a:xfrm>
                <a:off x="8340054" y="2449652"/>
                <a:ext cx="819143" cy="575614"/>
              </a:xfrm>
              <a:custGeom>
                <a:avLst/>
                <a:gdLst>
                  <a:gd name="connsiteX0" fmla="*/ 685203 w 819143"/>
                  <a:gd name="connsiteY0" fmla="*/ 43171 h 575614"/>
                  <a:gd name="connsiteX1" fmla="*/ 533920 w 819143"/>
                  <a:gd name="connsiteY1" fmla="*/ 43171 h 575614"/>
                  <a:gd name="connsiteX2" fmla="*/ 533920 w 819143"/>
                  <a:gd name="connsiteY2" fmla="*/ 5535 h 575614"/>
                  <a:gd name="connsiteX3" fmla="*/ 499235 w 819143"/>
                  <a:gd name="connsiteY3" fmla="*/ 5535 h 575614"/>
                  <a:gd name="connsiteX4" fmla="*/ 499235 w 819143"/>
                  <a:gd name="connsiteY4" fmla="*/ 43171 h 575614"/>
                  <a:gd name="connsiteX5" fmla="*/ 97781 w 819143"/>
                  <a:gd name="connsiteY5" fmla="*/ 43171 h 575614"/>
                  <a:gd name="connsiteX6" fmla="*/ 5535 w 819143"/>
                  <a:gd name="connsiteY6" fmla="*/ 135417 h 575614"/>
                  <a:gd name="connsiteX7" fmla="*/ 5535 w 819143"/>
                  <a:gd name="connsiteY7" fmla="*/ 445363 h 575614"/>
                  <a:gd name="connsiteX8" fmla="*/ 97781 w 819143"/>
                  <a:gd name="connsiteY8" fmla="*/ 537609 h 575614"/>
                  <a:gd name="connsiteX9" fmla="*/ 499235 w 819143"/>
                  <a:gd name="connsiteY9" fmla="*/ 537609 h 575614"/>
                  <a:gd name="connsiteX10" fmla="*/ 499235 w 819143"/>
                  <a:gd name="connsiteY10" fmla="*/ 573769 h 575614"/>
                  <a:gd name="connsiteX11" fmla="*/ 533920 w 819143"/>
                  <a:gd name="connsiteY11" fmla="*/ 573769 h 575614"/>
                  <a:gd name="connsiteX12" fmla="*/ 533920 w 819143"/>
                  <a:gd name="connsiteY12" fmla="*/ 537609 h 575614"/>
                  <a:gd name="connsiteX13" fmla="*/ 685203 w 819143"/>
                  <a:gd name="connsiteY13" fmla="*/ 537609 h 575614"/>
                  <a:gd name="connsiteX14" fmla="*/ 815823 w 819143"/>
                  <a:gd name="connsiteY14" fmla="*/ 406989 h 575614"/>
                  <a:gd name="connsiteX15" fmla="*/ 815823 w 819143"/>
                  <a:gd name="connsiteY15" fmla="*/ 173791 h 575614"/>
                  <a:gd name="connsiteX16" fmla="*/ 685203 w 819143"/>
                  <a:gd name="connsiteY16" fmla="*/ 43171 h 575614"/>
                  <a:gd name="connsiteX17" fmla="*/ 459384 w 819143"/>
                  <a:gd name="connsiteY17" fmla="*/ 76380 h 575614"/>
                  <a:gd name="connsiteX18" fmla="*/ 418058 w 819143"/>
                  <a:gd name="connsiteY18" fmla="*/ 115492 h 575614"/>
                  <a:gd name="connsiteX19" fmla="*/ 257182 w 819143"/>
                  <a:gd name="connsiteY19" fmla="*/ 115492 h 575614"/>
                  <a:gd name="connsiteX20" fmla="*/ 218070 w 819143"/>
                  <a:gd name="connsiteY20" fmla="*/ 77117 h 575614"/>
                  <a:gd name="connsiteX21" fmla="*/ 459384 w 819143"/>
                  <a:gd name="connsiteY21" fmla="*/ 76380 h 575614"/>
                  <a:gd name="connsiteX22" fmla="*/ 220284 w 819143"/>
                  <a:gd name="connsiteY22" fmla="*/ 502924 h 575614"/>
                  <a:gd name="connsiteX23" fmla="*/ 261610 w 819143"/>
                  <a:gd name="connsiteY23" fmla="*/ 463812 h 575614"/>
                  <a:gd name="connsiteX24" fmla="*/ 422486 w 819143"/>
                  <a:gd name="connsiteY24" fmla="*/ 463812 h 575614"/>
                  <a:gd name="connsiteX25" fmla="*/ 461599 w 819143"/>
                  <a:gd name="connsiteY25" fmla="*/ 502186 h 575614"/>
                  <a:gd name="connsiteX26" fmla="*/ 220284 w 819143"/>
                  <a:gd name="connsiteY26" fmla="*/ 502924 h 575614"/>
                  <a:gd name="connsiteX27" fmla="*/ 509566 w 819143"/>
                  <a:gd name="connsiteY27" fmla="*/ 506614 h 575614"/>
                  <a:gd name="connsiteX28" fmla="*/ 435032 w 819143"/>
                  <a:gd name="connsiteY28" fmla="*/ 432817 h 575614"/>
                  <a:gd name="connsiteX29" fmla="*/ 249064 w 819143"/>
                  <a:gd name="connsiteY29" fmla="*/ 432817 h 575614"/>
                  <a:gd name="connsiteX30" fmla="*/ 171577 w 819143"/>
                  <a:gd name="connsiteY30" fmla="*/ 506614 h 575614"/>
                  <a:gd name="connsiteX31" fmla="*/ 98519 w 819143"/>
                  <a:gd name="connsiteY31" fmla="*/ 506614 h 575614"/>
                  <a:gd name="connsiteX32" fmla="*/ 37268 w 819143"/>
                  <a:gd name="connsiteY32" fmla="*/ 445363 h 575614"/>
                  <a:gd name="connsiteX33" fmla="*/ 37268 w 819143"/>
                  <a:gd name="connsiteY33" fmla="*/ 135417 h 575614"/>
                  <a:gd name="connsiteX34" fmla="*/ 98519 w 819143"/>
                  <a:gd name="connsiteY34" fmla="*/ 74166 h 575614"/>
                  <a:gd name="connsiteX35" fmla="*/ 172316 w 819143"/>
                  <a:gd name="connsiteY35" fmla="*/ 74166 h 575614"/>
                  <a:gd name="connsiteX36" fmla="*/ 246113 w 819143"/>
                  <a:gd name="connsiteY36" fmla="*/ 147224 h 575614"/>
                  <a:gd name="connsiteX37" fmla="*/ 432080 w 819143"/>
                  <a:gd name="connsiteY37" fmla="*/ 147224 h 575614"/>
                  <a:gd name="connsiteX38" fmla="*/ 508829 w 819143"/>
                  <a:gd name="connsiteY38" fmla="*/ 74166 h 575614"/>
                  <a:gd name="connsiteX39" fmla="*/ 686678 w 819143"/>
                  <a:gd name="connsiteY39" fmla="*/ 74166 h 575614"/>
                  <a:gd name="connsiteX40" fmla="*/ 746454 w 819143"/>
                  <a:gd name="connsiteY40" fmla="*/ 94829 h 575614"/>
                  <a:gd name="connsiteX41" fmla="*/ 730956 w 819143"/>
                  <a:gd name="connsiteY41" fmla="*/ 94829 h 575614"/>
                  <a:gd name="connsiteX42" fmla="*/ 730956 w 819143"/>
                  <a:gd name="connsiteY42" fmla="*/ 200358 h 575614"/>
                  <a:gd name="connsiteX43" fmla="*/ 786304 w 819143"/>
                  <a:gd name="connsiteY43" fmla="*/ 200358 h 575614"/>
                  <a:gd name="connsiteX44" fmla="*/ 786304 w 819143"/>
                  <a:gd name="connsiteY44" fmla="*/ 378946 h 575614"/>
                  <a:gd name="connsiteX45" fmla="*/ 730956 w 819143"/>
                  <a:gd name="connsiteY45" fmla="*/ 378946 h 575614"/>
                  <a:gd name="connsiteX46" fmla="*/ 730956 w 819143"/>
                  <a:gd name="connsiteY46" fmla="*/ 484475 h 575614"/>
                  <a:gd name="connsiteX47" fmla="*/ 748668 w 819143"/>
                  <a:gd name="connsiteY47" fmla="*/ 484475 h 575614"/>
                  <a:gd name="connsiteX48" fmla="*/ 685941 w 819143"/>
                  <a:gd name="connsiteY48" fmla="*/ 506614 h 575614"/>
                  <a:gd name="connsiteX49" fmla="*/ 509566 w 819143"/>
                  <a:gd name="connsiteY49" fmla="*/ 506614 h 5756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</a:cxnLst>
                <a:rect l="l" t="t" r="r" b="b"/>
                <a:pathLst>
                  <a:path w="819143" h="575614">
                    <a:moveTo>
                      <a:pt x="685203" y="43171"/>
                    </a:moveTo>
                    <a:lnTo>
                      <a:pt x="533920" y="43171"/>
                    </a:lnTo>
                    <a:lnTo>
                      <a:pt x="533920" y="5535"/>
                    </a:lnTo>
                    <a:lnTo>
                      <a:pt x="499235" y="5535"/>
                    </a:lnTo>
                    <a:lnTo>
                      <a:pt x="499235" y="43171"/>
                    </a:lnTo>
                    <a:lnTo>
                      <a:pt x="97781" y="43171"/>
                    </a:lnTo>
                    <a:cubicBezTo>
                      <a:pt x="46862" y="43171"/>
                      <a:pt x="5535" y="84497"/>
                      <a:pt x="5535" y="135417"/>
                    </a:cubicBezTo>
                    <a:lnTo>
                      <a:pt x="5535" y="445363"/>
                    </a:lnTo>
                    <a:cubicBezTo>
                      <a:pt x="5535" y="496283"/>
                      <a:pt x="46862" y="537609"/>
                      <a:pt x="97781" y="537609"/>
                    </a:cubicBezTo>
                    <a:lnTo>
                      <a:pt x="499235" y="537609"/>
                    </a:lnTo>
                    <a:lnTo>
                      <a:pt x="499235" y="573769"/>
                    </a:lnTo>
                    <a:lnTo>
                      <a:pt x="533920" y="573769"/>
                    </a:lnTo>
                    <a:lnTo>
                      <a:pt x="533920" y="537609"/>
                    </a:lnTo>
                    <a:lnTo>
                      <a:pt x="685203" y="537609"/>
                    </a:lnTo>
                    <a:cubicBezTo>
                      <a:pt x="757523" y="537609"/>
                      <a:pt x="815823" y="479309"/>
                      <a:pt x="815823" y="406989"/>
                    </a:cubicBezTo>
                    <a:lnTo>
                      <a:pt x="815823" y="173791"/>
                    </a:lnTo>
                    <a:cubicBezTo>
                      <a:pt x="815823" y="101470"/>
                      <a:pt x="757523" y="43171"/>
                      <a:pt x="685203" y="43171"/>
                    </a:cubicBezTo>
                    <a:close/>
                    <a:moveTo>
                      <a:pt x="459384" y="76380"/>
                    </a:moveTo>
                    <a:lnTo>
                      <a:pt x="418058" y="115492"/>
                    </a:lnTo>
                    <a:lnTo>
                      <a:pt x="257182" y="115492"/>
                    </a:lnTo>
                    <a:lnTo>
                      <a:pt x="218070" y="77117"/>
                    </a:lnTo>
                    <a:lnTo>
                      <a:pt x="459384" y="76380"/>
                    </a:lnTo>
                    <a:close/>
                    <a:moveTo>
                      <a:pt x="220284" y="502924"/>
                    </a:moveTo>
                    <a:lnTo>
                      <a:pt x="261610" y="463812"/>
                    </a:lnTo>
                    <a:lnTo>
                      <a:pt x="422486" y="463812"/>
                    </a:lnTo>
                    <a:lnTo>
                      <a:pt x="461599" y="502186"/>
                    </a:lnTo>
                    <a:lnTo>
                      <a:pt x="220284" y="502924"/>
                    </a:lnTo>
                    <a:close/>
                    <a:moveTo>
                      <a:pt x="509566" y="506614"/>
                    </a:moveTo>
                    <a:lnTo>
                      <a:pt x="435032" y="432817"/>
                    </a:lnTo>
                    <a:lnTo>
                      <a:pt x="249064" y="432817"/>
                    </a:lnTo>
                    <a:lnTo>
                      <a:pt x="171577" y="506614"/>
                    </a:lnTo>
                    <a:lnTo>
                      <a:pt x="98519" y="506614"/>
                    </a:lnTo>
                    <a:cubicBezTo>
                      <a:pt x="64572" y="506614"/>
                      <a:pt x="37268" y="479309"/>
                      <a:pt x="37268" y="445363"/>
                    </a:cubicBezTo>
                    <a:lnTo>
                      <a:pt x="37268" y="135417"/>
                    </a:lnTo>
                    <a:cubicBezTo>
                      <a:pt x="37268" y="101470"/>
                      <a:pt x="64572" y="74166"/>
                      <a:pt x="98519" y="74166"/>
                    </a:cubicBezTo>
                    <a:lnTo>
                      <a:pt x="172316" y="74166"/>
                    </a:lnTo>
                    <a:lnTo>
                      <a:pt x="246113" y="147224"/>
                    </a:lnTo>
                    <a:lnTo>
                      <a:pt x="432080" y="147224"/>
                    </a:lnTo>
                    <a:lnTo>
                      <a:pt x="508829" y="74166"/>
                    </a:lnTo>
                    <a:lnTo>
                      <a:pt x="686678" y="74166"/>
                    </a:lnTo>
                    <a:cubicBezTo>
                      <a:pt x="709555" y="74166"/>
                      <a:pt x="730219" y="81545"/>
                      <a:pt x="746454" y="94829"/>
                    </a:cubicBezTo>
                    <a:lnTo>
                      <a:pt x="730956" y="94829"/>
                    </a:lnTo>
                    <a:lnTo>
                      <a:pt x="730956" y="200358"/>
                    </a:lnTo>
                    <a:lnTo>
                      <a:pt x="786304" y="200358"/>
                    </a:lnTo>
                    <a:lnTo>
                      <a:pt x="786304" y="378946"/>
                    </a:lnTo>
                    <a:lnTo>
                      <a:pt x="730956" y="378946"/>
                    </a:lnTo>
                    <a:lnTo>
                      <a:pt x="730956" y="484475"/>
                    </a:lnTo>
                    <a:lnTo>
                      <a:pt x="748668" y="484475"/>
                    </a:lnTo>
                    <a:cubicBezTo>
                      <a:pt x="731694" y="498496"/>
                      <a:pt x="709555" y="506614"/>
                      <a:pt x="685941" y="506614"/>
                    </a:cubicBezTo>
                    <a:lnTo>
                      <a:pt x="509566" y="506614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7" name="Freeform: Shape 36">
                <a:extLst>
                  <a:ext uri="{FF2B5EF4-FFF2-40B4-BE49-F238E27FC236}">
                    <a16:creationId xmlns:a16="http://schemas.microsoft.com/office/drawing/2014/main" id="{35C148C7-8BA0-39DF-3C4D-702B19ED5EB7}"/>
                  </a:ext>
                </a:extLst>
              </p:cNvPr>
              <p:cNvSpPr/>
              <p:nvPr/>
            </p:nvSpPr>
            <p:spPr>
              <a:xfrm>
                <a:off x="9067689" y="2659235"/>
                <a:ext cx="36898" cy="147593"/>
              </a:xfrm>
              <a:custGeom>
                <a:avLst/>
                <a:gdLst>
                  <a:gd name="connsiteX0" fmla="*/ 5535 w 36898"/>
                  <a:gd name="connsiteY0" fmla="*/ 5535 h 147593"/>
                  <a:gd name="connsiteX1" fmla="*/ 36529 w 36898"/>
                  <a:gd name="connsiteY1" fmla="*/ 5535 h 147593"/>
                  <a:gd name="connsiteX2" fmla="*/ 36529 w 36898"/>
                  <a:gd name="connsiteY2" fmla="*/ 147962 h 147593"/>
                  <a:gd name="connsiteX3" fmla="*/ 5535 w 36898"/>
                  <a:gd name="connsiteY3" fmla="*/ 147962 h 1475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6898" h="147593">
                    <a:moveTo>
                      <a:pt x="5535" y="5535"/>
                    </a:moveTo>
                    <a:lnTo>
                      <a:pt x="36529" y="5535"/>
                    </a:lnTo>
                    <a:lnTo>
                      <a:pt x="36529" y="147962"/>
                    </a:lnTo>
                    <a:lnTo>
                      <a:pt x="5535" y="147962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8" name="Freeform: Shape 37">
                <a:extLst>
                  <a:ext uri="{FF2B5EF4-FFF2-40B4-BE49-F238E27FC236}">
                    <a16:creationId xmlns:a16="http://schemas.microsoft.com/office/drawing/2014/main" id="{670EF20B-8C79-FE14-5A82-39CB2891A371}"/>
                  </a:ext>
                </a:extLst>
              </p:cNvPr>
              <p:cNvSpPr/>
              <p:nvPr/>
            </p:nvSpPr>
            <p:spPr>
              <a:xfrm>
                <a:off x="8799070" y="2550753"/>
                <a:ext cx="147593" cy="376363"/>
              </a:xfrm>
              <a:custGeom>
                <a:avLst/>
                <a:gdLst>
                  <a:gd name="connsiteX0" fmla="*/ 97781 w 147593"/>
                  <a:gd name="connsiteY0" fmla="*/ 5535 h 376363"/>
                  <a:gd name="connsiteX1" fmla="*/ 5535 w 147593"/>
                  <a:gd name="connsiteY1" fmla="*/ 94829 h 376363"/>
                  <a:gd name="connsiteX2" fmla="*/ 5535 w 147593"/>
                  <a:gd name="connsiteY2" fmla="*/ 280796 h 376363"/>
                  <a:gd name="connsiteX3" fmla="*/ 99256 w 147593"/>
                  <a:gd name="connsiteY3" fmla="*/ 375256 h 376363"/>
                  <a:gd name="connsiteX4" fmla="*/ 108850 w 147593"/>
                  <a:gd name="connsiteY4" fmla="*/ 354593 h 376363"/>
                  <a:gd name="connsiteX5" fmla="*/ 108112 w 147593"/>
                  <a:gd name="connsiteY5" fmla="*/ 23246 h 376363"/>
                  <a:gd name="connsiteX6" fmla="*/ 97781 w 147593"/>
                  <a:gd name="connsiteY6" fmla="*/ 5535 h 376363"/>
                  <a:gd name="connsiteX7" fmla="*/ 88924 w 147593"/>
                  <a:gd name="connsiteY7" fmla="*/ 321385 h 376363"/>
                  <a:gd name="connsiteX8" fmla="*/ 36529 w 147593"/>
                  <a:gd name="connsiteY8" fmla="*/ 268251 h 376363"/>
                  <a:gd name="connsiteX9" fmla="*/ 36529 w 147593"/>
                  <a:gd name="connsiteY9" fmla="*/ 108112 h 376363"/>
                  <a:gd name="connsiteX10" fmla="*/ 88924 w 147593"/>
                  <a:gd name="connsiteY10" fmla="*/ 57930 h 376363"/>
                  <a:gd name="connsiteX11" fmla="*/ 88924 w 147593"/>
                  <a:gd name="connsiteY11" fmla="*/ 321385 h 3763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47593" h="376363">
                    <a:moveTo>
                      <a:pt x="97781" y="5535"/>
                    </a:moveTo>
                    <a:lnTo>
                      <a:pt x="5535" y="94829"/>
                    </a:lnTo>
                    <a:lnTo>
                      <a:pt x="5535" y="280796"/>
                    </a:lnTo>
                    <a:lnTo>
                      <a:pt x="99256" y="375256"/>
                    </a:lnTo>
                    <a:lnTo>
                      <a:pt x="108850" y="354593"/>
                    </a:lnTo>
                    <a:cubicBezTo>
                      <a:pt x="158294" y="246112"/>
                      <a:pt x="158294" y="122872"/>
                      <a:pt x="108112" y="23246"/>
                    </a:cubicBezTo>
                    <a:lnTo>
                      <a:pt x="97781" y="5535"/>
                    </a:lnTo>
                    <a:close/>
                    <a:moveTo>
                      <a:pt x="88924" y="321385"/>
                    </a:moveTo>
                    <a:lnTo>
                      <a:pt x="36529" y="268251"/>
                    </a:lnTo>
                    <a:lnTo>
                      <a:pt x="36529" y="108112"/>
                    </a:lnTo>
                    <a:lnTo>
                      <a:pt x="88924" y="57930"/>
                    </a:lnTo>
                    <a:cubicBezTo>
                      <a:pt x="122872" y="138369"/>
                      <a:pt x="122872" y="233567"/>
                      <a:pt x="88924" y="32138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9" name="Freeform: Shape 38">
                <a:extLst>
                  <a:ext uri="{FF2B5EF4-FFF2-40B4-BE49-F238E27FC236}">
                    <a16:creationId xmlns:a16="http://schemas.microsoft.com/office/drawing/2014/main" id="{57484029-346A-709E-07BF-29D529E0258A}"/>
                  </a:ext>
                </a:extLst>
              </p:cNvPr>
              <p:cNvSpPr/>
              <p:nvPr/>
            </p:nvSpPr>
            <p:spPr>
              <a:xfrm>
                <a:off x="8424643" y="2545588"/>
                <a:ext cx="132834" cy="383743"/>
              </a:xfrm>
              <a:custGeom>
                <a:avLst/>
                <a:gdLst>
                  <a:gd name="connsiteX0" fmla="*/ 28690 w 132834"/>
                  <a:gd name="connsiteY0" fmla="*/ 31364 h 383742"/>
                  <a:gd name="connsiteX1" fmla="*/ 29427 w 132834"/>
                  <a:gd name="connsiteY1" fmla="*/ 358283 h 383742"/>
                  <a:gd name="connsiteX2" fmla="*/ 36807 w 132834"/>
                  <a:gd name="connsiteY2" fmla="*/ 383374 h 383742"/>
                  <a:gd name="connsiteX3" fmla="*/ 129053 w 132834"/>
                  <a:gd name="connsiteY3" fmla="*/ 289652 h 383742"/>
                  <a:gd name="connsiteX4" fmla="*/ 129053 w 132834"/>
                  <a:gd name="connsiteY4" fmla="*/ 103684 h 383742"/>
                  <a:gd name="connsiteX5" fmla="*/ 36069 w 132834"/>
                  <a:gd name="connsiteY5" fmla="*/ 5535 h 383742"/>
                  <a:gd name="connsiteX6" fmla="*/ 28690 w 132834"/>
                  <a:gd name="connsiteY6" fmla="*/ 31364 h 383742"/>
                  <a:gd name="connsiteX7" fmla="*/ 50829 w 132834"/>
                  <a:gd name="connsiteY7" fmla="*/ 66786 h 383742"/>
                  <a:gd name="connsiteX8" fmla="*/ 98058 w 132834"/>
                  <a:gd name="connsiteY8" fmla="*/ 116230 h 383742"/>
                  <a:gd name="connsiteX9" fmla="*/ 98058 w 132834"/>
                  <a:gd name="connsiteY9" fmla="*/ 277107 h 383742"/>
                  <a:gd name="connsiteX10" fmla="*/ 52304 w 132834"/>
                  <a:gd name="connsiteY10" fmla="*/ 323598 h 383742"/>
                  <a:gd name="connsiteX11" fmla="*/ 50829 w 132834"/>
                  <a:gd name="connsiteY11" fmla="*/ 66786 h 3837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32834" h="383742">
                    <a:moveTo>
                      <a:pt x="28690" y="31364"/>
                    </a:moveTo>
                    <a:cubicBezTo>
                      <a:pt x="-2305" y="130989"/>
                      <a:pt x="-2305" y="253492"/>
                      <a:pt x="29427" y="358283"/>
                    </a:cubicBezTo>
                    <a:lnTo>
                      <a:pt x="36807" y="383374"/>
                    </a:lnTo>
                    <a:lnTo>
                      <a:pt x="129053" y="289652"/>
                    </a:lnTo>
                    <a:lnTo>
                      <a:pt x="129053" y="103684"/>
                    </a:lnTo>
                    <a:lnTo>
                      <a:pt x="36069" y="5535"/>
                    </a:lnTo>
                    <a:lnTo>
                      <a:pt x="28690" y="31364"/>
                    </a:lnTo>
                    <a:close/>
                    <a:moveTo>
                      <a:pt x="50829" y="66786"/>
                    </a:moveTo>
                    <a:lnTo>
                      <a:pt x="98058" y="116230"/>
                    </a:lnTo>
                    <a:lnTo>
                      <a:pt x="98058" y="277107"/>
                    </a:lnTo>
                    <a:lnTo>
                      <a:pt x="52304" y="323598"/>
                    </a:lnTo>
                    <a:cubicBezTo>
                      <a:pt x="31641" y="240208"/>
                      <a:pt x="30903" y="147224"/>
                      <a:pt x="50829" y="66786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  <p:grpSp>
          <p:nvGrpSpPr>
            <p:cNvPr id="31" name="Group 30" descr="Icon of car">
              <a:extLst>
                <a:ext uri="{FF2B5EF4-FFF2-40B4-BE49-F238E27FC236}">
                  <a16:creationId xmlns:a16="http://schemas.microsoft.com/office/drawing/2014/main" id="{A7814C2F-0195-B17A-BDEF-0887C2841765}"/>
                </a:ext>
              </a:extLst>
            </p:cNvPr>
            <p:cNvGrpSpPr/>
            <p:nvPr/>
          </p:nvGrpSpPr>
          <p:grpSpPr>
            <a:xfrm>
              <a:off x="5319537" y="2803035"/>
              <a:ext cx="452294" cy="279939"/>
              <a:chOff x="8340054" y="2449652"/>
              <a:chExt cx="819143" cy="575614"/>
            </a:xfrm>
            <a:solidFill>
              <a:schemeClr val="bg1"/>
            </a:solidFill>
          </p:grpSpPr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3EA688A4-26CE-D9D7-3B42-DA0269A5C2DF}"/>
                  </a:ext>
                </a:extLst>
              </p:cNvPr>
              <p:cNvSpPr/>
              <p:nvPr/>
            </p:nvSpPr>
            <p:spPr>
              <a:xfrm>
                <a:off x="8340054" y="2449652"/>
                <a:ext cx="819143" cy="575614"/>
              </a:xfrm>
              <a:custGeom>
                <a:avLst/>
                <a:gdLst>
                  <a:gd name="connsiteX0" fmla="*/ 685203 w 819143"/>
                  <a:gd name="connsiteY0" fmla="*/ 43171 h 575614"/>
                  <a:gd name="connsiteX1" fmla="*/ 533920 w 819143"/>
                  <a:gd name="connsiteY1" fmla="*/ 43171 h 575614"/>
                  <a:gd name="connsiteX2" fmla="*/ 533920 w 819143"/>
                  <a:gd name="connsiteY2" fmla="*/ 5535 h 575614"/>
                  <a:gd name="connsiteX3" fmla="*/ 499235 w 819143"/>
                  <a:gd name="connsiteY3" fmla="*/ 5535 h 575614"/>
                  <a:gd name="connsiteX4" fmla="*/ 499235 w 819143"/>
                  <a:gd name="connsiteY4" fmla="*/ 43171 h 575614"/>
                  <a:gd name="connsiteX5" fmla="*/ 97781 w 819143"/>
                  <a:gd name="connsiteY5" fmla="*/ 43171 h 575614"/>
                  <a:gd name="connsiteX6" fmla="*/ 5535 w 819143"/>
                  <a:gd name="connsiteY6" fmla="*/ 135417 h 575614"/>
                  <a:gd name="connsiteX7" fmla="*/ 5535 w 819143"/>
                  <a:gd name="connsiteY7" fmla="*/ 445363 h 575614"/>
                  <a:gd name="connsiteX8" fmla="*/ 97781 w 819143"/>
                  <a:gd name="connsiteY8" fmla="*/ 537609 h 575614"/>
                  <a:gd name="connsiteX9" fmla="*/ 499235 w 819143"/>
                  <a:gd name="connsiteY9" fmla="*/ 537609 h 575614"/>
                  <a:gd name="connsiteX10" fmla="*/ 499235 w 819143"/>
                  <a:gd name="connsiteY10" fmla="*/ 573769 h 575614"/>
                  <a:gd name="connsiteX11" fmla="*/ 533920 w 819143"/>
                  <a:gd name="connsiteY11" fmla="*/ 573769 h 575614"/>
                  <a:gd name="connsiteX12" fmla="*/ 533920 w 819143"/>
                  <a:gd name="connsiteY12" fmla="*/ 537609 h 575614"/>
                  <a:gd name="connsiteX13" fmla="*/ 685203 w 819143"/>
                  <a:gd name="connsiteY13" fmla="*/ 537609 h 575614"/>
                  <a:gd name="connsiteX14" fmla="*/ 815823 w 819143"/>
                  <a:gd name="connsiteY14" fmla="*/ 406989 h 575614"/>
                  <a:gd name="connsiteX15" fmla="*/ 815823 w 819143"/>
                  <a:gd name="connsiteY15" fmla="*/ 173791 h 575614"/>
                  <a:gd name="connsiteX16" fmla="*/ 685203 w 819143"/>
                  <a:gd name="connsiteY16" fmla="*/ 43171 h 575614"/>
                  <a:gd name="connsiteX17" fmla="*/ 459384 w 819143"/>
                  <a:gd name="connsiteY17" fmla="*/ 76380 h 575614"/>
                  <a:gd name="connsiteX18" fmla="*/ 418058 w 819143"/>
                  <a:gd name="connsiteY18" fmla="*/ 115492 h 575614"/>
                  <a:gd name="connsiteX19" fmla="*/ 257182 w 819143"/>
                  <a:gd name="connsiteY19" fmla="*/ 115492 h 575614"/>
                  <a:gd name="connsiteX20" fmla="*/ 218070 w 819143"/>
                  <a:gd name="connsiteY20" fmla="*/ 77117 h 575614"/>
                  <a:gd name="connsiteX21" fmla="*/ 459384 w 819143"/>
                  <a:gd name="connsiteY21" fmla="*/ 76380 h 575614"/>
                  <a:gd name="connsiteX22" fmla="*/ 220284 w 819143"/>
                  <a:gd name="connsiteY22" fmla="*/ 502924 h 575614"/>
                  <a:gd name="connsiteX23" fmla="*/ 261610 w 819143"/>
                  <a:gd name="connsiteY23" fmla="*/ 463812 h 575614"/>
                  <a:gd name="connsiteX24" fmla="*/ 422486 w 819143"/>
                  <a:gd name="connsiteY24" fmla="*/ 463812 h 575614"/>
                  <a:gd name="connsiteX25" fmla="*/ 461599 w 819143"/>
                  <a:gd name="connsiteY25" fmla="*/ 502186 h 575614"/>
                  <a:gd name="connsiteX26" fmla="*/ 220284 w 819143"/>
                  <a:gd name="connsiteY26" fmla="*/ 502924 h 575614"/>
                  <a:gd name="connsiteX27" fmla="*/ 509566 w 819143"/>
                  <a:gd name="connsiteY27" fmla="*/ 506614 h 575614"/>
                  <a:gd name="connsiteX28" fmla="*/ 435032 w 819143"/>
                  <a:gd name="connsiteY28" fmla="*/ 432817 h 575614"/>
                  <a:gd name="connsiteX29" fmla="*/ 249064 w 819143"/>
                  <a:gd name="connsiteY29" fmla="*/ 432817 h 575614"/>
                  <a:gd name="connsiteX30" fmla="*/ 171577 w 819143"/>
                  <a:gd name="connsiteY30" fmla="*/ 506614 h 575614"/>
                  <a:gd name="connsiteX31" fmla="*/ 98519 w 819143"/>
                  <a:gd name="connsiteY31" fmla="*/ 506614 h 575614"/>
                  <a:gd name="connsiteX32" fmla="*/ 37268 w 819143"/>
                  <a:gd name="connsiteY32" fmla="*/ 445363 h 575614"/>
                  <a:gd name="connsiteX33" fmla="*/ 37268 w 819143"/>
                  <a:gd name="connsiteY33" fmla="*/ 135417 h 575614"/>
                  <a:gd name="connsiteX34" fmla="*/ 98519 w 819143"/>
                  <a:gd name="connsiteY34" fmla="*/ 74166 h 575614"/>
                  <a:gd name="connsiteX35" fmla="*/ 172316 w 819143"/>
                  <a:gd name="connsiteY35" fmla="*/ 74166 h 575614"/>
                  <a:gd name="connsiteX36" fmla="*/ 246113 w 819143"/>
                  <a:gd name="connsiteY36" fmla="*/ 147224 h 575614"/>
                  <a:gd name="connsiteX37" fmla="*/ 432080 w 819143"/>
                  <a:gd name="connsiteY37" fmla="*/ 147224 h 575614"/>
                  <a:gd name="connsiteX38" fmla="*/ 508829 w 819143"/>
                  <a:gd name="connsiteY38" fmla="*/ 74166 h 575614"/>
                  <a:gd name="connsiteX39" fmla="*/ 686678 w 819143"/>
                  <a:gd name="connsiteY39" fmla="*/ 74166 h 575614"/>
                  <a:gd name="connsiteX40" fmla="*/ 746454 w 819143"/>
                  <a:gd name="connsiteY40" fmla="*/ 94829 h 575614"/>
                  <a:gd name="connsiteX41" fmla="*/ 730956 w 819143"/>
                  <a:gd name="connsiteY41" fmla="*/ 94829 h 575614"/>
                  <a:gd name="connsiteX42" fmla="*/ 730956 w 819143"/>
                  <a:gd name="connsiteY42" fmla="*/ 200358 h 575614"/>
                  <a:gd name="connsiteX43" fmla="*/ 786304 w 819143"/>
                  <a:gd name="connsiteY43" fmla="*/ 200358 h 575614"/>
                  <a:gd name="connsiteX44" fmla="*/ 786304 w 819143"/>
                  <a:gd name="connsiteY44" fmla="*/ 378946 h 575614"/>
                  <a:gd name="connsiteX45" fmla="*/ 730956 w 819143"/>
                  <a:gd name="connsiteY45" fmla="*/ 378946 h 575614"/>
                  <a:gd name="connsiteX46" fmla="*/ 730956 w 819143"/>
                  <a:gd name="connsiteY46" fmla="*/ 484475 h 575614"/>
                  <a:gd name="connsiteX47" fmla="*/ 748668 w 819143"/>
                  <a:gd name="connsiteY47" fmla="*/ 484475 h 575614"/>
                  <a:gd name="connsiteX48" fmla="*/ 685941 w 819143"/>
                  <a:gd name="connsiteY48" fmla="*/ 506614 h 575614"/>
                  <a:gd name="connsiteX49" fmla="*/ 509566 w 819143"/>
                  <a:gd name="connsiteY49" fmla="*/ 506614 h 5756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</a:cxnLst>
                <a:rect l="l" t="t" r="r" b="b"/>
                <a:pathLst>
                  <a:path w="819143" h="575614">
                    <a:moveTo>
                      <a:pt x="685203" y="43171"/>
                    </a:moveTo>
                    <a:lnTo>
                      <a:pt x="533920" y="43171"/>
                    </a:lnTo>
                    <a:lnTo>
                      <a:pt x="533920" y="5535"/>
                    </a:lnTo>
                    <a:lnTo>
                      <a:pt x="499235" y="5535"/>
                    </a:lnTo>
                    <a:lnTo>
                      <a:pt x="499235" y="43171"/>
                    </a:lnTo>
                    <a:lnTo>
                      <a:pt x="97781" y="43171"/>
                    </a:lnTo>
                    <a:cubicBezTo>
                      <a:pt x="46862" y="43171"/>
                      <a:pt x="5535" y="84497"/>
                      <a:pt x="5535" y="135417"/>
                    </a:cubicBezTo>
                    <a:lnTo>
                      <a:pt x="5535" y="445363"/>
                    </a:lnTo>
                    <a:cubicBezTo>
                      <a:pt x="5535" y="496283"/>
                      <a:pt x="46862" y="537609"/>
                      <a:pt x="97781" y="537609"/>
                    </a:cubicBezTo>
                    <a:lnTo>
                      <a:pt x="499235" y="537609"/>
                    </a:lnTo>
                    <a:lnTo>
                      <a:pt x="499235" y="573769"/>
                    </a:lnTo>
                    <a:lnTo>
                      <a:pt x="533920" y="573769"/>
                    </a:lnTo>
                    <a:lnTo>
                      <a:pt x="533920" y="537609"/>
                    </a:lnTo>
                    <a:lnTo>
                      <a:pt x="685203" y="537609"/>
                    </a:lnTo>
                    <a:cubicBezTo>
                      <a:pt x="757523" y="537609"/>
                      <a:pt x="815823" y="479309"/>
                      <a:pt x="815823" y="406989"/>
                    </a:cubicBezTo>
                    <a:lnTo>
                      <a:pt x="815823" y="173791"/>
                    </a:lnTo>
                    <a:cubicBezTo>
                      <a:pt x="815823" y="101470"/>
                      <a:pt x="757523" y="43171"/>
                      <a:pt x="685203" y="43171"/>
                    </a:cubicBezTo>
                    <a:close/>
                    <a:moveTo>
                      <a:pt x="459384" y="76380"/>
                    </a:moveTo>
                    <a:lnTo>
                      <a:pt x="418058" y="115492"/>
                    </a:lnTo>
                    <a:lnTo>
                      <a:pt x="257182" y="115492"/>
                    </a:lnTo>
                    <a:lnTo>
                      <a:pt x="218070" y="77117"/>
                    </a:lnTo>
                    <a:lnTo>
                      <a:pt x="459384" y="76380"/>
                    </a:lnTo>
                    <a:close/>
                    <a:moveTo>
                      <a:pt x="220284" y="502924"/>
                    </a:moveTo>
                    <a:lnTo>
                      <a:pt x="261610" y="463812"/>
                    </a:lnTo>
                    <a:lnTo>
                      <a:pt x="422486" y="463812"/>
                    </a:lnTo>
                    <a:lnTo>
                      <a:pt x="461599" y="502186"/>
                    </a:lnTo>
                    <a:lnTo>
                      <a:pt x="220284" y="502924"/>
                    </a:lnTo>
                    <a:close/>
                    <a:moveTo>
                      <a:pt x="509566" y="506614"/>
                    </a:moveTo>
                    <a:lnTo>
                      <a:pt x="435032" y="432817"/>
                    </a:lnTo>
                    <a:lnTo>
                      <a:pt x="249064" y="432817"/>
                    </a:lnTo>
                    <a:lnTo>
                      <a:pt x="171577" y="506614"/>
                    </a:lnTo>
                    <a:lnTo>
                      <a:pt x="98519" y="506614"/>
                    </a:lnTo>
                    <a:cubicBezTo>
                      <a:pt x="64572" y="506614"/>
                      <a:pt x="37268" y="479309"/>
                      <a:pt x="37268" y="445363"/>
                    </a:cubicBezTo>
                    <a:lnTo>
                      <a:pt x="37268" y="135417"/>
                    </a:lnTo>
                    <a:cubicBezTo>
                      <a:pt x="37268" y="101470"/>
                      <a:pt x="64572" y="74166"/>
                      <a:pt x="98519" y="74166"/>
                    </a:cubicBezTo>
                    <a:lnTo>
                      <a:pt x="172316" y="74166"/>
                    </a:lnTo>
                    <a:lnTo>
                      <a:pt x="246113" y="147224"/>
                    </a:lnTo>
                    <a:lnTo>
                      <a:pt x="432080" y="147224"/>
                    </a:lnTo>
                    <a:lnTo>
                      <a:pt x="508829" y="74166"/>
                    </a:lnTo>
                    <a:lnTo>
                      <a:pt x="686678" y="74166"/>
                    </a:lnTo>
                    <a:cubicBezTo>
                      <a:pt x="709555" y="74166"/>
                      <a:pt x="730219" y="81545"/>
                      <a:pt x="746454" y="94829"/>
                    </a:cubicBezTo>
                    <a:lnTo>
                      <a:pt x="730956" y="94829"/>
                    </a:lnTo>
                    <a:lnTo>
                      <a:pt x="730956" y="200358"/>
                    </a:lnTo>
                    <a:lnTo>
                      <a:pt x="786304" y="200358"/>
                    </a:lnTo>
                    <a:lnTo>
                      <a:pt x="786304" y="378946"/>
                    </a:lnTo>
                    <a:lnTo>
                      <a:pt x="730956" y="378946"/>
                    </a:lnTo>
                    <a:lnTo>
                      <a:pt x="730956" y="484475"/>
                    </a:lnTo>
                    <a:lnTo>
                      <a:pt x="748668" y="484475"/>
                    </a:lnTo>
                    <a:cubicBezTo>
                      <a:pt x="731694" y="498496"/>
                      <a:pt x="709555" y="506614"/>
                      <a:pt x="685941" y="506614"/>
                    </a:cubicBezTo>
                    <a:lnTo>
                      <a:pt x="509566" y="506614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id="{7101416B-1C78-FAAE-640E-7491730C605B}"/>
                  </a:ext>
                </a:extLst>
              </p:cNvPr>
              <p:cNvSpPr/>
              <p:nvPr/>
            </p:nvSpPr>
            <p:spPr>
              <a:xfrm>
                <a:off x="9067689" y="2659235"/>
                <a:ext cx="36898" cy="147593"/>
              </a:xfrm>
              <a:custGeom>
                <a:avLst/>
                <a:gdLst>
                  <a:gd name="connsiteX0" fmla="*/ 5535 w 36898"/>
                  <a:gd name="connsiteY0" fmla="*/ 5535 h 147593"/>
                  <a:gd name="connsiteX1" fmla="*/ 36529 w 36898"/>
                  <a:gd name="connsiteY1" fmla="*/ 5535 h 147593"/>
                  <a:gd name="connsiteX2" fmla="*/ 36529 w 36898"/>
                  <a:gd name="connsiteY2" fmla="*/ 147962 h 147593"/>
                  <a:gd name="connsiteX3" fmla="*/ 5535 w 36898"/>
                  <a:gd name="connsiteY3" fmla="*/ 147962 h 1475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6898" h="147593">
                    <a:moveTo>
                      <a:pt x="5535" y="5535"/>
                    </a:moveTo>
                    <a:lnTo>
                      <a:pt x="36529" y="5535"/>
                    </a:lnTo>
                    <a:lnTo>
                      <a:pt x="36529" y="147962"/>
                    </a:lnTo>
                    <a:lnTo>
                      <a:pt x="5535" y="147962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id="{7C305375-68A6-AB5C-13DE-BB214D9E080D}"/>
                  </a:ext>
                </a:extLst>
              </p:cNvPr>
              <p:cNvSpPr/>
              <p:nvPr/>
            </p:nvSpPr>
            <p:spPr>
              <a:xfrm>
                <a:off x="8799070" y="2550753"/>
                <a:ext cx="147593" cy="376363"/>
              </a:xfrm>
              <a:custGeom>
                <a:avLst/>
                <a:gdLst>
                  <a:gd name="connsiteX0" fmla="*/ 97781 w 147593"/>
                  <a:gd name="connsiteY0" fmla="*/ 5535 h 376363"/>
                  <a:gd name="connsiteX1" fmla="*/ 5535 w 147593"/>
                  <a:gd name="connsiteY1" fmla="*/ 94829 h 376363"/>
                  <a:gd name="connsiteX2" fmla="*/ 5535 w 147593"/>
                  <a:gd name="connsiteY2" fmla="*/ 280796 h 376363"/>
                  <a:gd name="connsiteX3" fmla="*/ 99256 w 147593"/>
                  <a:gd name="connsiteY3" fmla="*/ 375256 h 376363"/>
                  <a:gd name="connsiteX4" fmla="*/ 108850 w 147593"/>
                  <a:gd name="connsiteY4" fmla="*/ 354593 h 376363"/>
                  <a:gd name="connsiteX5" fmla="*/ 108112 w 147593"/>
                  <a:gd name="connsiteY5" fmla="*/ 23246 h 376363"/>
                  <a:gd name="connsiteX6" fmla="*/ 97781 w 147593"/>
                  <a:gd name="connsiteY6" fmla="*/ 5535 h 376363"/>
                  <a:gd name="connsiteX7" fmla="*/ 88924 w 147593"/>
                  <a:gd name="connsiteY7" fmla="*/ 321385 h 376363"/>
                  <a:gd name="connsiteX8" fmla="*/ 36529 w 147593"/>
                  <a:gd name="connsiteY8" fmla="*/ 268251 h 376363"/>
                  <a:gd name="connsiteX9" fmla="*/ 36529 w 147593"/>
                  <a:gd name="connsiteY9" fmla="*/ 108112 h 376363"/>
                  <a:gd name="connsiteX10" fmla="*/ 88924 w 147593"/>
                  <a:gd name="connsiteY10" fmla="*/ 57930 h 376363"/>
                  <a:gd name="connsiteX11" fmla="*/ 88924 w 147593"/>
                  <a:gd name="connsiteY11" fmla="*/ 321385 h 3763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47593" h="376363">
                    <a:moveTo>
                      <a:pt x="97781" y="5535"/>
                    </a:moveTo>
                    <a:lnTo>
                      <a:pt x="5535" y="94829"/>
                    </a:lnTo>
                    <a:lnTo>
                      <a:pt x="5535" y="280796"/>
                    </a:lnTo>
                    <a:lnTo>
                      <a:pt x="99256" y="375256"/>
                    </a:lnTo>
                    <a:lnTo>
                      <a:pt x="108850" y="354593"/>
                    </a:lnTo>
                    <a:cubicBezTo>
                      <a:pt x="158294" y="246112"/>
                      <a:pt x="158294" y="122872"/>
                      <a:pt x="108112" y="23246"/>
                    </a:cubicBezTo>
                    <a:lnTo>
                      <a:pt x="97781" y="5535"/>
                    </a:lnTo>
                    <a:close/>
                    <a:moveTo>
                      <a:pt x="88924" y="321385"/>
                    </a:moveTo>
                    <a:lnTo>
                      <a:pt x="36529" y="268251"/>
                    </a:lnTo>
                    <a:lnTo>
                      <a:pt x="36529" y="108112"/>
                    </a:lnTo>
                    <a:lnTo>
                      <a:pt x="88924" y="57930"/>
                    </a:lnTo>
                    <a:cubicBezTo>
                      <a:pt x="122872" y="138369"/>
                      <a:pt x="122872" y="233567"/>
                      <a:pt x="88924" y="32138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5" name="Freeform: Shape 34">
                <a:extLst>
                  <a:ext uri="{FF2B5EF4-FFF2-40B4-BE49-F238E27FC236}">
                    <a16:creationId xmlns:a16="http://schemas.microsoft.com/office/drawing/2014/main" id="{9AD52198-2116-21C8-5FB3-607EAA1C657A}"/>
                  </a:ext>
                </a:extLst>
              </p:cNvPr>
              <p:cNvSpPr/>
              <p:nvPr/>
            </p:nvSpPr>
            <p:spPr>
              <a:xfrm>
                <a:off x="8424643" y="2545588"/>
                <a:ext cx="132834" cy="383743"/>
              </a:xfrm>
              <a:custGeom>
                <a:avLst/>
                <a:gdLst>
                  <a:gd name="connsiteX0" fmla="*/ 28690 w 132834"/>
                  <a:gd name="connsiteY0" fmla="*/ 31364 h 383742"/>
                  <a:gd name="connsiteX1" fmla="*/ 29427 w 132834"/>
                  <a:gd name="connsiteY1" fmla="*/ 358283 h 383742"/>
                  <a:gd name="connsiteX2" fmla="*/ 36807 w 132834"/>
                  <a:gd name="connsiteY2" fmla="*/ 383374 h 383742"/>
                  <a:gd name="connsiteX3" fmla="*/ 129053 w 132834"/>
                  <a:gd name="connsiteY3" fmla="*/ 289652 h 383742"/>
                  <a:gd name="connsiteX4" fmla="*/ 129053 w 132834"/>
                  <a:gd name="connsiteY4" fmla="*/ 103684 h 383742"/>
                  <a:gd name="connsiteX5" fmla="*/ 36069 w 132834"/>
                  <a:gd name="connsiteY5" fmla="*/ 5535 h 383742"/>
                  <a:gd name="connsiteX6" fmla="*/ 28690 w 132834"/>
                  <a:gd name="connsiteY6" fmla="*/ 31364 h 383742"/>
                  <a:gd name="connsiteX7" fmla="*/ 50829 w 132834"/>
                  <a:gd name="connsiteY7" fmla="*/ 66786 h 383742"/>
                  <a:gd name="connsiteX8" fmla="*/ 98058 w 132834"/>
                  <a:gd name="connsiteY8" fmla="*/ 116230 h 383742"/>
                  <a:gd name="connsiteX9" fmla="*/ 98058 w 132834"/>
                  <a:gd name="connsiteY9" fmla="*/ 277107 h 383742"/>
                  <a:gd name="connsiteX10" fmla="*/ 52304 w 132834"/>
                  <a:gd name="connsiteY10" fmla="*/ 323598 h 383742"/>
                  <a:gd name="connsiteX11" fmla="*/ 50829 w 132834"/>
                  <a:gd name="connsiteY11" fmla="*/ 66786 h 3837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32834" h="383742">
                    <a:moveTo>
                      <a:pt x="28690" y="31364"/>
                    </a:moveTo>
                    <a:cubicBezTo>
                      <a:pt x="-2305" y="130989"/>
                      <a:pt x="-2305" y="253492"/>
                      <a:pt x="29427" y="358283"/>
                    </a:cubicBezTo>
                    <a:lnTo>
                      <a:pt x="36807" y="383374"/>
                    </a:lnTo>
                    <a:lnTo>
                      <a:pt x="129053" y="289652"/>
                    </a:lnTo>
                    <a:lnTo>
                      <a:pt x="129053" y="103684"/>
                    </a:lnTo>
                    <a:lnTo>
                      <a:pt x="36069" y="5535"/>
                    </a:lnTo>
                    <a:lnTo>
                      <a:pt x="28690" y="31364"/>
                    </a:lnTo>
                    <a:close/>
                    <a:moveTo>
                      <a:pt x="50829" y="66786"/>
                    </a:moveTo>
                    <a:lnTo>
                      <a:pt x="98058" y="116230"/>
                    </a:lnTo>
                    <a:lnTo>
                      <a:pt x="98058" y="277107"/>
                    </a:lnTo>
                    <a:lnTo>
                      <a:pt x="52304" y="323598"/>
                    </a:lnTo>
                    <a:cubicBezTo>
                      <a:pt x="31641" y="240208"/>
                      <a:pt x="30903" y="147224"/>
                      <a:pt x="50829" y="66786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</p:grpSp>
      <p:sp>
        <p:nvSpPr>
          <p:cNvPr id="262" name="TextBox 261">
            <a:extLst>
              <a:ext uri="{FF2B5EF4-FFF2-40B4-BE49-F238E27FC236}">
                <a16:creationId xmlns:a16="http://schemas.microsoft.com/office/drawing/2014/main" id="{CE0112C2-6716-1BE6-1100-2C3FDE3AA98E}"/>
              </a:ext>
            </a:extLst>
          </p:cNvPr>
          <p:cNvSpPr txBox="1"/>
          <p:nvPr/>
        </p:nvSpPr>
        <p:spPr>
          <a:xfrm>
            <a:off x="372294" y="1563985"/>
            <a:ext cx="2801258" cy="70788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Open Canvass and Provisional Meetings</a:t>
            </a:r>
          </a:p>
        </p:txBody>
      </p:sp>
      <p:sp>
        <p:nvSpPr>
          <p:cNvPr id="260" name="Slide Number Placeholder 259">
            <a:extLst>
              <a:ext uri="{FF2B5EF4-FFF2-40B4-BE49-F238E27FC236}">
                <a16:creationId xmlns:a16="http://schemas.microsoft.com/office/drawing/2014/main" id="{ED275B0D-068F-E43F-63DF-F41B64C66A63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7741019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C46733-DBCC-BDF7-0917-F108B52518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u="sng" dirty="0"/>
              <a:t>What is a Risk-Limiting Audit?</a:t>
            </a:r>
            <a:br>
              <a:rPr lang="en-US" b="1" u="sng" dirty="0"/>
            </a:br>
            <a:r>
              <a:rPr lang="en-US" sz="2700" b="1" i="1" dirty="0"/>
              <a:t>a statistical random sampling to confirm accurate reporting of results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E5FA9869-D4D6-3E23-0564-45C8186C035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65780802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06878855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7EF239A0-0B7C-7E24-09AE-7BFF73AB72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0" y="432466"/>
            <a:ext cx="10109200" cy="762000"/>
          </a:xfrm>
        </p:spPr>
        <p:txBody>
          <a:bodyPr anchor="ctr">
            <a:normAutofit/>
          </a:bodyPr>
          <a:lstStyle/>
          <a:p>
            <a:r>
              <a:rPr lang="en-US" b="1" u="sng" dirty="0"/>
              <a:t>Risk-Limiting Audits</a:t>
            </a:r>
          </a:p>
        </p:txBody>
      </p:sp>
      <p:graphicFrame>
        <p:nvGraphicFramePr>
          <p:cNvPr id="9" name="Diagram 8">
            <a:extLst>
              <a:ext uri="{FF2B5EF4-FFF2-40B4-BE49-F238E27FC236}">
                <a16:creationId xmlns:a16="http://schemas.microsoft.com/office/drawing/2014/main" id="{4B47347F-C59F-6F32-C129-01D06AAB6DA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41554773"/>
              </p:ext>
            </p:extLst>
          </p:nvPr>
        </p:nvGraphicFramePr>
        <p:xfrm>
          <a:off x="152400" y="1078870"/>
          <a:ext cx="431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97057E92-F567-1A7D-D5D8-190372778AAD}"/>
              </a:ext>
            </a:extLst>
          </p:cNvPr>
          <p:cNvSpPr txBox="1"/>
          <p:nvPr/>
        </p:nvSpPr>
        <p:spPr>
          <a:xfrm>
            <a:off x="3886203" y="976026"/>
            <a:ext cx="7670798" cy="680186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The Code of Virginia mandates the use of several checks on voting systems conducted at both the state and local level.</a:t>
            </a:r>
          </a:p>
          <a:p>
            <a:endParaRPr lang="en-US" sz="2200" b="1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200" b="1" dirty="0"/>
              <a:t>§24.2-629 </a:t>
            </a:r>
            <a:r>
              <a:rPr lang="en-US" sz="2200" i="1" dirty="0"/>
              <a:t>SBE Approval of Electronic Voting Systems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200" b="1" dirty="0"/>
              <a:t>§</a:t>
            </a:r>
            <a:r>
              <a:rPr lang="en-US" sz="2200" b="1" i="1" dirty="0"/>
              <a:t>24.2-625.1 </a:t>
            </a:r>
            <a:r>
              <a:rPr lang="en-US" sz="2200" i="1" dirty="0"/>
              <a:t>Voting Equipment Security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200" b="1" dirty="0"/>
              <a:t>§24.2-633 </a:t>
            </a:r>
            <a:r>
              <a:rPr lang="en-US" sz="2200" i="1" dirty="0"/>
              <a:t>Notice of final testing of voting system; sealing of equipment</a:t>
            </a:r>
            <a:endParaRPr lang="en-US" sz="22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200" b="1" dirty="0"/>
              <a:t>§24.2-671.2 </a:t>
            </a:r>
            <a:r>
              <a:rPr lang="en-US" sz="2200" i="1" dirty="0"/>
              <a:t>Risk-Limiting Audits</a:t>
            </a:r>
            <a:endParaRPr lang="en-US" sz="22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Every risk-limiting audit conducted in VA has proven that the machines are accurately reporting election results. </a:t>
            </a:r>
          </a:p>
          <a:p>
            <a:endParaRPr lang="en-US" sz="2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24 RLAs (including pilots)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200" dirty="0"/>
              <a:t>1 Ballot Comparison (Pilot)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200" dirty="0"/>
              <a:t>5 Batch Comparison Audits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200" dirty="0"/>
              <a:t>18 Ballot Polling Audits</a:t>
            </a:r>
          </a:p>
          <a:p>
            <a:pPr lvl="1"/>
            <a:endParaRPr lang="en-US" sz="2200" dirty="0"/>
          </a:p>
          <a:p>
            <a:endParaRPr lang="en-US" sz="2200" dirty="0"/>
          </a:p>
          <a:p>
            <a:r>
              <a:rPr lang="en-US" sz="2200" dirty="0"/>
              <a:t>	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99F53FE-C34E-65A3-CFE5-5F1D4B473459}"/>
              </a:ext>
            </a:extLst>
          </p:cNvPr>
          <p:cNvSpPr txBox="1"/>
          <p:nvPr/>
        </p:nvSpPr>
        <p:spPr>
          <a:xfrm>
            <a:off x="1676400" y="2880377"/>
            <a:ext cx="1066800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b="1" i="1" dirty="0"/>
              <a:t>Voting Equipment Security</a:t>
            </a:r>
          </a:p>
        </p:txBody>
      </p:sp>
    </p:spTree>
    <p:extLst>
      <p:ext uri="{BB962C8B-B14F-4D97-AF65-F5344CB8AC3E}">
        <p14:creationId xmlns:p14="http://schemas.microsoft.com/office/powerpoint/2010/main" val="243427493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5C5CE8-C4FB-9448-9B30-C9C41993F9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6000" y="678828"/>
            <a:ext cx="10160000" cy="990600"/>
          </a:xfrm>
        </p:spPr>
        <p:txBody>
          <a:bodyPr anchor="ctr">
            <a:normAutofit/>
          </a:bodyPr>
          <a:lstStyle/>
          <a:p>
            <a:r>
              <a:rPr lang="en-US" b="1" u="sng" dirty="0"/>
              <a:t>Risk-Limiting Audits in VA: A Brief History</a:t>
            </a:r>
          </a:p>
        </p:txBody>
      </p:sp>
      <p:graphicFrame>
        <p:nvGraphicFramePr>
          <p:cNvPr id="8" name="Content Placeholder 2">
            <a:extLst>
              <a:ext uri="{FF2B5EF4-FFF2-40B4-BE49-F238E27FC236}">
                <a16:creationId xmlns:a16="http://schemas.microsoft.com/office/drawing/2014/main" id="{3E126F8C-D316-3C7B-2707-894E6D275EF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75241617"/>
              </p:ext>
            </p:extLst>
          </p:nvPr>
        </p:nvGraphicFramePr>
        <p:xfrm>
          <a:off x="1143000" y="1828800"/>
          <a:ext cx="10160000" cy="39163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51322692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7DD2C267-FAB5-9728-64C0-676A98D2F3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/>
              <a:t>Real-Life Examples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2EE54E7E-3381-543B-B8D5-AC8647FCC4E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88756024"/>
              </p:ext>
            </p:extLst>
          </p:nvPr>
        </p:nvGraphicFramePr>
        <p:xfrm>
          <a:off x="914400" y="1683844"/>
          <a:ext cx="10160000" cy="2565400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2540000">
                  <a:extLst>
                    <a:ext uri="{9D8B030D-6E8A-4147-A177-3AD203B41FA5}">
                      <a16:colId xmlns:a16="http://schemas.microsoft.com/office/drawing/2014/main" val="1810936375"/>
                    </a:ext>
                  </a:extLst>
                </a:gridCol>
                <a:gridCol w="2540000">
                  <a:extLst>
                    <a:ext uri="{9D8B030D-6E8A-4147-A177-3AD203B41FA5}">
                      <a16:colId xmlns:a16="http://schemas.microsoft.com/office/drawing/2014/main" val="1193543667"/>
                    </a:ext>
                  </a:extLst>
                </a:gridCol>
                <a:gridCol w="2540000">
                  <a:extLst>
                    <a:ext uri="{9D8B030D-6E8A-4147-A177-3AD203B41FA5}">
                      <a16:colId xmlns:a16="http://schemas.microsoft.com/office/drawing/2014/main" val="761424983"/>
                    </a:ext>
                  </a:extLst>
                </a:gridCol>
                <a:gridCol w="2540000">
                  <a:extLst>
                    <a:ext uri="{9D8B030D-6E8A-4147-A177-3AD203B41FA5}">
                      <a16:colId xmlns:a16="http://schemas.microsoft.com/office/drawing/2014/main" val="302068739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Contest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Margin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Batch Comparison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Ballot Polling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950694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Chesapeake 2021 Commonwealth Attorney</a:t>
                      </a:r>
                      <a:endParaRPr lang="en-US" dirty="0">
                        <a:latin typeface="Tw Cen MT" panose="020B06020201040206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15%</a:t>
                      </a:r>
                      <a:endParaRPr lang="en-US" dirty="0">
                        <a:latin typeface="Tw Cen MT" panose="020B06020201040206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17 Batches/22,100 Ballots</a:t>
                      </a:r>
                      <a:endParaRPr lang="en-US" dirty="0">
                        <a:latin typeface="Tw Cen MT" panose="020B06020201040206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570 Ballots</a:t>
                      </a:r>
                      <a:endParaRPr lang="en-US" dirty="0">
                        <a:latin typeface="Tw Cen MT" panose="020B06020201040206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079057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Prince Edward 2023 Sheriff</a:t>
                      </a:r>
                      <a:endParaRPr lang="en-US" dirty="0">
                        <a:latin typeface="Tw Cen MT" panose="020B06020201040206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27.3%</a:t>
                      </a:r>
                      <a:endParaRPr lang="en-US" dirty="0">
                        <a:latin typeface="Tw Cen MT" panose="020B06020201040206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10 Batches/13,000 Ballots</a:t>
                      </a:r>
                      <a:endParaRPr lang="en-US" dirty="0">
                        <a:latin typeface="Tw Cen MT" panose="020B06020201040206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150 Ballots</a:t>
                      </a:r>
                      <a:endParaRPr lang="en-US" dirty="0">
                        <a:latin typeface="Tw Cen MT" panose="020B06020201040206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15098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Henrico 2023 Va. Senate District 16</a:t>
                      </a:r>
                      <a:endParaRPr lang="en-US" dirty="0">
                        <a:latin typeface="Tw Cen MT" panose="020B06020201040206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9.6%</a:t>
                      </a:r>
                      <a:endParaRPr lang="en-US" dirty="0">
                        <a:latin typeface="Tw Cen MT" panose="020B06020201040206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27 Batches/35,100 Ballots</a:t>
                      </a:r>
                      <a:endParaRPr lang="en-US" dirty="0">
                        <a:latin typeface="Tw Cen MT" panose="020B06020201040206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1,568 Ballots</a:t>
                      </a:r>
                      <a:endParaRPr lang="en-US" dirty="0">
                        <a:latin typeface="Tw Cen MT" panose="020B06020201040206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32358876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E662F473-E8A1-278A-DD73-D9E043007516}"/>
              </a:ext>
            </a:extLst>
          </p:cNvPr>
          <p:cNvSpPr txBox="1"/>
          <p:nvPr/>
        </p:nvSpPr>
        <p:spPr>
          <a:xfrm>
            <a:off x="1016000" y="4343400"/>
            <a:ext cx="10033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w Cen MT" panose="020B0602020104020603" pitchFamily="34" charset="0"/>
              </a:rPr>
              <a:t>Contests with smaller margins will require more ballots to be sampled.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w Cen MT" panose="020B0602020104020603" pitchFamily="34" charset="0"/>
              </a:rPr>
              <a:t>Batches are defined as precincts. The average size of a precinct is approximately 1,300 voters.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w Cen MT" panose="020B0602020104020603" pitchFamily="34" charset="0"/>
              </a:rPr>
              <a:t>Using ballot polling, audit review boards can pull anywhere from 20-25 ballots per hour for ballot polling.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w Cen MT" panose="020B0602020104020603" pitchFamily="34" charset="0"/>
              </a:rPr>
              <a:t>Using batch comparison, audit review boards can pull anywhere from 200-250 ballots per hour.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565704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0916A4D-D187-952C-68A0-2C853F0F67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204163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2355E5-E418-E833-C807-EF5EA5A0E1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A3C60DD4-76AF-6E60-DA8B-6073A80836B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15370171"/>
              </p:ext>
            </p:extLst>
          </p:nvPr>
        </p:nvGraphicFramePr>
        <p:xfrm>
          <a:off x="651711" y="1600200"/>
          <a:ext cx="11049000" cy="3657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6773" name="Title 1">
            <a:extLst>
              <a:ext uri="{FF2B5EF4-FFF2-40B4-BE49-F238E27FC236}">
                <a16:creationId xmlns:a16="http://schemas.microsoft.com/office/drawing/2014/main" id="{FC0C18E3-940C-38AB-8F64-1352E6AB17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b="1" u="sng" dirty="0"/>
              <a:t>Looking Forward: 2026 Key Election Dates</a:t>
            </a:r>
          </a:p>
        </p:txBody>
      </p:sp>
    </p:spTree>
    <p:extLst>
      <p:ext uri="{BB962C8B-B14F-4D97-AF65-F5344CB8AC3E}">
        <p14:creationId xmlns:p14="http://schemas.microsoft.com/office/powerpoint/2010/main" val="82944011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2CA86F-02E7-0D52-0D77-C0F5BC6920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/>
              <a:t>365 Days of Elections – 2026 Election Year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2BF47FAB-5D25-49DD-0FA8-F04A3628316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00519581"/>
              </p:ext>
            </p:extLst>
          </p:nvPr>
        </p:nvGraphicFramePr>
        <p:xfrm>
          <a:off x="1971675" y="2788651"/>
          <a:ext cx="8223250" cy="26663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70330">
                  <a:extLst>
                    <a:ext uri="{9D8B030D-6E8A-4147-A177-3AD203B41FA5}">
                      <a16:colId xmlns:a16="http://schemas.microsoft.com/office/drawing/2014/main" val="4043274245"/>
                    </a:ext>
                  </a:extLst>
                </a:gridCol>
                <a:gridCol w="1370330">
                  <a:extLst>
                    <a:ext uri="{9D8B030D-6E8A-4147-A177-3AD203B41FA5}">
                      <a16:colId xmlns:a16="http://schemas.microsoft.com/office/drawing/2014/main" val="422794630"/>
                    </a:ext>
                  </a:extLst>
                </a:gridCol>
                <a:gridCol w="1370330">
                  <a:extLst>
                    <a:ext uri="{9D8B030D-6E8A-4147-A177-3AD203B41FA5}">
                      <a16:colId xmlns:a16="http://schemas.microsoft.com/office/drawing/2014/main" val="2252644529"/>
                    </a:ext>
                  </a:extLst>
                </a:gridCol>
                <a:gridCol w="1370330">
                  <a:extLst>
                    <a:ext uri="{9D8B030D-6E8A-4147-A177-3AD203B41FA5}">
                      <a16:colId xmlns:a16="http://schemas.microsoft.com/office/drawing/2014/main" val="2499869079"/>
                    </a:ext>
                  </a:extLst>
                </a:gridCol>
                <a:gridCol w="1370965">
                  <a:extLst>
                    <a:ext uri="{9D8B030D-6E8A-4147-A177-3AD203B41FA5}">
                      <a16:colId xmlns:a16="http://schemas.microsoft.com/office/drawing/2014/main" val="899640703"/>
                    </a:ext>
                  </a:extLst>
                </a:gridCol>
                <a:gridCol w="1370965">
                  <a:extLst>
                    <a:ext uri="{9D8B030D-6E8A-4147-A177-3AD203B41FA5}">
                      <a16:colId xmlns:a16="http://schemas.microsoft.com/office/drawing/2014/main" val="117088397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600" kern="100" dirty="0">
                          <a:effectLst/>
                        </a:rPr>
                        <a:t>January</a:t>
                      </a:r>
                      <a:endParaRPr lang="en-US" sz="12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600" kern="100" dirty="0">
                          <a:effectLst/>
                        </a:rPr>
                        <a:t>February</a:t>
                      </a:r>
                      <a:endParaRPr lang="en-US" sz="12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600" kern="100" dirty="0">
                          <a:effectLst/>
                        </a:rPr>
                        <a:t>March</a:t>
                      </a:r>
                      <a:endParaRPr lang="en-US" sz="12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600" kern="100" dirty="0">
                          <a:effectLst/>
                        </a:rPr>
                        <a:t>April</a:t>
                      </a:r>
                      <a:endParaRPr lang="en-US" sz="12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600" kern="100" dirty="0">
                          <a:effectLst/>
                        </a:rPr>
                        <a:t>May</a:t>
                      </a:r>
                      <a:endParaRPr lang="en-US" sz="12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600" kern="100" dirty="0">
                          <a:effectLst/>
                        </a:rPr>
                        <a:t>June </a:t>
                      </a:r>
                      <a:endParaRPr lang="en-US" sz="12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03288454"/>
                  </a:ext>
                </a:extLst>
              </a:tr>
            </a:tbl>
          </a:graphicData>
        </a:graphic>
      </p:graphicFrame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F31A2466-78CC-1BCF-488E-E4314192265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65842680"/>
              </p:ext>
            </p:extLst>
          </p:nvPr>
        </p:nvGraphicFramePr>
        <p:xfrm>
          <a:off x="1971675" y="4233895"/>
          <a:ext cx="8223250" cy="26663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70330">
                  <a:extLst>
                    <a:ext uri="{9D8B030D-6E8A-4147-A177-3AD203B41FA5}">
                      <a16:colId xmlns:a16="http://schemas.microsoft.com/office/drawing/2014/main" val="3107255053"/>
                    </a:ext>
                  </a:extLst>
                </a:gridCol>
                <a:gridCol w="1370330">
                  <a:extLst>
                    <a:ext uri="{9D8B030D-6E8A-4147-A177-3AD203B41FA5}">
                      <a16:colId xmlns:a16="http://schemas.microsoft.com/office/drawing/2014/main" val="2262612650"/>
                    </a:ext>
                  </a:extLst>
                </a:gridCol>
                <a:gridCol w="1370330">
                  <a:extLst>
                    <a:ext uri="{9D8B030D-6E8A-4147-A177-3AD203B41FA5}">
                      <a16:colId xmlns:a16="http://schemas.microsoft.com/office/drawing/2014/main" val="3866631030"/>
                    </a:ext>
                  </a:extLst>
                </a:gridCol>
                <a:gridCol w="1370330">
                  <a:extLst>
                    <a:ext uri="{9D8B030D-6E8A-4147-A177-3AD203B41FA5}">
                      <a16:colId xmlns:a16="http://schemas.microsoft.com/office/drawing/2014/main" val="651671423"/>
                    </a:ext>
                  </a:extLst>
                </a:gridCol>
                <a:gridCol w="1370965">
                  <a:extLst>
                    <a:ext uri="{9D8B030D-6E8A-4147-A177-3AD203B41FA5}">
                      <a16:colId xmlns:a16="http://schemas.microsoft.com/office/drawing/2014/main" val="2975594423"/>
                    </a:ext>
                  </a:extLst>
                </a:gridCol>
                <a:gridCol w="1370965">
                  <a:extLst>
                    <a:ext uri="{9D8B030D-6E8A-4147-A177-3AD203B41FA5}">
                      <a16:colId xmlns:a16="http://schemas.microsoft.com/office/drawing/2014/main" val="1859279508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600" kern="100" dirty="0">
                          <a:effectLst/>
                        </a:rPr>
                        <a:t>July</a:t>
                      </a:r>
                      <a:endParaRPr lang="en-US" sz="12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600" kern="100" dirty="0">
                          <a:effectLst/>
                        </a:rPr>
                        <a:t>August</a:t>
                      </a:r>
                      <a:endParaRPr lang="en-US" sz="12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600" kern="100" dirty="0">
                          <a:effectLst/>
                        </a:rPr>
                        <a:t>September</a:t>
                      </a:r>
                      <a:endParaRPr lang="en-US" sz="12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600" kern="100" dirty="0">
                          <a:effectLst/>
                        </a:rPr>
                        <a:t>October</a:t>
                      </a:r>
                      <a:endParaRPr lang="en-US" sz="12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600" kern="100" dirty="0">
                          <a:effectLst/>
                        </a:rPr>
                        <a:t>November</a:t>
                      </a:r>
                      <a:endParaRPr lang="en-US" sz="12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600" kern="100" dirty="0">
                          <a:effectLst/>
                        </a:rPr>
                        <a:t>December</a:t>
                      </a:r>
                      <a:endParaRPr lang="en-US" sz="12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257523863"/>
                  </a:ext>
                </a:extLst>
              </a:tr>
            </a:tbl>
          </a:graphicData>
        </a:graphic>
      </p:graphicFrame>
      <p:sp>
        <p:nvSpPr>
          <p:cNvPr id="6" name="Text Box 1">
            <a:extLst>
              <a:ext uri="{FF2B5EF4-FFF2-40B4-BE49-F238E27FC236}">
                <a16:creationId xmlns:a16="http://schemas.microsoft.com/office/drawing/2014/main" id="{7DB2F938-146B-7235-C9D9-7F071C4BFA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20013" y="3063402"/>
            <a:ext cx="4232275" cy="536575"/>
          </a:xfrm>
          <a:prstGeom prst="rect">
            <a:avLst/>
          </a:prstGeom>
          <a:solidFill>
            <a:schemeClr val="tx2">
              <a:lumMod val="10000"/>
              <a:lumOff val="90000"/>
              <a:alpha val="50195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Declarations of Candidacy, petitions, filing fee receipts submitted 92 to 75 days before the primary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Text Box 2">
            <a:extLst>
              <a:ext uri="{FF2B5EF4-FFF2-40B4-BE49-F238E27FC236}">
                <a16:creationId xmlns:a16="http://schemas.microsoft.com/office/drawing/2014/main" id="{F5730EC4-6DD7-2BFA-AA6F-7E3EA9BD38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30645" y="2226168"/>
            <a:ext cx="1243012" cy="508000"/>
          </a:xfrm>
          <a:prstGeom prst="rect">
            <a:avLst/>
          </a:prstGeom>
          <a:solidFill>
            <a:srgbClr val="FF0000">
              <a:alpha val="50195"/>
            </a:srgb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effectLst/>
                <a:latin typeface="Aptos"/>
                <a:ea typeface="Aptos" panose="020B0004020202020204" pitchFamily="34" charset="0"/>
                <a:cs typeface="Times New Roman"/>
              </a:rPr>
              <a:t>Special Election  Senate </a:t>
            </a:r>
            <a:r>
              <a:rPr lang="en-US" altLang="en-US" sz="1200" dirty="0">
                <a:latin typeface="Aptos"/>
                <a:ea typeface="Aptos" panose="020B0004020202020204" pitchFamily="34" charset="0"/>
                <a:cs typeface="Times New Roman"/>
              </a:rPr>
              <a:t>Dist.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effectLst/>
                <a:latin typeface="Aptos"/>
                <a:ea typeface="Aptos" panose="020B0004020202020204" pitchFamily="34" charset="0"/>
                <a:cs typeface="Times New Roman"/>
              </a:rPr>
              <a:t> 15</a:t>
            </a:r>
            <a:endParaRPr lang="en-US" altLang="en-US" sz="800" b="0" i="0" u="none" strike="noStrike" cap="none" normalizeH="0" baseline="0" dirty="0">
              <a:ln>
                <a:noFill/>
              </a:ln>
              <a:effectLst/>
              <a:latin typeface="Aptos"/>
              <a:cs typeface="Times New Roman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Text Box 3">
            <a:extLst>
              <a:ext uri="{FF2B5EF4-FFF2-40B4-BE49-F238E27FC236}">
                <a16:creationId xmlns:a16="http://schemas.microsoft.com/office/drawing/2014/main" id="{8B8EEDC5-9420-02C7-744A-6C52BDCF72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89993" y="3055033"/>
            <a:ext cx="1139825" cy="536575"/>
          </a:xfrm>
          <a:prstGeom prst="rect">
            <a:avLst/>
          </a:prstGeom>
          <a:solidFill>
            <a:srgbClr val="FFF72B">
              <a:alpha val="52156"/>
            </a:srgb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Print 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Ballots Test Machines</a:t>
            </a:r>
          </a:p>
        </p:txBody>
      </p:sp>
      <p:sp>
        <p:nvSpPr>
          <p:cNvPr id="9" name="Text Box 4">
            <a:extLst>
              <a:ext uri="{FF2B5EF4-FFF2-40B4-BE49-F238E27FC236}">
                <a16:creationId xmlns:a16="http://schemas.microsoft.com/office/drawing/2014/main" id="{C068C614-B5FC-7A92-1F15-F983AB01B6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61568" y="3046746"/>
            <a:ext cx="1705292" cy="536575"/>
          </a:xfrm>
          <a:prstGeom prst="rect">
            <a:avLst/>
          </a:prstGeom>
          <a:solidFill>
            <a:srgbClr val="C00000">
              <a:alpha val="25098"/>
            </a:srgb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45 days early voting for the Primary Election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Text Box 5">
            <a:extLst>
              <a:ext uri="{FF2B5EF4-FFF2-40B4-BE49-F238E27FC236}">
                <a16:creationId xmlns:a16="http://schemas.microsoft.com/office/drawing/2014/main" id="{54CF9CBA-26C1-7C65-A49C-5ACD8FD28A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23351" y="2246363"/>
            <a:ext cx="852170" cy="507999"/>
          </a:xfrm>
          <a:prstGeom prst="rect">
            <a:avLst/>
          </a:prstGeom>
          <a:solidFill>
            <a:srgbClr val="FF0000">
              <a:alpha val="25882"/>
            </a:srgb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Primary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June 16</a:t>
            </a:r>
            <a:endParaRPr kumimoji="0" lang="en-US" altLang="en-US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" name="Text Box 7">
            <a:extLst>
              <a:ext uri="{FF2B5EF4-FFF2-40B4-BE49-F238E27FC236}">
                <a16:creationId xmlns:a16="http://schemas.microsoft.com/office/drawing/2014/main" id="{398486B7-D963-7BAD-D2E3-5CB5055BC4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4959" y="4516278"/>
            <a:ext cx="2244567" cy="500063"/>
          </a:xfrm>
          <a:prstGeom prst="rect">
            <a:avLst/>
          </a:prstGeom>
          <a:solidFill>
            <a:srgbClr val="FF0000">
              <a:alpha val="20000"/>
            </a:srgb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45 days early voting for the General Election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3" name="Text Box 8">
            <a:extLst>
              <a:ext uri="{FF2B5EF4-FFF2-40B4-BE49-F238E27FC236}">
                <a16:creationId xmlns:a16="http://schemas.microsoft.com/office/drawing/2014/main" id="{84A69737-3580-13DB-1394-18CF4949E9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70775" y="3725228"/>
            <a:ext cx="1311275" cy="479425"/>
          </a:xfrm>
          <a:prstGeom prst="rect">
            <a:avLst/>
          </a:prstGeom>
          <a:solidFill>
            <a:srgbClr val="FF002E">
              <a:alpha val="25098"/>
            </a:srgbClr>
          </a:solidFill>
          <a:ln w="635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General Election Nov. 3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4" name="Text Box 9">
            <a:extLst>
              <a:ext uri="{FF2B5EF4-FFF2-40B4-BE49-F238E27FC236}">
                <a16:creationId xmlns:a16="http://schemas.microsoft.com/office/drawing/2014/main" id="{B8C0012D-0307-73FA-BBB6-19EEF09035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14615" y="4518186"/>
            <a:ext cx="1120775" cy="498475"/>
          </a:xfrm>
          <a:prstGeom prst="rect">
            <a:avLst/>
          </a:prstGeom>
          <a:solidFill>
            <a:schemeClr val="tx2">
              <a:lumMod val="10000"/>
              <a:lumOff val="90000"/>
              <a:alpha val="25098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Canvass &amp; Prov. Ballot 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5" name="Rectangle 10">
            <a:extLst>
              <a:ext uri="{FF2B5EF4-FFF2-40B4-BE49-F238E27FC236}">
                <a16:creationId xmlns:a16="http://schemas.microsoft.com/office/drawing/2014/main" id="{AF6E48C6-F6F7-08DC-B3F6-C772728E51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4375" y="3868738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                            </a:t>
            </a:r>
            <a:endParaRPr kumimoji="0" lang="en-US" altLang="en-US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                                                                                                                     </a:t>
            </a:r>
            <a:endParaRPr kumimoji="0" lang="en-US" altLang="en-US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6" name="Rectangle 13">
            <a:extLst>
              <a:ext uri="{FF2B5EF4-FFF2-40B4-BE49-F238E27FC236}">
                <a16:creationId xmlns:a16="http://schemas.microsoft.com/office/drawing/2014/main" id="{04EB7890-7192-1B8E-257E-20CAC353CB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4375" y="4325938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7" name="Rectangle 18">
            <a:extLst>
              <a:ext uri="{FF2B5EF4-FFF2-40B4-BE49-F238E27FC236}">
                <a16:creationId xmlns:a16="http://schemas.microsoft.com/office/drawing/2014/main" id="{88BA9F1E-E214-AEEF-521A-5F2B6A3273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4375" y="4783138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8" name="Rectangle 22">
            <a:extLst>
              <a:ext uri="{FF2B5EF4-FFF2-40B4-BE49-F238E27FC236}">
                <a16:creationId xmlns:a16="http://schemas.microsoft.com/office/drawing/2014/main" id="{73BC8912-7AD7-4366-25FF-7F90D3A792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4375" y="5240338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6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endParaRPr kumimoji="0" lang="en-US" altLang="en-US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9" name="Text Box 5">
            <a:extLst>
              <a:ext uri="{FF2B5EF4-FFF2-40B4-BE49-F238E27FC236}">
                <a16:creationId xmlns:a16="http://schemas.microsoft.com/office/drawing/2014/main" id="{E495ABBD-49F2-4F95-81DB-E51433673C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10479" y="4513391"/>
            <a:ext cx="1056482" cy="346075"/>
          </a:xfrm>
          <a:prstGeom prst="rect">
            <a:avLst/>
          </a:prstGeom>
          <a:solidFill>
            <a:srgbClr val="FF0016">
              <a:alpha val="25882"/>
            </a:srgb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b="1" dirty="0">
                <a:latin typeface="Aptos" panose="020B0004020202020204" pitchFamily="34" charset="0"/>
                <a:cs typeface="Times New Roman" panose="02020603050405020304" pitchFamily="18" charset="0"/>
              </a:rPr>
              <a:t>Certification</a:t>
            </a:r>
            <a:endParaRPr kumimoji="0" lang="en-US" altLang="en-US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" name="Text Box 9">
            <a:extLst>
              <a:ext uri="{FF2B5EF4-FFF2-40B4-BE49-F238E27FC236}">
                <a16:creationId xmlns:a16="http://schemas.microsoft.com/office/drawing/2014/main" id="{2C06FF64-D64D-5F55-F0C2-BFD8881CA5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89720" y="3055192"/>
            <a:ext cx="959167" cy="498475"/>
          </a:xfrm>
          <a:prstGeom prst="rect">
            <a:avLst/>
          </a:prstGeom>
          <a:solidFill>
            <a:schemeClr val="tx2">
              <a:lumMod val="10000"/>
              <a:lumOff val="90000"/>
              <a:alpha val="25098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Canvass &amp; Prov. Ballot 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1" name="Text Box 6">
            <a:extLst>
              <a:ext uri="{FF2B5EF4-FFF2-40B4-BE49-F238E27FC236}">
                <a16:creationId xmlns:a16="http://schemas.microsoft.com/office/drawing/2014/main" id="{D0E73DC4-FF92-ACA3-7D56-EA8AA7DCA3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20013" y="4508405"/>
            <a:ext cx="1221264" cy="325470"/>
          </a:xfrm>
          <a:prstGeom prst="rect">
            <a:avLst/>
          </a:prstGeom>
          <a:solidFill>
            <a:schemeClr val="tx2">
              <a:lumMod val="25000"/>
              <a:lumOff val="75000"/>
              <a:alpha val="50195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latin typeface="Aptos" panose="020B0004020202020204" pitchFamily="34" charset="0"/>
                <a:cs typeface="Times New Roman" panose="02020603050405020304" pitchFamily="18" charset="0"/>
              </a:rPr>
              <a:t>Training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2" name="Text Box 5">
            <a:extLst>
              <a:ext uri="{FF2B5EF4-FFF2-40B4-BE49-F238E27FC236}">
                <a16:creationId xmlns:a16="http://schemas.microsoft.com/office/drawing/2014/main" id="{4DF1B1CC-EF96-F2A1-A979-D8BEA1EA19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82246" y="3609229"/>
            <a:ext cx="1056482" cy="346075"/>
          </a:xfrm>
          <a:prstGeom prst="rect">
            <a:avLst/>
          </a:prstGeom>
          <a:solidFill>
            <a:srgbClr val="FF0016">
              <a:alpha val="25882"/>
            </a:srgb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b="1" dirty="0">
                <a:latin typeface="Aptos" panose="020B0004020202020204" pitchFamily="34" charset="0"/>
                <a:cs typeface="Times New Roman" panose="02020603050405020304" pitchFamily="18" charset="0"/>
              </a:rPr>
              <a:t>Certification</a:t>
            </a:r>
            <a:endParaRPr kumimoji="0" lang="en-US" altLang="en-US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3" name="Text Box 3">
            <a:extLst>
              <a:ext uri="{FF2B5EF4-FFF2-40B4-BE49-F238E27FC236}">
                <a16:creationId xmlns:a16="http://schemas.microsoft.com/office/drawing/2014/main" id="{D75E363D-836F-54E3-76A1-F674CD6B69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80045" y="4511263"/>
            <a:ext cx="1139825" cy="536575"/>
          </a:xfrm>
          <a:prstGeom prst="rect">
            <a:avLst/>
          </a:prstGeom>
          <a:solidFill>
            <a:srgbClr val="FFF72B">
              <a:alpha val="52156"/>
            </a:srgb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Print 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Ballots Test Machines</a:t>
            </a:r>
          </a:p>
        </p:txBody>
      </p:sp>
      <p:sp>
        <p:nvSpPr>
          <p:cNvPr id="11" name="Text Box 5">
            <a:extLst>
              <a:ext uri="{FF2B5EF4-FFF2-40B4-BE49-F238E27FC236}">
                <a16:creationId xmlns:a16="http://schemas.microsoft.com/office/drawing/2014/main" id="{DE96D36F-4B6D-440D-5F3A-986125EAC2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4375" y="3754262"/>
            <a:ext cx="1056482" cy="434309"/>
          </a:xfrm>
          <a:prstGeom prst="rect">
            <a:avLst/>
          </a:prstGeom>
          <a:solidFill>
            <a:srgbClr val="00B0F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latin typeface="Aptos" panose="020B0004020202020204" pitchFamily="34" charset="0"/>
                <a:cs typeface="Times New Roman" panose="02020603050405020304" pitchFamily="18" charset="0"/>
              </a:rPr>
              <a:t>NVRA mailing</a:t>
            </a:r>
            <a:endParaRPr kumimoji="0" lang="en-US" altLang="en-US" sz="8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0" name="Text Box 5">
            <a:extLst>
              <a:ext uri="{FF2B5EF4-FFF2-40B4-BE49-F238E27FC236}">
                <a16:creationId xmlns:a16="http://schemas.microsoft.com/office/drawing/2014/main" id="{A00BE3AD-82B6-FC16-CF33-C579F93755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20171" y="2298536"/>
            <a:ext cx="1056482" cy="434309"/>
          </a:xfrm>
          <a:prstGeom prst="rect">
            <a:avLst/>
          </a:prstGeom>
          <a:solidFill>
            <a:srgbClr val="00B0F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latin typeface="Aptos" panose="020B0004020202020204" pitchFamily="34" charset="0"/>
                <a:cs typeface="Times New Roman" panose="02020603050405020304" pitchFamily="18" charset="0"/>
              </a:rPr>
              <a:t>NVRA mailing</a:t>
            </a:r>
            <a:endParaRPr kumimoji="0" lang="en-US" altLang="en-US" sz="8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84923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geb7107f81e_0_38"/>
          <p:cNvSpPr txBox="1">
            <a:spLocks noGrp="1"/>
          </p:cNvSpPr>
          <p:nvPr>
            <p:ph type="title"/>
          </p:nvPr>
        </p:nvSpPr>
        <p:spPr>
          <a:xfrm>
            <a:off x="2279650" y="160668"/>
            <a:ext cx="7620000" cy="9906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rm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  <a:buSzPts val="1800"/>
            </a:pPr>
            <a:r>
              <a:rPr lang="en-US" sz="5400" b="1" u="sng" dirty="0">
                <a:latin typeface="Arial"/>
                <a:ea typeface="Arial"/>
                <a:cs typeface="Arial"/>
                <a:sym typeface="Arial"/>
              </a:rPr>
              <a:t>State Oversight</a:t>
            </a:r>
            <a:endParaRPr sz="5400" b="1" u="sng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7" name="Google Shape;197;geb7107f81e_0_38"/>
          <p:cNvSpPr txBox="1">
            <a:spLocks noGrp="1"/>
          </p:cNvSpPr>
          <p:nvPr>
            <p:ph type="body" idx="1"/>
          </p:nvPr>
        </p:nvSpPr>
        <p:spPr>
          <a:xfrm>
            <a:off x="4884137" y="1151268"/>
            <a:ext cx="6469663" cy="501359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rmAutofit lnSpcReduction="10000"/>
          </a:bodyPr>
          <a:lstStyle/>
          <a:p>
            <a:pPr marL="285750" indent="-285750">
              <a:lnSpc>
                <a:spcPct val="100000"/>
              </a:lnSpc>
              <a:spcBef>
                <a:spcPts val="360"/>
              </a:spcBef>
              <a:buSzPts val="1800"/>
            </a:pPr>
            <a:r>
              <a:rPr lang="en-US" sz="2400" dirty="0">
                <a:solidFill>
                  <a:schemeClr val="dk1"/>
                </a:solidFill>
                <a:latin typeface="+mj-lt"/>
                <a:ea typeface="Arial"/>
                <a:cs typeface="Arial"/>
                <a:sym typeface="Arial"/>
              </a:rPr>
              <a:t>5 members recommended by parties, appointed by Governor, approved by General Assembly</a:t>
            </a:r>
          </a:p>
          <a:p>
            <a:pPr marL="285750" indent="-285750">
              <a:lnSpc>
                <a:spcPct val="100000"/>
              </a:lnSpc>
              <a:spcBef>
                <a:spcPts val="360"/>
              </a:spcBef>
              <a:buSzPts val="1800"/>
            </a:pPr>
            <a:endParaRPr sz="2400" dirty="0">
              <a:solidFill>
                <a:schemeClr val="dk1"/>
              </a:solidFill>
              <a:latin typeface="+mj-lt"/>
              <a:ea typeface="Arial"/>
              <a:cs typeface="Arial"/>
              <a:sym typeface="Arial"/>
            </a:endParaRPr>
          </a:p>
          <a:p>
            <a:pPr marL="285750" indent="-285750">
              <a:lnSpc>
                <a:spcPct val="100000"/>
              </a:lnSpc>
              <a:spcBef>
                <a:spcPts val="360"/>
              </a:spcBef>
              <a:buSzPts val="1800"/>
            </a:pPr>
            <a:r>
              <a:rPr lang="en-US" sz="2400" dirty="0">
                <a:solidFill>
                  <a:schemeClr val="dk1"/>
                </a:solidFill>
                <a:latin typeface="+mj-lt"/>
                <a:ea typeface="Arial"/>
                <a:cs typeface="Arial"/>
                <a:sym typeface="Arial"/>
              </a:rPr>
              <a:t>3 representatives of Governor’s party, 2 from “2nd place party” </a:t>
            </a:r>
          </a:p>
          <a:p>
            <a:pPr marL="285750" indent="-285750">
              <a:lnSpc>
                <a:spcPct val="100000"/>
              </a:lnSpc>
              <a:spcBef>
                <a:spcPts val="360"/>
              </a:spcBef>
              <a:buSzPts val="1800"/>
            </a:pPr>
            <a:endParaRPr sz="2400" dirty="0">
              <a:latin typeface="+mj-lt"/>
            </a:endParaRPr>
          </a:p>
          <a:p>
            <a:pPr marL="285750" indent="-285750">
              <a:lnSpc>
                <a:spcPct val="100000"/>
              </a:lnSpc>
              <a:spcBef>
                <a:spcPts val="360"/>
              </a:spcBef>
              <a:buSzPts val="1800"/>
            </a:pPr>
            <a:r>
              <a:rPr lang="en-US" sz="2400" dirty="0">
                <a:solidFill>
                  <a:schemeClr val="dk1"/>
                </a:solidFill>
                <a:latin typeface="+mj-lt"/>
                <a:ea typeface="Arial"/>
                <a:cs typeface="Arial"/>
                <a:sym typeface="Arial"/>
              </a:rPr>
              <a:t>Certifies election results</a:t>
            </a:r>
          </a:p>
          <a:p>
            <a:pPr marL="0" indent="0">
              <a:lnSpc>
                <a:spcPct val="100000"/>
              </a:lnSpc>
              <a:spcBef>
                <a:spcPts val="360"/>
              </a:spcBef>
              <a:buSzPts val="1800"/>
              <a:buNone/>
            </a:pPr>
            <a:r>
              <a:rPr lang="en-US" sz="2400" dirty="0">
                <a:solidFill>
                  <a:schemeClr val="dk1"/>
                </a:solidFill>
                <a:latin typeface="+mj-lt"/>
                <a:ea typeface="Arial"/>
                <a:cs typeface="Arial"/>
                <a:sym typeface="Arial"/>
              </a:rPr>
              <a:t> </a:t>
            </a:r>
            <a:endParaRPr sz="2400" dirty="0">
              <a:solidFill>
                <a:schemeClr val="dk1"/>
              </a:solidFill>
              <a:latin typeface="+mj-lt"/>
              <a:ea typeface="Arial"/>
              <a:cs typeface="Arial"/>
              <a:sym typeface="Arial"/>
            </a:endParaRPr>
          </a:p>
          <a:p>
            <a:pPr marL="285750" indent="-285750">
              <a:lnSpc>
                <a:spcPct val="100000"/>
              </a:lnSpc>
              <a:spcBef>
                <a:spcPts val="360"/>
              </a:spcBef>
              <a:buSzPts val="1800"/>
            </a:pPr>
            <a:r>
              <a:rPr lang="en-US" sz="2400" dirty="0">
                <a:solidFill>
                  <a:schemeClr val="dk1"/>
                </a:solidFill>
                <a:latin typeface="+mj-lt"/>
                <a:ea typeface="Arial"/>
                <a:cs typeface="Arial"/>
                <a:sym typeface="Arial"/>
              </a:rPr>
              <a:t>Certifies voting equipment, ensures testing to meet standards </a:t>
            </a:r>
            <a:endParaRPr sz="2400" dirty="0">
              <a:solidFill>
                <a:schemeClr val="dk1"/>
              </a:solidFill>
              <a:latin typeface="+mj-lt"/>
              <a:ea typeface="Arial"/>
              <a:cs typeface="Arial"/>
              <a:sym typeface="Arial"/>
            </a:endParaRPr>
          </a:p>
          <a:p>
            <a:pPr marL="285750" indent="-285750">
              <a:lnSpc>
                <a:spcPct val="100000"/>
              </a:lnSpc>
              <a:spcBef>
                <a:spcPts val="360"/>
              </a:spcBef>
              <a:buSzPts val="1800"/>
            </a:pPr>
            <a:endParaRPr lang="en-US" sz="2400" dirty="0">
              <a:solidFill>
                <a:schemeClr val="dk1"/>
              </a:solidFill>
              <a:latin typeface="+mj-lt"/>
              <a:ea typeface="Arial"/>
              <a:cs typeface="Arial"/>
              <a:sym typeface="Arial"/>
            </a:endParaRPr>
          </a:p>
          <a:p>
            <a:pPr marL="285750" indent="-285750">
              <a:lnSpc>
                <a:spcPct val="100000"/>
              </a:lnSpc>
              <a:spcBef>
                <a:spcPts val="360"/>
              </a:spcBef>
              <a:buSzPts val="1800"/>
            </a:pPr>
            <a:r>
              <a:rPr lang="en-US" sz="2400" dirty="0">
                <a:solidFill>
                  <a:schemeClr val="dk1"/>
                </a:solidFill>
                <a:latin typeface="+mj-lt"/>
                <a:ea typeface="Arial"/>
                <a:cs typeface="Arial"/>
                <a:sym typeface="Arial"/>
              </a:rPr>
              <a:t>Responsible for promulgating regulations, approving forms, and advising on policies</a:t>
            </a:r>
            <a:endParaRPr sz="2400" dirty="0">
              <a:latin typeface="+mj-lt"/>
              <a:ea typeface="Arial"/>
              <a:cs typeface="Arial"/>
              <a:sym typeface="Arial"/>
            </a:endParaRPr>
          </a:p>
          <a:p>
            <a:pPr marL="0" indent="0">
              <a:lnSpc>
                <a:spcPct val="100000"/>
              </a:lnSpc>
              <a:spcBef>
                <a:spcPts val="360"/>
              </a:spcBef>
              <a:buSzPts val="1800"/>
              <a:buNone/>
            </a:pPr>
            <a:endParaRPr sz="1400" dirty="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8" name="Google Shape;198;geb7107f81e_0_38"/>
          <p:cNvPicPr preferRelativeResize="0"/>
          <p:nvPr/>
        </p:nvPicPr>
        <p:blipFill rotWithShape="1">
          <a:blip r:embed="rId3">
            <a:alphaModFix/>
          </a:blip>
          <a:srcRect t="11670" b="11039"/>
          <a:stretch/>
        </p:blipFill>
        <p:spPr>
          <a:xfrm>
            <a:off x="1179512" y="2361065"/>
            <a:ext cx="2410002" cy="18626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2D205EA-3E3A-7054-C9DC-0D76896E33A1}"/>
              </a:ext>
            </a:extLst>
          </p:cNvPr>
          <p:cNvSpPr txBox="1"/>
          <p:nvPr/>
        </p:nvSpPr>
        <p:spPr>
          <a:xfrm>
            <a:off x="-985520" y="577976"/>
            <a:ext cx="139395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u="sng" dirty="0">
                <a:latin typeface="Arial" panose="020B0604020202020204" pitchFamily="34" charset="0"/>
                <a:cs typeface="Arial" panose="020B0604020202020204" pitchFamily="34" charset="0"/>
              </a:rPr>
              <a:t>Virginia State Board of Elections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0895231-F18B-4E92-0A96-A890CDBD50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2624" y="2621638"/>
            <a:ext cx="1742458" cy="232618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5FD54AE-A733-D772-156B-A0BD4B588F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2563" y="2614422"/>
            <a:ext cx="1728790" cy="232617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1EDB271-01EE-C71B-9E5C-3AF89C1157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50156" y="2612059"/>
            <a:ext cx="1728790" cy="236173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0FD94F3-697F-8406-F2C0-9C28758F7F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69756" y="2614421"/>
            <a:ext cx="1742458" cy="234423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19D6060-97FD-41FA-E330-32B8BEA7EA0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16888" y="2622195"/>
            <a:ext cx="1779556" cy="236173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03C8C57-ABE4-6EF5-44A1-2E3E35C2A455}"/>
              </a:ext>
            </a:extLst>
          </p:cNvPr>
          <p:cNvSpPr txBox="1"/>
          <p:nvPr/>
        </p:nvSpPr>
        <p:spPr>
          <a:xfrm>
            <a:off x="822625" y="5562600"/>
            <a:ext cx="1047381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+mj-lt"/>
                <a:cs typeface="Arial" panose="020B0604020202020204" pitchFamily="34" charset="0"/>
              </a:rPr>
              <a:t>From left to right: Dr. John O’Bannon (Chairman of the Board), Rosalyn R. Dance (Vice-Chairman of the Board), Georgia Alvis-Long (Secretary of the Board), Christopher P. Stolle (Board Member), J. Chapman Petersen (Board Member)</a:t>
            </a:r>
          </a:p>
        </p:txBody>
      </p:sp>
    </p:spTree>
    <p:extLst>
      <p:ext uri="{BB962C8B-B14F-4D97-AF65-F5344CB8AC3E}">
        <p14:creationId xmlns:p14="http://schemas.microsoft.com/office/powerpoint/2010/main" val="41842460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eb7107f81e_0_27"/>
          <p:cNvSpPr txBox="1">
            <a:spLocks noGrp="1"/>
          </p:cNvSpPr>
          <p:nvPr>
            <p:ph type="title"/>
          </p:nvPr>
        </p:nvSpPr>
        <p:spPr>
          <a:xfrm>
            <a:off x="1593850" y="103377"/>
            <a:ext cx="8525510" cy="1215769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rmAutofit fontScale="90000"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  <a:buSzPct val="45454"/>
            </a:pPr>
            <a:r>
              <a:rPr lang="en-US" b="1" u="sng" dirty="0">
                <a:latin typeface="Arial"/>
                <a:ea typeface="Arial"/>
                <a:cs typeface="Arial"/>
                <a:sym typeface="Arial"/>
              </a:rPr>
              <a:t>Virginia Department of Elections</a:t>
            </a:r>
          </a:p>
        </p:txBody>
      </p:sp>
      <p:sp>
        <p:nvSpPr>
          <p:cNvPr id="216" name="Google Shape;216;geb7107f81e_0_27"/>
          <p:cNvSpPr txBox="1">
            <a:spLocks noGrp="1"/>
          </p:cNvSpPr>
          <p:nvPr>
            <p:ph type="body" idx="1"/>
          </p:nvPr>
        </p:nvSpPr>
        <p:spPr>
          <a:xfrm>
            <a:off x="429895" y="1136370"/>
            <a:ext cx="8388350" cy="39165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Autofit/>
          </a:bodyPr>
          <a:lstStyle/>
          <a:p>
            <a:pPr marL="1143000" indent="-349250">
              <a:lnSpc>
                <a:spcPct val="150000"/>
              </a:lnSpc>
              <a:spcBef>
                <a:spcPts val="0"/>
              </a:spcBef>
              <a:buClr>
                <a:schemeClr val="dk1"/>
              </a:buClr>
              <a:buSzPts val="1900"/>
              <a:buFont typeface="Calibri"/>
              <a:buChar char="•"/>
            </a:pPr>
            <a:r>
              <a:rPr lang="en-US" sz="2200" dirty="0">
                <a:solidFill>
                  <a:schemeClr val="dk1"/>
                </a:solidFill>
                <a:latin typeface="+mj-lt"/>
                <a:ea typeface="Arial"/>
                <a:cs typeface="Arial"/>
                <a:sym typeface="Arial"/>
              </a:rPr>
              <a:t>Separate entity from Board</a:t>
            </a:r>
          </a:p>
          <a:p>
            <a:pPr marL="1143000" indent="-349250">
              <a:lnSpc>
                <a:spcPct val="150000"/>
              </a:lnSpc>
              <a:spcBef>
                <a:spcPts val="0"/>
              </a:spcBef>
              <a:buClr>
                <a:schemeClr val="dk1"/>
              </a:buClr>
              <a:buSzPts val="1900"/>
              <a:buFont typeface="Calibri"/>
              <a:buChar char="•"/>
            </a:pPr>
            <a:r>
              <a:rPr lang="en-US" sz="2200" dirty="0">
                <a:solidFill>
                  <a:schemeClr val="dk1"/>
                </a:solidFill>
                <a:latin typeface="+mj-lt"/>
                <a:ea typeface="Arial"/>
                <a:cs typeface="Arial"/>
                <a:sym typeface="Arial"/>
              </a:rPr>
              <a:t>Day-to-day operations run by Commissioner, appointed by Governor</a:t>
            </a:r>
          </a:p>
          <a:p>
            <a:pPr marL="1143000" indent="-349250">
              <a:lnSpc>
                <a:spcPct val="150000"/>
              </a:lnSpc>
              <a:spcBef>
                <a:spcPts val="0"/>
              </a:spcBef>
              <a:buClr>
                <a:schemeClr val="dk1"/>
              </a:buClr>
              <a:buSzPts val="1900"/>
              <a:buFont typeface="Calibri"/>
              <a:buChar char="•"/>
            </a:pPr>
            <a:r>
              <a:rPr lang="en-US" sz="2200" dirty="0">
                <a:solidFill>
                  <a:schemeClr val="dk1"/>
                </a:solidFill>
                <a:latin typeface="+mj-lt"/>
                <a:ea typeface="Arial"/>
                <a:cs typeface="Arial"/>
                <a:sym typeface="Arial"/>
              </a:rPr>
              <a:t>Provides guidance and promotes compliance for local registrars and electoral boards</a:t>
            </a:r>
          </a:p>
          <a:p>
            <a:pPr marL="1143000" indent="-349250">
              <a:lnSpc>
                <a:spcPct val="150000"/>
              </a:lnSpc>
              <a:spcBef>
                <a:spcPts val="0"/>
              </a:spcBef>
              <a:buClr>
                <a:schemeClr val="dk1"/>
              </a:buClr>
              <a:buSzPts val="1900"/>
              <a:buFont typeface="Calibri"/>
              <a:buChar char="•"/>
            </a:pPr>
            <a:r>
              <a:rPr lang="en-US" sz="2200" dirty="0">
                <a:solidFill>
                  <a:schemeClr val="dk1"/>
                </a:solidFill>
                <a:latin typeface="+mj-lt"/>
                <a:ea typeface="Arial"/>
                <a:cs typeface="Arial"/>
                <a:sym typeface="Arial"/>
              </a:rPr>
              <a:t>Ensures election uniformity</a:t>
            </a:r>
          </a:p>
          <a:p>
            <a:pPr marL="1143000" indent="-349250">
              <a:lnSpc>
                <a:spcPct val="150000"/>
              </a:lnSpc>
              <a:spcBef>
                <a:spcPts val="0"/>
              </a:spcBef>
              <a:buClr>
                <a:schemeClr val="dk1"/>
              </a:buClr>
              <a:buSzPts val="1900"/>
              <a:buFont typeface="Calibri"/>
              <a:buChar char="•"/>
            </a:pPr>
            <a:r>
              <a:rPr lang="en-US" sz="2200" dirty="0">
                <a:solidFill>
                  <a:schemeClr val="dk1"/>
                </a:solidFill>
                <a:latin typeface="+mj-lt"/>
                <a:ea typeface="Arial"/>
                <a:cs typeface="Arial"/>
                <a:sym typeface="Arial"/>
              </a:rPr>
              <a:t>Maintains statewide voter registration system</a:t>
            </a:r>
            <a:endParaRPr lang="en-US" sz="2200" dirty="0">
              <a:latin typeface="+mj-lt"/>
              <a:ea typeface="Arial"/>
              <a:cs typeface="Arial"/>
              <a:sym typeface="Arial"/>
            </a:endParaRPr>
          </a:p>
          <a:p>
            <a:pPr marL="1143000" indent="-349250">
              <a:lnSpc>
                <a:spcPct val="150000"/>
              </a:lnSpc>
              <a:spcBef>
                <a:spcPts val="0"/>
              </a:spcBef>
              <a:buClr>
                <a:schemeClr val="dk1"/>
              </a:buClr>
              <a:buSzPts val="1900"/>
              <a:buFont typeface="Calibri"/>
              <a:buChar char="•"/>
            </a:pPr>
            <a:r>
              <a:rPr lang="en-US" sz="2200" dirty="0">
                <a:solidFill>
                  <a:schemeClr val="dk1"/>
                </a:solidFill>
                <a:latin typeface="+mj-lt"/>
                <a:ea typeface="Arial"/>
                <a:cs typeface="Arial"/>
                <a:sym typeface="Arial"/>
              </a:rPr>
              <a:t>Proofs ballots</a:t>
            </a:r>
          </a:p>
          <a:p>
            <a:pPr marL="1143000" indent="-349250">
              <a:lnSpc>
                <a:spcPct val="150000"/>
              </a:lnSpc>
              <a:spcBef>
                <a:spcPts val="0"/>
              </a:spcBef>
              <a:buClr>
                <a:schemeClr val="dk1"/>
              </a:buClr>
              <a:buSzPts val="1900"/>
              <a:buFont typeface="Calibri"/>
              <a:buChar char="•"/>
            </a:pPr>
            <a:r>
              <a:rPr lang="en-US" sz="2200" dirty="0">
                <a:solidFill>
                  <a:schemeClr val="dk1"/>
                </a:solidFill>
                <a:latin typeface="+mj-lt"/>
                <a:ea typeface="Arial"/>
                <a:cs typeface="Arial"/>
                <a:sym typeface="Arial"/>
              </a:rPr>
              <a:t>Trains registrars and electoral boards</a:t>
            </a:r>
          </a:p>
          <a:p>
            <a:pPr marL="1143000" indent="-349250">
              <a:lnSpc>
                <a:spcPct val="150000"/>
              </a:lnSpc>
              <a:spcBef>
                <a:spcPts val="0"/>
              </a:spcBef>
              <a:buClr>
                <a:schemeClr val="dk1"/>
              </a:buClr>
              <a:buSzPts val="1900"/>
              <a:buFont typeface="Calibri"/>
              <a:buChar char="•"/>
            </a:pPr>
            <a:r>
              <a:rPr lang="en-US" sz="2200" dirty="0">
                <a:solidFill>
                  <a:schemeClr val="dk1"/>
                </a:solidFill>
                <a:latin typeface="+mj-lt"/>
                <a:ea typeface="Arial"/>
                <a:cs typeface="Arial"/>
                <a:sym typeface="Arial"/>
              </a:rPr>
              <a:t>Coordinates campaign finance reports</a:t>
            </a:r>
          </a:p>
        </p:txBody>
      </p:sp>
      <p:pic>
        <p:nvPicPr>
          <p:cNvPr id="217" name="Google Shape;217;geb7107f81e_0_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585585" y="4611000"/>
            <a:ext cx="5090159" cy="16749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eb7107f81e_0_44"/>
          <p:cNvSpPr txBox="1">
            <a:spLocks noGrp="1"/>
          </p:cNvSpPr>
          <p:nvPr>
            <p:ph type="title"/>
          </p:nvPr>
        </p:nvSpPr>
        <p:spPr>
          <a:xfrm>
            <a:off x="2279650" y="171111"/>
            <a:ext cx="7620000" cy="9906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rm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  <a:buSzPts val="1800"/>
            </a:pPr>
            <a:r>
              <a:rPr lang="en-US" sz="4000" b="1" u="sng" dirty="0">
                <a:latin typeface="Arial"/>
                <a:ea typeface="Arial"/>
                <a:cs typeface="Arial"/>
                <a:sym typeface="Arial"/>
              </a:rPr>
              <a:t>Local Administration</a:t>
            </a:r>
            <a:endParaRPr sz="4000" b="1" u="sng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4" name="Google Shape;224;geb7107f81e_0_44"/>
          <p:cNvSpPr/>
          <p:nvPr/>
        </p:nvSpPr>
        <p:spPr>
          <a:xfrm>
            <a:off x="999491" y="1443651"/>
            <a:ext cx="6853061" cy="52629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indent="-285750"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US" sz="2400" dirty="0">
                <a:solidFill>
                  <a:srgbClr val="000000"/>
                </a:solidFill>
                <a:latin typeface="+mj-lt"/>
                <a:ea typeface="Arial"/>
                <a:cs typeface="Arial"/>
                <a:sym typeface="Arial"/>
              </a:rPr>
              <a:t>Elections administered at local levels (registration, voting)</a:t>
            </a:r>
          </a:p>
          <a:p>
            <a:pPr marL="285750" indent="-285750">
              <a:buClr>
                <a:srgbClr val="000000"/>
              </a:buClr>
              <a:buSzPts val="1800"/>
              <a:buFont typeface="Arial"/>
              <a:buChar char="•"/>
            </a:pPr>
            <a:endParaRPr lang="en-US" sz="2400" dirty="0">
              <a:latin typeface="+mj-lt"/>
            </a:endParaRPr>
          </a:p>
          <a:p>
            <a:pPr marL="285750" indent="-285750"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US" sz="2400" dirty="0">
                <a:solidFill>
                  <a:srgbClr val="000000"/>
                </a:solidFill>
                <a:latin typeface="+mj-lt"/>
                <a:ea typeface="Arial"/>
                <a:cs typeface="Arial"/>
                <a:sym typeface="Arial"/>
              </a:rPr>
              <a:t>Virginia has 133 counties and cities</a:t>
            </a:r>
            <a:endParaRPr lang="en-US" sz="2400" dirty="0">
              <a:latin typeface="+mj-lt"/>
            </a:endParaRPr>
          </a:p>
          <a:p>
            <a:pPr marL="285750" indent="-285750">
              <a:buClr>
                <a:srgbClr val="000000"/>
              </a:buClr>
              <a:buSzPts val="1800"/>
              <a:buFont typeface="Arial"/>
              <a:buChar char="•"/>
            </a:pPr>
            <a:endParaRPr lang="en-US" sz="2400" dirty="0">
              <a:solidFill>
                <a:srgbClr val="000000"/>
              </a:solidFill>
              <a:latin typeface="+mj-lt"/>
              <a:ea typeface="Arial"/>
              <a:cs typeface="Arial"/>
              <a:sym typeface="Arial"/>
            </a:endParaRPr>
          </a:p>
          <a:p>
            <a:pPr marL="285750" indent="-285750"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US" sz="2400" dirty="0">
                <a:solidFill>
                  <a:srgbClr val="000000"/>
                </a:solidFill>
                <a:latin typeface="+mj-lt"/>
                <a:ea typeface="Arial"/>
                <a:cs typeface="Arial"/>
                <a:sym typeface="Arial"/>
              </a:rPr>
              <a:t>133 General Registrars (GRs) determine voter eligibility</a:t>
            </a:r>
            <a:endParaRPr lang="en-US" sz="2400" dirty="0">
              <a:latin typeface="+mj-lt"/>
            </a:endParaRPr>
          </a:p>
          <a:p>
            <a:pPr marL="285750" indent="-285750">
              <a:buClr>
                <a:srgbClr val="000000"/>
              </a:buClr>
              <a:buSzPts val="1800"/>
              <a:buFont typeface="Arial"/>
              <a:buChar char="•"/>
            </a:pPr>
            <a:endParaRPr lang="en-US" sz="2400" dirty="0">
              <a:solidFill>
                <a:srgbClr val="000000"/>
              </a:solidFill>
              <a:latin typeface="+mj-lt"/>
              <a:ea typeface="Arial"/>
              <a:cs typeface="Arial"/>
              <a:sym typeface="Arial"/>
            </a:endParaRPr>
          </a:p>
          <a:p>
            <a:pPr marL="285750" indent="-285750"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US" sz="2400" dirty="0">
                <a:solidFill>
                  <a:srgbClr val="000000"/>
                </a:solidFill>
                <a:latin typeface="+mj-lt"/>
                <a:ea typeface="Arial"/>
                <a:cs typeface="Arial"/>
                <a:sym typeface="Arial"/>
              </a:rPr>
              <a:t>399 Electoral Board members provide oversight, appoint registrar and poll workers, certify local results, approve state results</a:t>
            </a:r>
            <a:endParaRPr lang="en-US" sz="2400" dirty="0">
              <a:latin typeface="+mj-lt"/>
            </a:endParaRPr>
          </a:p>
          <a:p>
            <a:pPr marL="285750" indent="-285750">
              <a:buClr>
                <a:srgbClr val="000000"/>
              </a:buClr>
              <a:buSzPts val="1800"/>
              <a:buFont typeface="Arial"/>
              <a:buChar char="•"/>
            </a:pPr>
            <a:endParaRPr lang="en-US" sz="2400" dirty="0">
              <a:solidFill>
                <a:srgbClr val="000000"/>
              </a:solidFill>
              <a:latin typeface="+mj-lt"/>
              <a:ea typeface="Arial"/>
              <a:cs typeface="Arial"/>
              <a:sym typeface="Arial"/>
            </a:endParaRPr>
          </a:p>
          <a:p>
            <a:pPr marL="285750" indent="-285750"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US" sz="2400" dirty="0">
                <a:solidFill>
                  <a:srgbClr val="000000"/>
                </a:solidFill>
                <a:latin typeface="+mj-lt"/>
                <a:ea typeface="Arial"/>
                <a:cs typeface="Arial"/>
                <a:sym typeface="Arial"/>
              </a:rPr>
              <a:t>15,000 Officers of Elections manage over 2500 precincts</a:t>
            </a:r>
          </a:p>
        </p:txBody>
      </p:sp>
      <p:pic>
        <p:nvPicPr>
          <p:cNvPr id="2" name="image31.jpg">
            <a:extLst>
              <a:ext uri="{FF2B5EF4-FFF2-40B4-BE49-F238E27FC236}">
                <a16:creationId xmlns:a16="http://schemas.microsoft.com/office/drawing/2014/main" id="{00000000-0008-0000-0000-000037000000}"/>
              </a:ext>
            </a:extLst>
          </p:cNvPr>
          <p:cNvPicPr preferRelativeResize="0"/>
          <p:nvPr/>
        </p:nvPicPr>
        <p:blipFill>
          <a:blip r:embed="rId3" cstate="print"/>
          <a:stretch>
            <a:fillRect/>
          </a:stretch>
        </p:blipFill>
        <p:spPr>
          <a:xfrm>
            <a:off x="8146473" y="3002973"/>
            <a:ext cx="4045527" cy="385502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5" name="Rectangle 1034">
            <a:extLst>
              <a:ext uri="{FF2B5EF4-FFF2-40B4-BE49-F238E27FC236}">
                <a16:creationId xmlns:a16="http://schemas.microsoft.com/office/drawing/2014/main" id="{D1D34770-47A8-402C-AF23-2B653F2D88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8" name="Google Shape;398;g1525b53c9b7_0_8"/>
          <p:cNvSpPr txBox="1"/>
          <p:nvPr/>
        </p:nvSpPr>
        <p:spPr>
          <a:xfrm>
            <a:off x="598665" y="110834"/>
            <a:ext cx="6002110" cy="1495425"/>
          </a:xfrm>
          <a:prstGeom prst="rect">
            <a:avLst/>
          </a:prstGeom>
        </p:spPr>
        <p:txBody>
          <a:bodyPr spcFirstLastPara="1" vert="horz" lIns="91440" tIns="45720" rIns="91440" bIns="45720" rtlCol="0" anchor="ctr" anchorCtr="0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b="1" u="sng" dirty="0">
                <a:latin typeface="+mj-lt"/>
                <a:ea typeface="+mj-ea"/>
                <a:cs typeface="+mj-cs"/>
              </a:rPr>
              <a:t>Definitions</a:t>
            </a:r>
          </a:p>
        </p:txBody>
      </p:sp>
      <p:sp>
        <p:nvSpPr>
          <p:cNvPr id="399" name="Google Shape;399;g1525b53c9b7_0_8"/>
          <p:cNvSpPr txBox="1"/>
          <p:nvPr/>
        </p:nvSpPr>
        <p:spPr>
          <a:xfrm>
            <a:off x="598665" y="1564483"/>
            <a:ext cx="6002110" cy="5075308"/>
          </a:xfrm>
          <a:prstGeom prst="rect">
            <a:avLst/>
          </a:prstGeom>
        </p:spPr>
        <p:txBody>
          <a:bodyPr spcFirstLastPara="1" vert="horz" lIns="91440" tIns="45720" rIns="91440" bIns="45720" rtlCol="0" anchorCtr="0">
            <a:normAutofit fontScale="62500" lnSpcReduction="20000"/>
          </a:bodyPr>
          <a:lstStyle/>
          <a:p>
            <a:pPr marL="139700" indent="-228600">
              <a:lnSpc>
                <a:spcPct val="90000"/>
              </a:lnSpc>
              <a:spcAft>
                <a:spcPts val="600"/>
              </a:spcAft>
              <a:buSzPts val="1400"/>
              <a:buFont typeface="Arial" panose="020B0604020202020204" pitchFamily="34" charset="0"/>
              <a:buChar char="•"/>
            </a:pPr>
            <a:r>
              <a:rPr lang="en-US" sz="3200" b="1" u="sng" dirty="0"/>
              <a:t>What is a General Registrar?</a:t>
            </a:r>
          </a:p>
          <a:p>
            <a:pPr marL="139700" indent="-228600">
              <a:lnSpc>
                <a:spcPct val="90000"/>
              </a:lnSpc>
              <a:spcAft>
                <a:spcPts val="600"/>
              </a:spcAft>
              <a:buSzPts val="1400"/>
              <a:buFont typeface="Arial" panose="020B0604020202020204" pitchFamily="34" charset="0"/>
              <a:buChar char="•"/>
            </a:pPr>
            <a:endParaRPr lang="en-US" sz="3200" b="1" dirty="0"/>
          </a:p>
          <a:p>
            <a:pPr marL="425450" lvl="3" indent="-228600">
              <a:lnSpc>
                <a:spcPct val="90000"/>
              </a:lnSpc>
              <a:spcAft>
                <a:spcPts val="600"/>
              </a:spcAft>
              <a:buSzPts val="1400"/>
              <a:buFont typeface="Arial" panose="020B0604020202020204" pitchFamily="34" charset="0"/>
              <a:buChar char="•"/>
            </a:pPr>
            <a:r>
              <a:rPr lang="en-US" sz="3200" dirty="0"/>
              <a:t>A </a:t>
            </a:r>
            <a:r>
              <a:rPr lang="en-US" sz="3200" dirty="0">
                <a:sym typeface="Arial"/>
              </a:rPr>
              <a:t>non-partisan, four-year term position.  Appointed by electoral board.</a:t>
            </a:r>
          </a:p>
          <a:p>
            <a:pPr marL="139700" lvl="3" indent="-228600">
              <a:lnSpc>
                <a:spcPct val="90000"/>
              </a:lnSpc>
              <a:spcAft>
                <a:spcPts val="600"/>
              </a:spcAft>
              <a:buSzPts val="1400"/>
              <a:buFont typeface="Arial" panose="020B0604020202020204" pitchFamily="34" charset="0"/>
              <a:buChar char="•"/>
            </a:pPr>
            <a:endParaRPr lang="en-US" sz="3200" dirty="0"/>
          </a:p>
          <a:p>
            <a:pPr marL="425450" lvl="3" indent="-228600">
              <a:lnSpc>
                <a:spcPct val="90000"/>
              </a:lnSpc>
              <a:spcAft>
                <a:spcPts val="600"/>
              </a:spcAft>
              <a:buSzPts val="1400"/>
              <a:buFont typeface="Arial" panose="020B0604020202020204" pitchFamily="34" charset="0"/>
              <a:buChar char="•"/>
            </a:pPr>
            <a:r>
              <a:rPr lang="en-US" sz="3200" dirty="0">
                <a:sym typeface="Arial"/>
              </a:rPr>
              <a:t>Election professionals responsible for voter registration and the administration of elections in their county or city.</a:t>
            </a:r>
          </a:p>
          <a:p>
            <a:pPr marL="139700" lvl="3" indent="-228600">
              <a:lnSpc>
                <a:spcPct val="90000"/>
              </a:lnSpc>
              <a:spcAft>
                <a:spcPts val="600"/>
              </a:spcAft>
              <a:buSzPts val="1400"/>
              <a:buFont typeface="Arial" panose="020B0604020202020204" pitchFamily="34" charset="0"/>
              <a:buChar char="•"/>
            </a:pPr>
            <a:endParaRPr lang="en-US" sz="3200" dirty="0">
              <a:sym typeface="Arial"/>
            </a:endParaRPr>
          </a:p>
          <a:p>
            <a:pPr marL="139700" indent="-228600">
              <a:lnSpc>
                <a:spcPct val="90000"/>
              </a:lnSpc>
              <a:spcAft>
                <a:spcPts val="600"/>
              </a:spcAft>
              <a:buSzPts val="1400"/>
              <a:buFont typeface="Arial" panose="020B0604020202020204" pitchFamily="34" charset="0"/>
              <a:buChar char="•"/>
            </a:pPr>
            <a:r>
              <a:rPr lang="en-US" sz="3200" b="1" u="sng" dirty="0"/>
              <a:t>What is an Electoral Board?</a:t>
            </a:r>
          </a:p>
          <a:p>
            <a:pPr marL="139700" indent="-228600">
              <a:lnSpc>
                <a:spcPct val="90000"/>
              </a:lnSpc>
              <a:spcAft>
                <a:spcPts val="600"/>
              </a:spcAft>
              <a:buSzPts val="1400"/>
              <a:buFont typeface="Arial" panose="020B0604020202020204" pitchFamily="34" charset="0"/>
              <a:buChar char="•"/>
            </a:pPr>
            <a:endParaRPr lang="en-US" sz="3200" u="sng" dirty="0"/>
          </a:p>
          <a:p>
            <a:pPr marL="425450" indent="-228600">
              <a:lnSpc>
                <a:spcPct val="90000"/>
              </a:lnSpc>
              <a:spcAft>
                <a:spcPts val="600"/>
              </a:spcAft>
              <a:buSzPts val="1400"/>
              <a:buFont typeface="Arial" panose="020B0604020202020204" pitchFamily="34" charset="0"/>
              <a:buChar char="•"/>
            </a:pPr>
            <a:r>
              <a:rPr lang="en-US" sz="3200" dirty="0">
                <a:sym typeface="Arial"/>
              </a:rPr>
              <a:t>3-member supervisory board in every city and county which appoints the registrar, appoints officers of election, assists with election administration  and certifies election results.</a:t>
            </a:r>
          </a:p>
          <a:p>
            <a:pPr marL="139700" indent="-228600">
              <a:lnSpc>
                <a:spcPct val="90000"/>
              </a:lnSpc>
              <a:spcAft>
                <a:spcPts val="600"/>
              </a:spcAft>
              <a:buSzPts val="1400"/>
              <a:buFont typeface="Arial" panose="020B0604020202020204" pitchFamily="34" charset="0"/>
              <a:buChar char="•"/>
            </a:pPr>
            <a:endParaRPr lang="en-US" sz="3200" dirty="0"/>
          </a:p>
          <a:p>
            <a:pPr marL="425450" indent="-228600">
              <a:lnSpc>
                <a:spcPct val="90000"/>
              </a:lnSpc>
              <a:spcAft>
                <a:spcPts val="600"/>
              </a:spcAft>
              <a:buSzPts val="1400"/>
              <a:buFont typeface="Arial" panose="020B0604020202020204" pitchFamily="34" charset="0"/>
              <a:buChar char="•"/>
            </a:pPr>
            <a:r>
              <a:rPr lang="en-US" sz="3200" dirty="0">
                <a:sym typeface="Arial"/>
              </a:rPr>
              <a:t>Appointed by recommendations made from the local political parties. 2 of the Governor’s party and 1 from the 2</a:t>
            </a:r>
            <a:r>
              <a:rPr lang="en-US" sz="3200" baseline="30000" dirty="0">
                <a:sym typeface="Arial"/>
              </a:rPr>
              <a:t>nd</a:t>
            </a:r>
            <a:r>
              <a:rPr lang="en-US" sz="3200" dirty="0">
                <a:sym typeface="Arial"/>
              </a:rPr>
              <a:t> place party.</a:t>
            </a:r>
          </a:p>
          <a:p>
            <a:pPr marL="139700" indent="-228600">
              <a:lnSpc>
                <a:spcPct val="90000"/>
              </a:lnSpc>
              <a:spcAft>
                <a:spcPts val="600"/>
              </a:spcAft>
              <a:buSzPts val="1400"/>
              <a:buFont typeface="Arial" panose="020B0604020202020204" pitchFamily="34" charset="0"/>
              <a:buChar char="•"/>
            </a:pPr>
            <a:endParaRPr lang="en-US" sz="1100" dirty="0"/>
          </a:p>
          <a:p>
            <a:pPr marL="457200" indent="-228600">
              <a:lnSpc>
                <a:spcPct val="90000"/>
              </a:lnSpc>
              <a:spcAft>
                <a:spcPts val="600"/>
              </a:spcAft>
              <a:buSzPts val="1400"/>
              <a:buFont typeface="Arial" panose="020B0604020202020204" pitchFamily="34" charset="0"/>
              <a:buChar char="•"/>
            </a:pPr>
            <a:endParaRPr lang="en-US" sz="1100" dirty="0"/>
          </a:p>
          <a:p>
            <a:pPr marL="139700" indent="-228600">
              <a:lnSpc>
                <a:spcPct val="90000"/>
              </a:lnSpc>
              <a:spcAft>
                <a:spcPts val="600"/>
              </a:spcAft>
              <a:buSzPts val="1400"/>
              <a:buFont typeface="Arial" panose="020B0604020202020204" pitchFamily="34" charset="0"/>
              <a:buChar char="•"/>
            </a:pPr>
            <a:endParaRPr lang="en-US" sz="1100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5A75678F-23A9-59A6-D501-8716BCCF18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74" r="1" b="1"/>
          <a:stretch>
            <a:fillRect/>
          </a:stretch>
        </p:blipFill>
        <p:spPr bwMode="auto">
          <a:xfrm>
            <a:off x="7199440" y="10"/>
            <a:ext cx="4992560" cy="685799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97E36A-8232-F7A5-DC5C-D131ADBC98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>
                <a:latin typeface="+mj-lt"/>
              </a:rPr>
              <a:t>Definitions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7E65D17-0B02-6C0E-45BC-A9C8A2DEB6FD}"/>
              </a:ext>
            </a:extLst>
          </p:cNvPr>
          <p:cNvSpPr txBox="1"/>
          <p:nvPr/>
        </p:nvSpPr>
        <p:spPr>
          <a:xfrm>
            <a:off x="773138" y="1772527"/>
            <a:ext cx="6820486" cy="5139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3F3F3F"/>
              </a:buClr>
              <a:buSzPts val="1400"/>
              <a:defRPr/>
            </a:pPr>
            <a:r>
              <a:rPr lang="en-US" sz="2400" b="1" u="sng" kern="0" dirty="0">
                <a:latin typeface="+mj-lt"/>
                <a:cs typeface="Arial"/>
                <a:sym typeface="Arial"/>
              </a:rPr>
              <a:t>What is a polling place?</a:t>
            </a:r>
          </a:p>
          <a:p>
            <a:pPr marL="139700" indent="-342900">
              <a:buClr>
                <a:srgbClr val="3F3F3F"/>
              </a:buClr>
              <a:buSzPts val="1400"/>
              <a:buFont typeface="Arial"/>
              <a:buChar char="•"/>
              <a:defRPr/>
            </a:pPr>
            <a:endParaRPr lang="en-US" sz="2400" kern="0" dirty="0">
              <a:latin typeface="+mj-lt"/>
              <a:cs typeface="Arial"/>
              <a:sym typeface="Arial"/>
            </a:endParaRPr>
          </a:p>
          <a:p>
            <a:pPr marL="425450" indent="-285750">
              <a:buClr>
                <a:srgbClr val="3F3F3F"/>
              </a:buClr>
              <a:buSzPts val="1400"/>
              <a:buFont typeface="Arial" panose="020B0604020202020204" pitchFamily="34" charset="0"/>
              <a:buChar char="•"/>
              <a:defRPr/>
            </a:pPr>
            <a:r>
              <a:rPr lang="en-US" sz="2400" kern="0" dirty="0">
                <a:latin typeface="+mj-lt"/>
                <a:cs typeface="Arial"/>
                <a:sym typeface="Arial"/>
              </a:rPr>
              <a:t>A physical location where voters cast  </a:t>
            </a:r>
          </a:p>
          <a:p>
            <a:pPr marL="139700">
              <a:buClr>
                <a:srgbClr val="3F3F3F"/>
              </a:buClr>
              <a:buSzPts val="1400"/>
              <a:defRPr/>
            </a:pPr>
            <a:r>
              <a:rPr lang="en-US" sz="2400" kern="0" dirty="0">
                <a:latin typeface="+mj-lt"/>
                <a:cs typeface="Arial"/>
                <a:sym typeface="Arial"/>
              </a:rPr>
              <a:t>     ballots during an election</a:t>
            </a:r>
          </a:p>
          <a:p>
            <a:pPr marL="139700" indent="-342900">
              <a:buClr>
                <a:srgbClr val="3F3F3F"/>
              </a:buClr>
              <a:buSzPts val="1400"/>
              <a:buFont typeface="Arial"/>
              <a:buChar char="•"/>
              <a:defRPr/>
            </a:pPr>
            <a:endParaRPr lang="en-US" sz="2400" kern="0" dirty="0">
              <a:latin typeface="+mj-lt"/>
              <a:cs typeface="Arial"/>
              <a:sym typeface="Arial"/>
            </a:endParaRPr>
          </a:p>
          <a:p>
            <a:pPr>
              <a:buClr>
                <a:srgbClr val="3F3F3F"/>
              </a:buClr>
              <a:buSzPts val="1400"/>
              <a:defRPr/>
            </a:pPr>
            <a:endParaRPr lang="en-US" sz="2400" b="1" u="sng" kern="0" dirty="0">
              <a:latin typeface="+mj-lt"/>
              <a:cs typeface="Arial"/>
              <a:sym typeface="Arial"/>
            </a:endParaRPr>
          </a:p>
          <a:p>
            <a:pPr>
              <a:buClr>
                <a:srgbClr val="3F3F3F"/>
              </a:buClr>
              <a:buSzPts val="1400"/>
              <a:defRPr/>
            </a:pPr>
            <a:endParaRPr lang="en-US" sz="2400" b="1" u="sng" kern="0" dirty="0">
              <a:latin typeface="+mj-lt"/>
              <a:cs typeface="Arial"/>
              <a:sym typeface="Arial"/>
            </a:endParaRPr>
          </a:p>
          <a:p>
            <a:pPr>
              <a:buClr>
                <a:srgbClr val="3F3F3F"/>
              </a:buClr>
              <a:buSzPts val="1400"/>
              <a:defRPr/>
            </a:pPr>
            <a:r>
              <a:rPr lang="en-US" sz="2400" b="1" u="sng" kern="0" dirty="0">
                <a:latin typeface="+mj-lt"/>
                <a:cs typeface="Arial"/>
                <a:sym typeface="Arial"/>
              </a:rPr>
              <a:t>What is a precinct?</a:t>
            </a:r>
          </a:p>
          <a:p>
            <a:pPr marL="139700" indent="-342900">
              <a:buClr>
                <a:srgbClr val="3F3F3F"/>
              </a:buClr>
              <a:buSzPts val="1400"/>
              <a:buFont typeface="Arial"/>
              <a:buChar char="•"/>
              <a:defRPr/>
            </a:pPr>
            <a:endParaRPr lang="en-US" sz="2400" kern="0" dirty="0">
              <a:latin typeface="+mj-lt"/>
              <a:cs typeface="Arial"/>
              <a:sym typeface="Arial"/>
            </a:endParaRPr>
          </a:p>
          <a:p>
            <a:pPr marL="425450" indent="-285750">
              <a:buClr>
                <a:srgbClr val="3F3F3F"/>
              </a:buClr>
              <a:buSzPts val="1400"/>
              <a:buFont typeface="Arial" panose="020B0604020202020204" pitchFamily="34" charset="0"/>
              <a:buChar char="•"/>
              <a:defRPr/>
            </a:pPr>
            <a:r>
              <a:rPr lang="en-US" sz="2400" kern="0" dirty="0">
                <a:latin typeface="+mj-lt"/>
                <a:cs typeface="Arial"/>
                <a:sym typeface="Arial"/>
              </a:rPr>
              <a:t>One of several districts into which a county  	</a:t>
            </a:r>
          </a:p>
          <a:p>
            <a:pPr marL="425450" indent="-285750">
              <a:buClr>
                <a:srgbClr val="3F3F3F"/>
              </a:buClr>
              <a:buSzPts val="1400"/>
              <a:defRPr/>
            </a:pPr>
            <a:r>
              <a:rPr lang="en-US" sz="2400" kern="0" dirty="0">
                <a:latin typeface="+mj-lt"/>
                <a:cs typeface="Arial"/>
                <a:sym typeface="Arial"/>
              </a:rPr>
              <a:t>    or city is divided for voting; each contains one polling place</a:t>
            </a:r>
          </a:p>
          <a:p>
            <a:pPr marL="139700" indent="-342900">
              <a:buClr>
                <a:srgbClr val="3F3F3F"/>
              </a:buClr>
              <a:buSzPts val="1400"/>
              <a:buFont typeface="Arial"/>
              <a:buChar char="•"/>
              <a:defRPr/>
            </a:pPr>
            <a:endParaRPr lang="en-US" sz="2200" kern="0" dirty="0">
              <a:latin typeface="+mj-lt"/>
              <a:cs typeface="Arial"/>
              <a:sym typeface="Arial"/>
            </a:endParaRPr>
          </a:p>
          <a:p>
            <a:pPr marL="457200" indent="-317500">
              <a:buClr>
                <a:srgbClr val="3F3F3F"/>
              </a:buClr>
              <a:buSzPts val="1400"/>
              <a:buFont typeface="Arial"/>
              <a:buChar char="●"/>
              <a:defRPr/>
            </a:pPr>
            <a:endParaRPr lang="en-US" kern="0" dirty="0">
              <a:latin typeface="Arial"/>
              <a:cs typeface="Arial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56BD190-F5C9-73B1-F48E-0B8232875D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7140" y="1772527"/>
            <a:ext cx="5495036" cy="2747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54066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16944</TotalTime>
  <Words>3327</Words>
  <Application>Microsoft Office PowerPoint</Application>
  <PresentationFormat>Widescreen</PresentationFormat>
  <Paragraphs>582</Paragraphs>
  <Slides>37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8" baseType="lpstr">
      <vt:lpstr>Aptos</vt:lpstr>
      <vt:lpstr>Aptos Display</vt:lpstr>
      <vt:lpstr>Arial</vt:lpstr>
      <vt:lpstr>Avenir Next LT Pro</vt:lpstr>
      <vt:lpstr>Calibri</vt:lpstr>
      <vt:lpstr>Calibri Light</vt:lpstr>
      <vt:lpstr>Courier New</vt:lpstr>
      <vt:lpstr>Symbol</vt:lpstr>
      <vt:lpstr>Times New Roman</vt:lpstr>
      <vt:lpstr>Tw Cen MT</vt:lpstr>
      <vt:lpstr>Office Theme</vt:lpstr>
      <vt:lpstr>Elections Overview   Virginia House of Delegates  Privileges and Elections Committee  November 20, 2025</vt:lpstr>
      <vt:lpstr>Agenda</vt:lpstr>
      <vt:lpstr>Federal Law</vt:lpstr>
      <vt:lpstr>State Oversight</vt:lpstr>
      <vt:lpstr>PowerPoint Presentation</vt:lpstr>
      <vt:lpstr>Virginia Department of Elections</vt:lpstr>
      <vt:lpstr>Local Administration</vt:lpstr>
      <vt:lpstr>PowerPoint Presentation</vt:lpstr>
      <vt:lpstr>Definitions</vt:lpstr>
      <vt:lpstr>PowerPoint Presentation</vt:lpstr>
      <vt:lpstr>Virginia hosts major elections EVERY year...</vt:lpstr>
      <vt:lpstr>Types of Offices on the Ballot </vt:lpstr>
      <vt:lpstr>Voter Registration</vt:lpstr>
      <vt:lpstr>PowerPoint Presentation</vt:lpstr>
      <vt:lpstr>PowerPoint Presentation</vt:lpstr>
      <vt:lpstr>Types of Communication with Voters</vt:lpstr>
      <vt:lpstr>PowerPoint Presentation</vt:lpstr>
      <vt:lpstr>Election Security:  How Virginia Protects Your Vote   </vt:lpstr>
      <vt:lpstr>Voting Machine Standards</vt:lpstr>
      <vt:lpstr>Logic &amp; Accuracy Testing</vt:lpstr>
      <vt:lpstr>The ELECTION</vt:lpstr>
      <vt:lpstr>Ways to Vote</vt:lpstr>
      <vt:lpstr>Life of an Absentee Ballot</vt:lpstr>
      <vt:lpstr>Absentee Voting</vt:lpstr>
      <vt:lpstr>Absentee Voting</vt:lpstr>
      <vt:lpstr>Absentee Pre-Processing</vt:lpstr>
      <vt:lpstr>Important Election Day Laws</vt:lpstr>
      <vt:lpstr>How are votes counted?</vt:lpstr>
      <vt:lpstr>From Cast to Counted: Verifying Vote Totals </vt:lpstr>
      <vt:lpstr>Local Certification Period Overview</vt:lpstr>
      <vt:lpstr>What is a Risk-Limiting Audit? a statistical random sampling to confirm accurate reporting of results</vt:lpstr>
      <vt:lpstr>Risk-Limiting Audits</vt:lpstr>
      <vt:lpstr>Risk-Limiting Audits in VA: A Brief History</vt:lpstr>
      <vt:lpstr>Real-Life Examples</vt:lpstr>
      <vt:lpstr>PowerPoint Presentation</vt:lpstr>
      <vt:lpstr>Looking Forward: 2026 Key Election Dates</vt:lpstr>
      <vt:lpstr>365 Days of Elections – 2026 Election Year</vt:lpstr>
    </vt:vector>
  </TitlesOfParts>
  <Company>VITA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Beals, Susan (ELECT)</dc:creator>
  <cp:lastModifiedBy>Cathy Hooe</cp:lastModifiedBy>
  <cp:revision>17</cp:revision>
  <dcterms:created xsi:type="dcterms:W3CDTF">2025-11-07T20:03:53Z</dcterms:created>
  <dcterms:modified xsi:type="dcterms:W3CDTF">2025-11-20T12:49:38Z</dcterms:modified>
</cp:coreProperties>
</file>