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 id="2147483686" r:id="rId5"/>
    <p:sldMasterId id="2147483714" r:id="rId6"/>
    <p:sldMasterId id="2147483755" r:id="rId7"/>
  </p:sldMasterIdLst>
  <p:notesMasterIdLst>
    <p:notesMasterId r:id="rId37"/>
  </p:notesMasterIdLst>
  <p:sldIdLst>
    <p:sldId id="303" r:id="rId8"/>
    <p:sldId id="1216" r:id="rId9"/>
    <p:sldId id="944" r:id="rId10"/>
    <p:sldId id="1127" r:id="rId11"/>
    <p:sldId id="1128" r:id="rId12"/>
    <p:sldId id="1234" r:id="rId13"/>
    <p:sldId id="1271" r:id="rId14"/>
    <p:sldId id="1212" r:id="rId15"/>
    <p:sldId id="1270" r:id="rId16"/>
    <p:sldId id="1252" r:id="rId17"/>
    <p:sldId id="1283" r:id="rId18"/>
    <p:sldId id="1280" r:id="rId19"/>
    <p:sldId id="1303" r:id="rId20"/>
    <p:sldId id="989" r:id="rId21"/>
    <p:sldId id="1248" r:id="rId22"/>
    <p:sldId id="867" r:id="rId23"/>
    <p:sldId id="1215" r:id="rId24"/>
    <p:sldId id="1214" r:id="rId25"/>
    <p:sldId id="1236" r:id="rId26"/>
    <p:sldId id="1246" r:id="rId27"/>
    <p:sldId id="1293" r:id="rId28"/>
    <p:sldId id="1185" r:id="rId29"/>
    <p:sldId id="1307" r:id="rId30"/>
    <p:sldId id="1219" r:id="rId31"/>
    <p:sldId id="1304" r:id="rId32"/>
    <p:sldId id="1226" r:id="rId33"/>
    <p:sldId id="1268" r:id="rId34"/>
    <p:sldId id="1281" r:id="rId35"/>
    <p:sldId id="1230" r:id="rId36"/>
  </p:sldIdLst>
  <p:sldSz cx="12192000" cy="6858000"/>
  <p:notesSz cx="6858000" cy="9144000"/>
  <p:embeddedFontLst>
    <p:embeddedFont>
      <p:font typeface="Lato" panose="020F0502020204030203"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
      <p:font typeface="Verdana" panose="020B060403050404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er Slides" id="{3BAEF682-B0BB-474D-B4A7-BE2B33E1E596}">
          <p14:sldIdLst>
            <p14:sldId id="303"/>
            <p14:sldId id="1216"/>
            <p14:sldId id="944"/>
            <p14:sldId id="1127"/>
            <p14:sldId id="1128"/>
            <p14:sldId id="1234"/>
            <p14:sldId id="1271"/>
            <p14:sldId id="1212"/>
            <p14:sldId id="1270"/>
            <p14:sldId id="1252"/>
            <p14:sldId id="1283"/>
            <p14:sldId id="1280"/>
            <p14:sldId id="1303"/>
            <p14:sldId id="989"/>
            <p14:sldId id="1248"/>
            <p14:sldId id="867"/>
            <p14:sldId id="1215"/>
            <p14:sldId id="1214"/>
            <p14:sldId id="1236"/>
            <p14:sldId id="1246"/>
            <p14:sldId id="1293"/>
            <p14:sldId id="1185"/>
            <p14:sldId id="1307"/>
            <p14:sldId id="1219"/>
            <p14:sldId id="1304"/>
            <p14:sldId id="1226"/>
            <p14:sldId id="1268"/>
            <p14:sldId id="1281"/>
            <p14:sldId id="123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056A16-7D2D-3B1E-960C-DC95CA55C7D0}" name="Guest User" initials="GU" userId="S::urn:spo:anon#86516e4d231dcedc1ab211f189faf844beaa587d08dfa01e2d7583401d79a8c8::" providerId="AD"/>
  <p188:author id="{60007D3C-9444-B23F-93A3-84DA980E3BA8}" name="Paul Aumayr" initials="PA" userId="S::paumayr@eac.gov::976f2d42-fb5d-4ab3-8f04-2b1a99e3952e" providerId="AD"/>
  <p188:author id="{3FC51E3E-1F97-33F5-B388-671C063F7417}" name="Karen Meyers" initials="KM" userId="S::KMeyers@eac.gov::52efc87e-1a9b-4c29-87ef-afd36c4db599" providerId="AD"/>
  <p188:author id="{3AF02AB3-EA2D-F2DD-142C-5AEB17F14669}" name="Jay Phelps" initials="JP" userId="S::jphelps@eac.gov::08666cad-4b51-4473-8cb9-ce9147578f36" providerId="AD"/>
  <p188:author id="{65F164C3-759B-5644-8437-E730F5983AED}" name="Sean Pumphrey" initials="SP" userId="S::spumphrey@eac.gov::633d243c-2f73-4e18-95c1-7ac23b52b56f" providerId="AD"/>
  <p188:author id="{CD4086C3-F965-4F86-207E-7AB9D32FA1B9}" name="Monica Childers" initials="MC" userId="S::mchilders@eac.gov::df5e647d-164b-4069-9631-f386dcd2baef" providerId="AD"/>
  <p188:author id="{D05DD5C4-7A5F-5D63-7BD1-23BA5D8D51AF}" name="Jonathon Panek" initials="JP" userId="S::JPanek@eac.gov::343ac2e0-876f-490b-81d7-8d235198a16c" providerId="AD"/>
  <p188:author id="{F06772CD-8EB0-346B-C7A1-47937F07B743}" name="Jonathon Panek" initials="JP" userId="S::jpanek@eac.gov::343ac2e0-876f-490b-81d7-8d235198a16c" providerId="AD"/>
  <p188:author id="{FD790BF2-8DD1-1427-FD12-8C45B228D558}" name="Heather Ford" initials="HF" userId="S::hford@eac.gov::aa25c882-a0ae-457a-951b-4dfb197a690d" providerId="AD"/>
  <p188:author id="{99E499FE-C5FD-C662-3146-68D7619D3D1F}" name="Brooke Watters" initials="BW" userId="S::BWatters@eac.gov::37b7a6f6-5519-41dc-b216-77397d4610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53"/>
    <a:srgbClr val="FC6485"/>
    <a:srgbClr val="CD1F33"/>
    <a:srgbClr val="2CAEE4"/>
    <a:srgbClr val="1F3063"/>
    <a:srgbClr val="006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5E1C1-6D9A-463C-9A13-AFFCEC3AC714}" v="1" dt="2025-11-20T15:01:23.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2.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BA11B-73C9-4FC6-A2A8-EA0386800E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3A75924-9908-4E65-B576-804B489001D6}">
      <dgm:prSet/>
      <dgm:spPr/>
      <dgm:t>
        <a:bodyPr/>
        <a:lstStyle/>
        <a:p>
          <a:r>
            <a:rPr lang="en-US">
              <a:latin typeface="Trebuchet MS" panose="020B0603020202020204" pitchFamily="34" charset="0"/>
            </a:rPr>
            <a:t>VVSG are a </a:t>
          </a:r>
          <a:r>
            <a:rPr lang="en-US" b="1">
              <a:latin typeface="Trebuchet MS" panose="020B0603020202020204" pitchFamily="34" charset="0"/>
            </a:rPr>
            <a:t>set of specifications</a:t>
          </a:r>
          <a:r>
            <a:rPr lang="en-US">
              <a:latin typeface="Trebuchet MS" panose="020B0603020202020204" pitchFamily="34" charset="0"/>
            </a:rPr>
            <a:t> and </a:t>
          </a:r>
          <a:r>
            <a:rPr lang="en-US" b="1">
              <a:latin typeface="Trebuchet MS" panose="020B0603020202020204" pitchFamily="34" charset="0"/>
            </a:rPr>
            <a:t>requirements </a:t>
          </a:r>
          <a:r>
            <a:rPr lang="en-US">
              <a:latin typeface="Trebuchet MS" panose="020B0603020202020204" pitchFamily="34" charset="0"/>
            </a:rPr>
            <a:t>against which </a:t>
          </a:r>
          <a:r>
            <a:rPr lang="en-US" b="1">
              <a:latin typeface="Trebuchet MS" panose="020B0603020202020204" pitchFamily="34" charset="0"/>
            </a:rPr>
            <a:t>voting system</a:t>
          </a:r>
          <a:r>
            <a:rPr lang="en-US">
              <a:latin typeface="Trebuchet MS" panose="020B0603020202020204" pitchFamily="34" charset="0"/>
            </a:rPr>
            <a:t>s can be tested to determine if the systems meet required standards. </a:t>
          </a:r>
        </a:p>
      </dgm:t>
    </dgm:pt>
    <dgm:pt modelId="{A3EF880E-98CC-4FF8-B20B-3BEC6D43FC63}" type="parTrans" cxnId="{78518726-2F12-47FE-805B-A4E90B716080}">
      <dgm:prSet/>
      <dgm:spPr/>
      <dgm:t>
        <a:bodyPr/>
        <a:lstStyle/>
        <a:p>
          <a:endParaRPr lang="en-US"/>
        </a:p>
      </dgm:t>
    </dgm:pt>
    <dgm:pt modelId="{DA64E234-063F-4448-AB11-73295BCAC8C1}" type="sibTrans" cxnId="{78518726-2F12-47FE-805B-A4E90B716080}">
      <dgm:prSet/>
      <dgm:spPr/>
      <dgm:t>
        <a:bodyPr/>
        <a:lstStyle/>
        <a:p>
          <a:endParaRPr lang="en-US"/>
        </a:p>
      </dgm:t>
    </dgm:pt>
    <dgm:pt modelId="{A136FEF9-2D72-4359-A095-48B08CF0AF30}">
      <dgm:prSet/>
      <dgm:spPr/>
      <dgm:t>
        <a:bodyPr/>
        <a:lstStyle/>
        <a:p>
          <a:pPr rtl="0"/>
          <a:r>
            <a:rPr lang="en-US">
              <a:latin typeface="Trebuchet MS" panose="020B0603020202020204" pitchFamily="34" charset="0"/>
            </a:rPr>
            <a:t>Some factors examined under these tests include</a:t>
          </a:r>
          <a:r>
            <a:rPr lang="en-US" b="1">
              <a:latin typeface="Trebuchet MS" panose="020B0603020202020204" pitchFamily="34" charset="0"/>
            </a:rPr>
            <a:t> functionality, accessibility, usability, and security capabilities. </a:t>
          </a:r>
          <a:endParaRPr lang="en-US">
            <a:latin typeface="Trebuchet MS" panose="020B0603020202020204" pitchFamily="34" charset="0"/>
          </a:endParaRPr>
        </a:p>
      </dgm:t>
    </dgm:pt>
    <dgm:pt modelId="{1A201B7B-7EC8-4F77-BB6F-0E91BC7CB953}" type="parTrans" cxnId="{71F8BCC1-4282-4AD5-9120-16058ADAA9D2}">
      <dgm:prSet/>
      <dgm:spPr/>
      <dgm:t>
        <a:bodyPr/>
        <a:lstStyle/>
        <a:p>
          <a:endParaRPr lang="en-US"/>
        </a:p>
      </dgm:t>
    </dgm:pt>
    <dgm:pt modelId="{DA661345-DB63-410A-B787-067099065F89}" type="sibTrans" cxnId="{71F8BCC1-4282-4AD5-9120-16058ADAA9D2}">
      <dgm:prSet/>
      <dgm:spPr/>
      <dgm:t>
        <a:bodyPr/>
        <a:lstStyle/>
        <a:p>
          <a:endParaRPr lang="en-US"/>
        </a:p>
      </dgm:t>
    </dgm:pt>
    <dgm:pt modelId="{0ED6D775-85EE-4709-868E-46A66341F157}" type="pres">
      <dgm:prSet presAssocID="{486BA11B-73C9-4FC6-A2A8-EA0386800EC7}" presName="linear" presStyleCnt="0">
        <dgm:presLayoutVars>
          <dgm:animLvl val="lvl"/>
          <dgm:resizeHandles val="exact"/>
        </dgm:presLayoutVars>
      </dgm:prSet>
      <dgm:spPr/>
    </dgm:pt>
    <dgm:pt modelId="{96DE464E-6994-4D83-A722-FF96C3A5E868}" type="pres">
      <dgm:prSet presAssocID="{73A75924-9908-4E65-B576-804B489001D6}" presName="parentText" presStyleLbl="node1" presStyleIdx="0" presStyleCnt="2">
        <dgm:presLayoutVars>
          <dgm:chMax val="0"/>
          <dgm:bulletEnabled val="1"/>
        </dgm:presLayoutVars>
      </dgm:prSet>
      <dgm:spPr>
        <a:solidFill>
          <a:srgbClr val="0070C0"/>
        </a:solidFill>
      </dgm:spPr>
    </dgm:pt>
    <dgm:pt modelId="{C514BB9F-5BE6-49F5-A446-6282D80FD43D}" type="pres">
      <dgm:prSet presAssocID="{DA64E234-063F-4448-AB11-73295BCAC8C1}" presName="spacer" presStyleCnt="0"/>
      <dgm:spPr/>
    </dgm:pt>
    <dgm:pt modelId="{07C93CB3-18C8-4DE2-A485-269848F538FF}" type="pres">
      <dgm:prSet presAssocID="{A136FEF9-2D72-4359-A095-48B08CF0AF30}" presName="parentText" presStyleLbl="node1" presStyleIdx="1" presStyleCnt="2">
        <dgm:presLayoutVars>
          <dgm:chMax val="0"/>
          <dgm:bulletEnabled val="1"/>
        </dgm:presLayoutVars>
      </dgm:prSet>
      <dgm:spPr>
        <a:solidFill>
          <a:schemeClr val="tx2">
            <a:lumMod val="60000"/>
            <a:lumOff val="40000"/>
          </a:schemeClr>
        </a:solidFill>
      </dgm:spPr>
    </dgm:pt>
  </dgm:ptLst>
  <dgm:cxnLst>
    <dgm:cxn modelId="{78518726-2F12-47FE-805B-A4E90B716080}" srcId="{486BA11B-73C9-4FC6-A2A8-EA0386800EC7}" destId="{73A75924-9908-4E65-B576-804B489001D6}" srcOrd="0" destOrd="0" parTransId="{A3EF880E-98CC-4FF8-B20B-3BEC6D43FC63}" sibTransId="{DA64E234-063F-4448-AB11-73295BCAC8C1}"/>
    <dgm:cxn modelId="{7F1AE12C-957E-40E2-A28A-F2933237C591}" type="presOf" srcId="{73A75924-9908-4E65-B576-804B489001D6}" destId="{96DE464E-6994-4D83-A722-FF96C3A5E868}" srcOrd="0" destOrd="0" presId="urn:microsoft.com/office/officeart/2005/8/layout/vList2"/>
    <dgm:cxn modelId="{2B35E279-5A13-4DD5-BFF2-D8E76749FECD}" type="presOf" srcId="{A136FEF9-2D72-4359-A095-48B08CF0AF30}" destId="{07C93CB3-18C8-4DE2-A485-269848F538FF}" srcOrd="0" destOrd="0" presId="urn:microsoft.com/office/officeart/2005/8/layout/vList2"/>
    <dgm:cxn modelId="{091AF079-4655-4F81-9DD2-0A4406E20442}" type="presOf" srcId="{486BA11B-73C9-4FC6-A2A8-EA0386800EC7}" destId="{0ED6D775-85EE-4709-868E-46A66341F157}" srcOrd="0" destOrd="0" presId="urn:microsoft.com/office/officeart/2005/8/layout/vList2"/>
    <dgm:cxn modelId="{71F8BCC1-4282-4AD5-9120-16058ADAA9D2}" srcId="{486BA11B-73C9-4FC6-A2A8-EA0386800EC7}" destId="{A136FEF9-2D72-4359-A095-48B08CF0AF30}" srcOrd="1" destOrd="0" parTransId="{1A201B7B-7EC8-4F77-BB6F-0E91BC7CB953}" sibTransId="{DA661345-DB63-410A-B787-067099065F89}"/>
    <dgm:cxn modelId="{C01BA167-040B-4E40-AB52-1398B8E94FEF}" type="presParOf" srcId="{0ED6D775-85EE-4709-868E-46A66341F157}" destId="{96DE464E-6994-4D83-A722-FF96C3A5E868}" srcOrd="0" destOrd="0" presId="urn:microsoft.com/office/officeart/2005/8/layout/vList2"/>
    <dgm:cxn modelId="{F6A92D3A-8700-4F18-85BA-B34459754D30}" type="presParOf" srcId="{0ED6D775-85EE-4709-868E-46A66341F157}" destId="{C514BB9F-5BE6-49F5-A446-6282D80FD43D}" srcOrd="1" destOrd="0" presId="urn:microsoft.com/office/officeart/2005/8/layout/vList2"/>
    <dgm:cxn modelId="{E9DBFC5B-A7EE-4AB1-8C55-846DD757CB47}" type="presParOf" srcId="{0ED6D775-85EE-4709-868E-46A66341F157}" destId="{07C93CB3-18C8-4DE2-A485-269848F538F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DCB7A-BCD4-43FD-B20B-67C6EC8F121F}"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B52F8A0-DB05-4EC0-BDE7-DA982D8D4833}">
      <dgm:prSet phldrT="[Text]"/>
      <dgm:spPr/>
      <dgm:t>
        <a:bodyPr/>
        <a:lstStyle/>
        <a:p>
          <a:r>
            <a:rPr lang="en-US" baseline="0">
              <a:latin typeface="Trebuchet MS" panose="020B0603020202020204" pitchFamily="34" charset="0"/>
            </a:rPr>
            <a:t>Application</a:t>
          </a:r>
        </a:p>
      </dgm:t>
    </dgm:pt>
    <dgm:pt modelId="{E356FA98-9D22-4D68-8724-F9B03E09429D}" type="parTrans" cxnId="{0D4ABDD2-4D82-4886-A556-783F1A61E9BC}">
      <dgm:prSet/>
      <dgm:spPr/>
      <dgm:t>
        <a:bodyPr/>
        <a:lstStyle/>
        <a:p>
          <a:endParaRPr lang="en-US"/>
        </a:p>
      </dgm:t>
    </dgm:pt>
    <dgm:pt modelId="{866E7CEB-A91E-422A-B733-9FF56D8BED10}" type="sibTrans" cxnId="{0D4ABDD2-4D82-4886-A556-783F1A61E9BC}">
      <dgm:prSet/>
      <dgm:spPr/>
      <dgm:t>
        <a:bodyPr/>
        <a:lstStyle/>
        <a:p>
          <a:endParaRPr lang="en-US"/>
        </a:p>
      </dgm:t>
    </dgm:pt>
    <dgm:pt modelId="{80383CF5-E7D4-4C51-9D22-753485B3E490}">
      <dgm:prSet phldrT="[Text]"/>
      <dgm:spPr/>
      <dgm:t>
        <a:bodyPr/>
        <a:lstStyle/>
        <a:p>
          <a:r>
            <a:rPr lang="en-US" baseline="0">
              <a:latin typeface="Trebuchet MS" panose="020B0603020202020204" pitchFamily="34" charset="0"/>
            </a:rPr>
            <a:t>Application Approval</a:t>
          </a:r>
        </a:p>
      </dgm:t>
    </dgm:pt>
    <dgm:pt modelId="{F5D17EA2-DE07-4035-9AE5-2B4517F0ED9B}" type="parTrans" cxnId="{802E7EBD-3808-461F-801B-39FDF78026D0}">
      <dgm:prSet/>
      <dgm:spPr/>
      <dgm:t>
        <a:bodyPr/>
        <a:lstStyle/>
        <a:p>
          <a:endParaRPr lang="en-US"/>
        </a:p>
      </dgm:t>
    </dgm:pt>
    <dgm:pt modelId="{3F83BFBF-A144-4414-AFC6-2A9F44865412}" type="sibTrans" cxnId="{802E7EBD-3808-461F-801B-39FDF78026D0}">
      <dgm:prSet/>
      <dgm:spPr/>
      <dgm:t>
        <a:bodyPr/>
        <a:lstStyle/>
        <a:p>
          <a:endParaRPr lang="en-US"/>
        </a:p>
      </dgm:t>
    </dgm:pt>
    <dgm:pt modelId="{4D9CACF6-4BF8-4344-9B1B-1BA77DF7ED6F}">
      <dgm:prSet phldrT="[Text]"/>
      <dgm:spPr/>
      <dgm:t>
        <a:bodyPr/>
        <a:lstStyle/>
        <a:p>
          <a:r>
            <a:rPr lang="en-US" baseline="0">
              <a:latin typeface="Trebuchet MS" panose="020B0603020202020204" pitchFamily="34" charset="0"/>
            </a:rPr>
            <a:t>Test Plan Submission</a:t>
          </a:r>
        </a:p>
      </dgm:t>
    </dgm:pt>
    <dgm:pt modelId="{AD698BA2-0849-4A78-9283-8723D5D5BBC3}" type="parTrans" cxnId="{CD87B25D-D873-492C-BA35-F773D0D5A1BE}">
      <dgm:prSet/>
      <dgm:spPr/>
      <dgm:t>
        <a:bodyPr/>
        <a:lstStyle/>
        <a:p>
          <a:endParaRPr lang="en-US"/>
        </a:p>
      </dgm:t>
    </dgm:pt>
    <dgm:pt modelId="{8FE0154B-B71C-4432-A628-6E49E18C72A4}" type="sibTrans" cxnId="{CD87B25D-D873-492C-BA35-F773D0D5A1BE}">
      <dgm:prSet/>
      <dgm:spPr/>
      <dgm:t>
        <a:bodyPr/>
        <a:lstStyle/>
        <a:p>
          <a:endParaRPr lang="en-US"/>
        </a:p>
      </dgm:t>
    </dgm:pt>
    <dgm:pt modelId="{1050CDB4-DF88-45C0-BC1C-C6F8503C40A2}">
      <dgm:prSet phldrT="[Text]"/>
      <dgm:spPr/>
      <dgm:t>
        <a:bodyPr/>
        <a:lstStyle/>
        <a:p>
          <a:r>
            <a:rPr lang="en-US" baseline="0">
              <a:latin typeface="Trebuchet MS" panose="020B0603020202020204" pitchFamily="34" charset="0"/>
            </a:rPr>
            <a:t>Test Plan Approval</a:t>
          </a:r>
        </a:p>
      </dgm:t>
    </dgm:pt>
    <dgm:pt modelId="{2B20E06F-B872-4BF7-9723-474E59E20DC4}" type="parTrans" cxnId="{B1A9911F-560D-490D-BA14-01F37A17D74D}">
      <dgm:prSet/>
      <dgm:spPr/>
      <dgm:t>
        <a:bodyPr/>
        <a:lstStyle/>
        <a:p>
          <a:endParaRPr lang="en-US"/>
        </a:p>
      </dgm:t>
    </dgm:pt>
    <dgm:pt modelId="{5B26A118-0DD9-4DEC-8E08-A756E06639EA}" type="sibTrans" cxnId="{B1A9911F-560D-490D-BA14-01F37A17D74D}">
      <dgm:prSet/>
      <dgm:spPr/>
      <dgm:t>
        <a:bodyPr/>
        <a:lstStyle/>
        <a:p>
          <a:endParaRPr lang="en-US"/>
        </a:p>
      </dgm:t>
    </dgm:pt>
    <dgm:pt modelId="{1C1FC1EA-CE45-4976-82DE-4A01ABCC1D92}">
      <dgm:prSet phldrT="[Text]"/>
      <dgm:spPr/>
      <dgm:t>
        <a:bodyPr/>
        <a:lstStyle/>
        <a:p>
          <a:r>
            <a:rPr lang="en-US" baseline="0">
              <a:latin typeface="Trebuchet MS" panose="020B0603020202020204" pitchFamily="34" charset="0"/>
            </a:rPr>
            <a:t>Test Case Submission</a:t>
          </a:r>
        </a:p>
      </dgm:t>
    </dgm:pt>
    <dgm:pt modelId="{096E1DF7-F93D-44A5-9D3D-F1DB6A8AE864}" type="parTrans" cxnId="{15FB449C-84DD-4BDE-83AA-D82E9D5A5BF7}">
      <dgm:prSet/>
      <dgm:spPr/>
      <dgm:t>
        <a:bodyPr/>
        <a:lstStyle/>
        <a:p>
          <a:endParaRPr lang="en-US"/>
        </a:p>
      </dgm:t>
    </dgm:pt>
    <dgm:pt modelId="{E2EA8C3E-E3F2-456D-978D-7B3CDDAE22C0}" type="sibTrans" cxnId="{15FB449C-84DD-4BDE-83AA-D82E9D5A5BF7}">
      <dgm:prSet/>
      <dgm:spPr/>
      <dgm:t>
        <a:bodyPr/>
        <a:lstStyle/>
        <a:p>
          <a:endParaRPr lang="en-US"/>
        </a:p>
      </dgm:t>
    </dgm:pt>
    <dgm:pt modelId="{D0C0471C-7C84-49B2-9451-FFF8968530DC}">
      <dgm:prSet phldrT="[Text]"/>
      <dgm:spPr/>
      <dgm:t>
        <a:bodyPr/>
        <a:lstStyle/>
        <a:p>
          <a:r>
            <a:rPr lang="en-US" baseline="0">
              <a:latin typeface="Trebuchet MS" panose="020B0603020202020204" pitchFamily="34" charset="0"/>
            </a:rPr>
            <a:t>Test Case Execution</a:t>
          </a:r>
        </a:p>
      </dgm:t>
    </dgm:pt>
    <dgm:pt modelId="{895F81B8-1916-4968-93CD-E3E6C298481C}" type="parTrans" cxnId="{73623492-395C-4435-85A2-F5263AA64E8D}">
      <dgm:prSet/>
      <dgm:spPr/>
      <dgm:t>
        <a:bodyPr/>
        <a:lstStyle/>
        <a:p>
          <a:endParaRPr lang="en-US"/>
        </a:p>
      </dgm:t>
    </dgm:pt>
    <dgm:pt modelId="{47FFD4E7-C176-4137-957B-28121369909E}" type="sibTrans" cxnId="{73623492-395C-4435-85A2-F5263AA64E8D}">
      <dgm:prSet/>
      <dgm:spPr/>
      <dgm:t>
        <a:bodyPr/>
        <a:lstStyle/>
        <a:p>
          <a:endParaRPr lang="en-US"/>
        </a:p>
      </dgm:t>
    </dgm:pt>
    <dgm:pt modelId="{71086AA7-F2F8-49FE-A9DF-B6369615CE9E}">
      <dgm:prSet phldrT="[Text]"/>
      <dgm:spPr/>
      <dgm:t>
        <a:bodyPr/>
        <a:lstStyle/>
        <a:p>
          <a:r>
            <a:rPr lang="en-US" baseline="0">
              <a:latin typeface="Trebuchet MS" panose="020B0603020202020204" pitchFamily="34" charset="0"/>
            </a:rPr>
            <a:t>Test Report Submission</a:t>
          </a:r>
        </a:p>
      </dgm:t>
    </dgm:pt>
    <dgm:pt modelId="{69753E5E-C2F9-4EBC-AE96-EB352D07AECB}" type="parTrans" cxnId="{99294224-3705-410A-BB1A-EE7B23A5ED39}">
      <dgm:prSet/>
      <dgm:spPr/>
      <dgm:t>
        <a:bodyPr/>
        <a:lstStyle/>
        <a:p>
          <a:endParaRPr lang="en-US"/>
        </a:p>
      </dgm:t>
    </dgm:pt>
    <dgm:pt modelId="{614B90E5-811B-4DAA-BA66-D54553ADD7BA}" type="sibTrans" cxnId="{99294224-3705-410A-BB1A-EE7B23A5ED39}">
      <dgm:prSet/>
      <dgm:spPr/>
      <dgm:t>
        <a:bodyPr/>
        <a:lstStyle/>
        <a:p>
          <a:endParaRPr lang="en-US"/>
        </a:p>
      </dgm:t>
    </dgm:pt>
    <dgm:pt modelId="{99CFC5C8-7E49-4A07-B365-D70E05DBFD97}">
      <dgm:prSet phldrT="[Text]"/>
      <dgm:spPr/>
      <dgm:t>
        <a:bodyPr/>
        <a:lstStyle/>
        <a:p>
          <a:r>
            <a:rPr lang="en-US" baseline="0">
              <a:latin typeface="Trebuchet MS" panose="020B0603020202020204" pitchFamily="34" charset="0"/>
            </a:rPr>
            <a:t>Test Report Approval</a:t>
          </a:r>
        </a:p>
      </dgm:t>
    </dgm:pt>
    <dgm:pt modelId="{7566B64F-98A9-4709-990F-94C0C213DA68}" type="parTrans" cxnId="{9B85EEE4-1779-4E7F-AA1F-70849D908C00}">
      <dgm:prSet/>
      <dgm:spPr/>
      <dgm:t>
        <a:bodyPr/>
        <a:lstStyle/>
        <a:p>
          <a:endParaRPr lang="en-US"/>
        </a:p>
      </dgm:t>
    </dgm:pt>
    <dgm:pt modelId="{323B875E-3230-4D2F-BEA5-8B7C437BE270}" type="sibTrans" cxnId="{9B85EEE4-1779-4E7F-AA1F-70849D908C00}">
      <dgm:prSet/>
      <dgm:spPr/>
      <dgm:t>
        <a:bodyPr/>
        <a:lstStyle/>
        <a:p>
          <a:endParaRPr lang="en-US"/>
        </a:p>
      </dgm:t>
    </dgm:pt>
    <dgm:pt modelId="{6527D0F4-3C9A-4F2C-BED9-193A56924CF2}">
      <dgm:prSet phldrT="[Text]"/>
      <dgm:spPr/>
      <dgm:t>
        <a:bodyPr/>
        <a:lstStyle/>
        <a:p>
          <a:r>
            <a:rPr lang="en-US" baseline="0">
              <a:latin typeface="Trebuchet MS" panose="020B0603020202020204" pitchFamily="34" charset="0"/>
            </a:rPr>
            <a:t>Scope and Certification</a:t>
          </a:r>
        </a:p>
      </dgm:t>
    </dgm:pt>
    <dgm:pt modelId="{B3805658-D510-4E46-9202-4878DCC2E902}" type="parTrans" cxnId="{97ED78EF-0896-4A45-BD31-A2FFA6087BEE}">
      <dgm:prSet/>
      <dgm:spPr/>
      <dgm:t>
        <a:bodyPr/>
        <a:lstStyle/>
        <a:p>
          <a:endParaRPr lang="en-US"/>
        </a:p>
      </dgm:t>
    </dgm:pt>
    <dgm:pt modelId="{D8CBC2D5-3A54-4407-992D-FD8937047EDD}" type="sibTrans" cxnId="{97ED78EF-0896-4A45-BD31-A2FFA6087BEE}">
      <dgm:prSet/>
      <dgm:spPr/>
      <dgm:t>
        <a:bodyPr/>
        <a:lstStyle/>
        <a:p>
          <a:endParaRPr lang="en-US"/>
        </a:p>
      </dgm:t>
    </dgm:pt>
    <dgm:pt modelId="{07760D28-FDAD-47F2-A873-0999BA159519}" type="pres">
      <dgm:prSet presAssocID="{F3FDCB7A-BCD4-43FD-B20B-67C6EC8F121F}" presName="Name0" presStyleCnt="0">
        <dgm:presLayoutVars>
          <dgm:dir/>
          <dgm:resizeHandles val="exact"/>
        </dgm:presLayoutVars>
      </dgm:prSet>
      <dgm:spPr/>
    </dgm:pt>
    <dgm:pt modelId="{3F7E2F20-0CBC-480D-AE59-DD13A0A6E431}" type="pres">
      <dgm:prSet presAssocID="{1B52F8A0-DB05-4EC0-BDE7-DA982D8D4833}" presName="node" presStyleLbl="node1" presStyleIdx="0" presStyleCnt="9">
        <dgm:presLayoutVars>
          <dgm:bulletEnabled val="1"/>
        </dgm:presLayoutVars>
      </dgm:prSet>
      <dgm:spPr/>
    </dgm:pt>
    <dgm:pt modelId="{7ED84926-5ABA-4799-A45D-E4404A01EAD1}" type="pres">
      <dgm:prSet presAssocID="{866E7CEB-A91E-422A-B733-9FF56D8BED10}" presName="sibTrans" presStyleLbl="sibTrans1D1" presStyleIdx="0" presStyleCnt="8"/>
      <dgm:spPr/>
    </dgm:pt>
    <dgm:pt modelId="{6916F0C2-24B6-4B0B-AFF8-4B5A83551DD7}" type="pres">
      <dgm:prSet presAssocID="{866E7CEB-A91E-422A-B733-9FF56D8BED10}" presName="connectorText" presStyleLbl="sibTrans1D1" presStyleIdx="0" presStyleCnt="8"/>
      <dgm:spPr/>
    </dgm:pt>
    <dgm:pt modelId="{7DE020FF-909E-42CB-B3E3-D9114F45440B}" type="pres">
      <dgm:prSet presAssocID="{80383CF5-E7D4-4C51-9D22-753485B3E490}" presName="node" presStyleLbl="node1" presStyleIdx="1" presStyleCnt="9">
        <dgm:presLayoutVars>
          <dgm:bulletEnabled val="1"/>
        </dgm:presLayoutVars>
      </dgm:prSet>
      <dgm:spPr/>
    </dgm:pt>
    <dgm:pt modelId="{A0C74231-69B1-4700-842D-9DCE4ABDB6B4}" type="pres">
      <dgm:prSet presAssocID="{3F83BFBF-A144-4414-AFC6-2A9F44865412}" presName="sibTrans" presStyleLbl="sibTrans1D1" presStyleIdx="1" presStyleCnt="8"/>
      <dgm:spPr/>
    </dgm:pt>
    <dgm:pt modelId="{29364711-64D8-498B-92A6-CB943F918A5C}" type="pres">
      <dgm:prSet presAssocID="{3F83BFBF-A144-4414-AFC6-2A9F44865412}" presName="connectorText" presStyleLbl="sibTrans1D1" presStyleIdx="1" presStyleCnt="8"/>
      <dgm:spPr/>
    </dgm:pt>
    <dgm:pt modelId="{334978B1-59DD-40F5-9A69-6A58C86CBCC8}" type="pres">
      <dgm:prSet presAssocID="{4D9CACF6-4BF8-4344-9B1B-1BA77DF7ED6F}" presName="node" presStyleLbl="node1" presStyleIdx="2" presStyleCnt="9">
        <dgm:presLayoutVars>
          <dgm:bulletEnabled val="1"/>
        </dgm:presLayoutVars>
      </dgm:prSet>
      <dgm:spPr/>
    </dgm:pt>
    <dgm:pt modelId="{D91B6982-CAE1-41C3-A91D-B156DA17400B}" type="pres">
      <dgm:prSet presAssocID="{8FE0154B-B71C-4432-A628-6E49E18C72A4}" presName="sibTrans" presStyleLbl="sibTrans1D1" presStyleIdx="2" presStyleCnt="8"/>
      <dgm:spPr/>
    </dgm:pt>
    <dgm:pt modelId="{F5A9E3F1-B0B8-4CF2-9CFD-466F8DEE7A31}" type="pres">
      <dgm:prSet presAssocID="{8FE0154B-B71C-4432-A628-6E49E18C72A4}" presName="connectorText" presStyleLbl="sibTrans1D1" presStyleIdx="2" presStyleCnt="8"/>
      <dgm:spPr/>
    </dgm:pt>
    <dgm:pt modelId="{96E4A84B-EB74-4E4B-932D-7B9FD86CD114}" type="pres">
      <dgm:prSet presAssocID="{1050CDB4-DF88-45C0-BC1C-C6F8503C40A2}" presName="node" presStyleLbl="node1" presStyleIdx="3" presStyleCnt="9">
        <dgm:presLayoutVars>
          <dgm:bulletEnabled val="1"/>
        </dgm:presLayoutVars>
      </dgm:prSet>
      <dgm:spPr/>
    </dgm:pt>
    <dgm:pt modelId="{5E7A44E0-32A4-4008-91AD-17C1D9D1EB88}" type="pres">
      <dgm:prSet presAssocID="{5B26A118-0DD9-4DEC-8E08-A756E06639EA}" presName="sibTrans" presStyleLbl="sibTrans1D1" presStyleIdx="3" presStyleCnt="8"/>
      <dgm:spPr/>
    </dgm:pt>
    <dgm:pt modelId="{287B9E69-05E1-4AD1-A9EC-D91B6BFC7273}" type="pres">
      <dgm:prSet presAssocID="{5B26A118-0DD9-4DEC-8E08-A756E06639EA}" presName="connectorText" presStyleLbl="sibTrans1D1" presStyleIdx="3" presStyleCnt="8"/>
      <dgm:spPr/>
    </dgm:pt>
    <dgm:pt modelId="{A4D391CF-C84F-4C47-9607-A52880CC13A1}" type="pres">
      <dgm:prSet presAssocID="{1C1FC1EA-CE45-4976-82DE-4A01ABCC1D92}" presName="node" presStyleLbl="node1" presStyleIdx="4" presStyleCnt="9">
        <dgm:presLayoutVars>
          <dgm:bulletEnabled val="1"/>
        </dgm:presLayoutVars>
      </dgm:prSet>
      <dgm:spPr/>
    </dgm:pt>
    <dgm:pt modelId="{3868A7F6-CF0D-4974-B8DE-3CDB4A71A930}" type="pres">
      <dgm:prSet presAssocID="{E2EA8C3E-E3F2-456D-978D-7B3CDDAE22C0}" presName="sibTrans" presStyleLbl="sibTrans1D1" presStyleIdx="4" presStyleCnt="8"/>
      <dgm:spPr/>
    </dgm:pt>
    <dgm:pt modelId="{40695627-916F-490F-BE1D-ACD6B0866D2E}" type="pres">
      <dgm:prSet presAssocID="{E2EA8C3E-E3F2-456D-978D-7B3CDDAE22C0}" presName="connectorText" presStyleLbl="sibTrans1D1" presStyleIdx="4" presStyleCnt="8"/>
      <dgm:spPr/>
    </dgm:pt>
    <dgm:pt modelId="{AB866A90-19B5-475D-A7CB-B4C5633D0F52}" type="pres">
      <dgm:prSet presAssocID="{D0C0471C-7C84-49B2-9451-FFF8968530DC}" presName="node" presStyleLbl="node1" presStyleIdx="5" presStyleCnt="9">
        <dgm:presLayoutVars>
          <dgm:bulletEnabled val="1"/>
        </dgm:presLayoutVars>
      </dgm:prSet>
      <dgm:spPr/>
    </dgm:pt>
    <dgm:pt modelId="{ACA85245-EFA7-4D77-BAF1-958E10B44619}" type="pres">
      <dgm:prSet presAssocID="{47FFD4E7-C176-4137-957B-28121369909E}" presName="sibTrans" presStyleLbl="sibTrans1D1" presStyleIdx="5" presStyleCnt="8"/>
      <dgm:spPr/>
    </dgm:pt>
    <dgm:pt modelId="{14C63308-DCF2-4C58-B7C0-5DFACC736738}" type="pres">
      <dgm:prSet presAssocID="{47FFD4E7-C176-4137-957B-28121369909E}" presName="connectorText" presStyleLbl="sibTrans1D1" presStyleIdx="5" presStyleCnt="8"/>
      <dgm:spPr/>
    </dgm:pt>
    <dgm:pt modelId="{7C272B60-9EEE-4BA2-96AF-B0BAB41750EC}" type="pres">
      <dgm:prSet presAssocID="{71086AA7-F2F8-49FE-A9DF-B6369615CE9E}" presName="node" presStyleLbl="node1" presStyleIdx="6" presStyleCnt="9">
        <dgm:presLayoutVars>
          <dgm:bulletEnabled val="1"/>
        </dgm:presLayoutVars>
      </dgm:prSet>
      <dgm:spPr/>
    </dgm:pt>
    <dgm:pt modelId="{3A23D594-96C6-454F-B3A5-C6B7A44AFFB2}" type="pres">
      <dgm:prSet presAssocID="{614B90E5-811B-4DAA-BA66-D54553ADD7BA}" presName="sibTrans" presStyleLbl="sibTrans1D1" presStyleIdx="6" presStyleCnt="8"/>
      <dgm:spPr/>
    </dgm:pt>
    <dgm:pt modelId="{C2AA7387-8C29-43D3-A923-E3B47937A5BC}" type="pres">
      <dgm:prSet presAssocID="{614B90E5-811B-4DAA-BA66-D54553ADD7BA}" presName="connectorText" presStyleLbl="sibTrans1D1" presStyleIdx="6" presStyleCnt="8"/>
      <dgm:spPr/>
    </dgm:pt>
    <dgm:pt modelId="{1D62BEAD-3B44-49B1-ADBE-C1E9A3C61A4E}" type="pres">
      <dgm:prSet presAssocID="{99CFC5C8-7E49-4A07-B365-D70E05DBFD97}" presName="node" presStyleLbl="node1" presStyleIdx="7" presStyleCnt="9">
        <dgm:presLayoutVars>
          <dgm:bulletEnabled val="1"/>
        </dgm:presLayoutVars>
      </dgm:prSet>
      <dgm:spPr/>
    </dgm:pt>
    <dgm:pt modelId="{F1C0E5D9-E478-41C7-92A3-DE6DFE680F9E}" type="pres">
      <dgm:prSet presAssocID="{323B875E-3230-4D2F-BEA5-8B7C437BE270}" presName="sibTrans" presStyleLbl="sibTrans1D1" presStyleIdx="7" presStyleCnt="8"/>
      <dgm:spPr/>
    </dgm:pt>
    <dgm:pt modelId="{B203A90F-67D3-41F8-847C-8CFE52E1103F}" type="pres">
      <dgm:prSet presAssocID="{323B875E-3230-4D2F-BEA5-8B7C437BE270}" presName="connectorText" presStyleLbl="sibTrans1D1" presStyleIdx="7" presStyleCnt="8"/>
      <dgm:spPr/>
    </dgm:pt>
    <dgm:pt modelId="{778AF72E-9BE3-4778-A977-AB3B6DD884A0}" type="pres">
      <dgm:prSet presAssocID="{6527D0F4-3C9A-4F2C-BED9-193A56924CF2}" presName="node" presStyleLbl="node1" presStyleIdx="8" presStyleCnt="9">
        <dgm:presLayoutVars>
          <dgm:bulletEnabled val="1"/>
        </dgm:presLayoutVars>
      </dgm:prSet>
      <dgm:spPr/>
    </dgm:pt>
  </dgm:ptLst>
  <dgm:cxnLst>
    <dgm:cxn modelId="{D490F40A-E792-471E-B7D0-FE5797FEE89E}" type="presOf" srcId="{71086AA7-F2F8-49FE-A9DF-B6369615CE9E}" destId="{7C272B60-9EEE-4BA2-96AF-B0BAB41750EC}" srcOrd="0" destOrd="0" presId="urn:microsoft.com/office/officeart/2005/8/layout/bProcess3"/>
    <dgm:cxn modelId="{B1A9911F-560D-490D-BA14-01F37A17D74D}" srcId="{F3FDCB7A-BCD4-43FD-B20B-67C6EC8F121F}" destId="{1050CDB4-DF88-45C0-BC1C-C6F8503C40A2}" srcOrd="3" destOrd="0" parTransId="{2B20E06F-B872-4BF7-9723-474E59E20DC4}" sibTransId="{5B26A118-0DD9-4DEC-8E08-A756E06639EA}"/>
    <dgm:cxn modelId="{99294224-3705-410A-BB1A-EE7B23A5ED39}" srcId="{F3FDCB7A-BCD4-43FD-B20B-67C6EC8F121F}" destId="{71086AA7-F2F8-49FE-A9DF-B6369615CE9E}" srcOrd="6" destOrd="0" parTransId="{69753E5E-C2F9-4EBC-AE96-EB352D07AECB}" sibTransId="{614B90E5-811B-4DAA-BA66-D54553ADD7BA}"/>
    <dgm:cxn modelId="{D6CFDA3C-773B-4D3C-B6D6-831110CE4066}" type="presOf" srcId="{614B90E5-811B-4DAA-BA66-D54553ADD7BA}" destId="{3A23D594-96C6-454F-B3A5-C6B7A44AFFB2}" srcOrd="0" destOrd="0" presId="urn:microsoft.com/office/officeart/2005/8/layout/bProcess3"/>
    <dgm:cxn modelId="{CD87B25D-D873-492C-BA35-F773D0D5A1BE}" srcId="{F3FDCB7A-BCD4-43FD-B20B-67C6EC8F121F}" destId="{4D9CACF6-4BF8-4344-9B1B-1BA77DF7ED6F}" srcOrd="2" destOrd="0" parTransId="{AD698BA2-0849-4A78-9283-8723D5D5BBC3}" sibTransId="{8FE0154B-B71C-4432-A628-6E49E18C72A4}"/>
    <dgm:cxn modelId="{B410BF5E-1146-4BB2-B9C5-F97293228152}" type="presOf" srcId="{3F83BFBF-A144-4414-AFC6-2A9F44865412}" destId="{A0C74231-69B1-4700-842D-9DCE4ABDB6B4}" srcOrd="0" destOrd="0" presId="urn:microsoft.com/office/officeart/2005/8/layout/bProcess3"/>
    <dgm:cxn modelId="{3C54CD61-AE85-4028-B28C-DDF5B6EE10B5}" type="presOf" srcId="{8FE0154B-B71C-4432-A628-6E49E18C72A4}" destId="{D91B6982-CAE1-41C3-A91D-B156DA17400B}" srcOrd="0" destOrd="0" presId="urn:microsoft.com/office/officeart/2005/8/layout/bProcess3"/>
    <dgm:cxn modelId="{86FD3846-2BDF-47DA-B707-80ECDDBA9970}" type="presOf" srcId="{99CFC5C8-7E49-4A07-B365-D70E05DBFD97}" destId="{1D62BEAD-3B44-49B1-ADBE-C1E9A3C61A4E}" srcOrd="0" destOrd="0" presId="urn:microsoft.com/office/officeart/2005/8/layout/bProcess3"/>
    <dgm:cxn modelId="{5F51236D-AB88-4644-96E8-FA0CFB797F84}" type="presOf" srcId="{5B26A118-0DD9-4DEC-8E08-A756E06639EA}" destId="{287B9E69-05E1-4AD1-A9EC-D91B6BFC7273}" srcOrd="1" destOrd="0" presId="urn:microsoft.com/office/officeart/2005/8/layout/bProcess3"/>
    <dgm:cxn modelId="{15154750-711F-489A-B8F0-36F83D7280FF}" type="presOf" srcId="{F3FDCB7A-BCD4-43FD-B20B-67C6EC8F121F}" destId="{07760D28-FDAD-47F2-A873-0999BA159519}" srcOrd="0" destOrd="0" presId="urn:microsoft.com/office/officeart/2005/8/layout/bProcess3"/>
    <dgm:cxn modelId="{73674275-AADB-4761-B054-FC0C6F99772A}" type="presOf" srcId="{80383CF5-E7D4-4C51-9D22-753485B3E490}" destId="{7DE020FF-909E-42CB-B3E3-D9114F45440B}" srcOrd="0" destOrd="0" presId="urn:microsoft.com/office/officeart/2005/8/layout/bProcess3"/>
    <dgm:cxn modelId="{BC386557-1BB3-44AE-964A-551A7655E248}" type="presOf" srcId="{3F83BFBF-A144-4414-AFC6-2A9F44865412}" destId="{29364711-64D8-498B-92A6-CB943F918A5C}" srcOrd="1" destOrd="0" presId="urn:microsoft.com/office/officeart/2005/8/layout/bProcess3"/>
    <dgm:cxn modelId="{7A594777-9686-4AC5-852C-95D58C6C192D}" type="presOf" srcId="{1C1FC1EA-CE45-4976-82DE-4A01ABCC1D92}" destId="{A4D391CF-C84F-4C47-9607-A52880CC13A1}" srcOrd="0" destOrd="0" presId="urn:microsoft.com/office/officeart/2005/8/layout/bProcess3"/>
    <dgm:cxn modelId="{F169867A-4545-4FA3-9F4D-3769812AE311}" type="presOf" srcId="{6527D0F4-3C9A-4F2C-BED9-193A56924CF2}" destId="{778AF72E-9BE3-4778-A977-AB3B6DD884A0}" srcOrd="0" destOrd="0" presId="urn:microsoft.com/office/officeart/2005/8/layout/bProcess3"/>
    <dgm:cxn modelId="{46C7EE7F-0545-4A19-B3F0-F5AC498E40F9}" type="presOf" srcId="{614B90E5-811B-4DAA-BA66-D54553ADD7BA}" destId="{C2AA7387-8C29-43D3-A923-E3B47937A5BC}" srcOrd="1" destOrd="0" presId="urn:microsoft.com/office/officeart/2005/8/layout/bProcess3"/>
    <dgm:cxn modelId="{22AFDE86-1710-49F6-B949-BEB269202A3B}" type="presOf" srcId="{1B52F8A0-DB05-4EC0-BDE7-DA982D8D4833}" destId="{3F7E2F20-0CBC-480D-AE59-DD13A0A6E431}" srcOrd="0" destOrd="0" presId="urn:microsoft.com/office/officeart/2005/8/layout/bProcess3"/>
    <dgm:cxn modelId="{200F0589-1892-4D6D-B7B5-BBB60CF59A91}" type="presOf" srcId="{4D9CACF6-4BF8-4344-9B1B-1BA77DF7ED6F}" destId="{334978B1-59DD-40F5-9A69-6A58C86CBCC8}" srcOrd="0" destOrd="0" presId="urn:microsoft.com/office/officeart/2005/8/layout/bProcess3"/>
    <dgm:cxn modelId="{73623492-395C-4435-85A2-F5263AA64E8D}" srcId="{F3FDCB7A-BCD4-43FD-B20B-67C6EC8F121F}" destId="{D0C0471C-7C84-49B2-9451-FFF8968530DC}" srcOrd="5" destOrd="0" parTransId="{895F81B8-1916-4968-93CD-E3E6C298481C}" sibTransId="{47FFD4E7-C176-4137-957B-28121369909E}"/>
    <dgm:cxn modelId="{3B22E598-69C7-4271-9349-586E19FCEB71}" type="presOf" srcId="{866E7CEB-A91E-422A-B733-9FF56D8BED10}" destId="{7ED84926-5ABA-4799-A45D-E4404A01EAD1}" srcOrd="0" destOrd="0" presId="urn:microsoft.com/office/officeart/2005/8/layout/bProcess3"/>
    <dgm:cxn modelId="{ED6B5B99-AB66-41F3-BC9D-7C6F2D2D1B0E}" type="presOf" srcId="{E2EA8C3E-E3F2-456D-978D-7B3CDDAE22C0}" destId="{40695627-916F-490F-BE1D-ACD6B0866D2E}" srcOrd="1" destOrd="0" presId="urn:microsoft.com/office/officeart/2005/8/layout/bProcess3"/>
    <dgm:cxn modelId="{15FB449C-84DD-4BDE-83AA-D82E9D5A5BF7}" srcId="{F3FDCB7A-BCD4-43FD-B20B-67C6EC8F121F}" destId="{1C1FC1EA-CE45-4976-82DE-4A01ABCC1D92}" srcOrd="4" destOrd="0" parTransId="{096E1DF7-F93D-44A5-9D3D-F1DB6A8AE864}" sibTransId="{E2EA8C3E-E3F2-456D-978D-7B3CDDAE22C0}"/>
    <dgm:cxn modelId="{D8C51BA3-DD50-44AB-82E5-68B919D6BD17}" type="presOf" srcId="{47FFD4E7-C176-4137-957B-28121369909E}" destId="{14C63308-DCF2-4C58-B7C0-5DFACC736738}" srcOrd="1" destOrd="0" presId="urn:microsoft.com/office/officeart/2005/8/layout/bProcess3"/>
    <dgm:cxn modelId="{3787DDB7-8571-47FE-BCC2-68E331A0DA59}" type="presOf" srcId="{8FE0154B-B71C-4432-A628-6E49E18C72A4}" destId="{F5A9E3F1-B0B8-4CF2-9CFD-466F8DEE7A31}" srcOrd="1" destOrd="0" presId="urn:microsoft.com/office/officeart/2005/8/layout/bProcess3"/>
    <dgm:cxn modelId="{802E7EBD-3808-461F-801B-39FDF78026D0}" srcId="{F3FDCB7A-BCD4-43FD-B20B-67C6EC8F121F}" destId="{80383CF5-E7D4-4C51-9D22-753485B3E490}" srcOrd="1" destOrd="0" parTransId="{F5D17EA2-DE07-4035-9AE5-2B4517F0ED9B}" sibTransId="{3F83BFBF-A144-4414-AFC6-2A9F44865412}"/>
    <dgm:cxn modelId="{103398C7-EBEC-4CCD-80AC-A49D0C917A3A}" type="presOf" srcId="{1050CDB4-DF88-45C0-BC1C-C6F8503C40A2}" destId="{96E4A84B-EB74-4E4B-932D-7B9FD86CD114}" srcOrd="0" destOrd="0" presId="urn:microsoft.com/office/officeart/2005/8/layout/bProcess3"/>
    <dgm:cxn modelId="{FD1464CD-3393-4B85-BADE-B2D3DDDC0994}" type="presOf" srcId="{323B875E-3230-4D2F-BEA5-8B7C437BE270}" destId="{F1C0E5D9-E478-41C7-92A3-DE6DFE680F9E}" srcOrd="0" destOrd="0" presId="urn:microsoft.com/office/officeart/2005/8/layout/bProcess3"/>
    <dgm:cxn modelId="{21B043D2-A87A-4D6F-9489-D48174596312}" type="presOf" srcId="{47FFD4E7-C176-4137-957B-28121369909E}" destId="{ACA85245-EFA7-4D77-BAF1-958E10B44619}" srcOrd="0" destOrd="0" presId="urn:microsoft.com/office/officeart/2005/8/layout/bProcess3"/>
    <dgm:cxn modelId="{0D4ABDD2-4D82-4886-A556-783F1A61E9BC}" srcId="{F3FDCB7A-BCD4-43FD-B20B-67C6EC8F121F}" destId="{1B52F8A0-DB05-4EC0-BDE7-DA982D8D4833}" srcOrd="0" destOrd="0" parTransId="{E356FA98-9D22-4D68-8724-F9B03E09429D}" sibTransId="{866E7CEB-A91E-422A-B733-9FF56D8BED10}"/>
    <dgm:cxn modelId="{4B4869D6-E886-4DB0-A1E3-20287B95A02D}" type="presOf" srcId="{323B875E-3230-4D2F-BEA5-8B7C437BE270}" destId="{B203A90F-67D3-41F8-847C-8CFE52E1103F}" srcOrd="1" destOrd="0" presId="urn:microsoft.com/office/officeart/2005/8/layout/bProcess3"/>
    <dgm:cxn modelId="{7552CFE1-7E91-4DB1-8CF0-76B2C2DA6D8D}" type="presOf" srcId="{866E7CEB-A91E-422A-B733-9FF56D8BED10}" destId="{6916F0C2-24B6-4B0B-AFF8-4B5A83551DD7}" srcOrd="1" destOrd="0" presId="urn:microsoft.com/office/officeart/2005/8/layout/bProcess3"/>
    <dgm:cxn modelId="{9B85EEE4-1779-4E7F-AA1F-70849D908C00}" srcId="{F3FDCB7A-BCD4-43FD-B20B-67C6EC8F121F}" destId="{99CFC5C8-7E49-4A07-B365-D70E05DBFD97}" srcOrd="7" destOrd="0" parTransId="{7566B64F-98A9-4709-990F-94C0C213DA68}" sibTransId="{323B875E-3230-4D2F-BEA5-8B7C437BE270}"/>
    <dgm:cxn modelId="{2FD771EE-E2D0-445D-9D0B-949082A009B4}" type="presOf" srcId="{D0C0471C-7C84-49B2-9451-FFF8968530DC}" destId="{AB866A90-19B5-475D-A7CB-B4C5633D0F52}" srcOrd="0" destOrd="0" presId="urn:microsoft.com/office/officeart/2005/8/layout/bProcess3"/>
    <dgm:cxn modelId="{97ED78EF-0896-4A45-BD31-A2FFA6087BEE}" srcId="{F3FDCB7A-BCD4-43FD-B20B-67C6EC8F121F}" destId="{6527D0F4-3C9A-4F2C-BED9-193A56924CF2}" srcOrd="8" destOrd="0" parTransId="{B3805658-D510-4E46-9202-4878DCC2E902}" sibTransId="{D8CBC2D5-3A54-4407-992D-FD8937047EDD}"/>
    <dgm:cxn modelId="{3872ACF1-0065-4622-9DB9-ABBC4BBC2C4B}" type="presOf" srcId="{E2EA8C3E-E3F2-456D-978D-7B3CDDAE22C0}" destId="{3868A7F6-CF0D-4974-B8DE-3CDB4A71A930}" srcOrd="0" destOrd="0" presId="urn:microsoft.com/office/officeart/2005/8/layout/bProcess3"/>
    <dgm:cxn modelId="{A35105FF-0DAB-4931-992C-DB93006D31A0}" type="presOf" srcId="{5B26A118-0DD9-4DEC-8E08-A756E06639EA}" destId="{5E7A44E0-32A4-4008-91AD-17C1D9D1EB88}" srcOrd="0" destOrd="0" presId="urn:microsoft.com/office/officeart/2005/8/layout/bProcess3"/>
    <dgm:cxn modelId="{4BA78FFD-2267-453B-9B8F-C3A19255AB3E}" type="presParOf" srcId="{07760D28-FDAD-47F2-A873-0999BA159519}" destId="{3F7E2F20-0CBC-480D-AE59-DD13A0A6E431}" srcOrd="0" destOrd="0" presId="urn:microsoft.com/office/officeart/2005/8/layout/bProcess3"/>
    <dgm:cxn modelId="{05972BB5-3732-4147-8E87-946C2E44C059}" type="presParOf" srcId="{07760D28-FDAD-47F2-A873-0999BA159519}" destId="{7ED84926-5ABA-4799-A45D-E4404A01EAD1}" srcOrd="1" destOrd="0" presId="urn:microsoft.com/office/officeart/2005/8/layout/bProcess3"/>
    <dgm:cxn modelId="{856AE67C-77A6-4393-B698-018CCD10130A}" type="presParOf" srcId="{7ED84926-5ABA-4799-A45D-E4404A01EAD1}" destId="{6916F0C2-24B6-4B0B-AFF8-4B5A83551DD7}" srcOrd="0" destOrd="0" presId="urn:microsoft.com/office/officeart/2005/8/layout/bProcess3"/>
    <dgm:cxn modelId="{819B766F-2006-4B2A-997A-1AA4DCE6B947}" type="presParOf" srcId="{07760D28-FDAD-47F2-A873-0999BA159519}" destId="{7DE020FF-909E-42CB-B3E3-D9114F45440B}" srcOrd="2" destOrd="0" presId="urn:microsoft.com/office/officeart/2005/8/layout/bProcess3"/>
    <dgm:cxn modelId="{772298E7-102F-44AA-837D-B46951D1FAA6}" type="presParOf" srcId="{07760D28-FDAD-47F2-A873-0999BA159519}" destId="{A0C74231-69B1-4700-842D-9DCE4ABDB6B4}" srcOrd="3" destOrd="0" presId="urn:microsoft.com/office/officeart/2005/8/layout/bProcess3"/>
    <dgm:cxn modelId="{54391CA1-9E25-4683-A3B6-F6F4F9E3167C}" type="presParOf" srcId="{A0C74231-69B1-4700-842D-9DCE4ABDB6B4}" destId="{29364711-64D8-498B-92A6-CB943F918A5C}" srcOrd="0" destOrd="0" presId="urn:microsoft.com/office/officeart/2005/8/layout/bProcess3"/>
    <dgm:cxn modelId="{F408A9DB-8C76-4352-A63A-159D035E1DB6}" type="presParOf" srcId="{07760D28-FDAD-47F2-A873-0999BA159519}" destId="{334978B1-59DD-40F5-9A69-6A58C86CBCC8}" srcOrd="4" destOrd="0" presId="urn:microsoft.com/office/officeart/2005/8/layout/bProcess3"/>
    <dgm:cxn modelId="{A1634349-8EC3-4EEB-AC69-4952079330E7}" type="presParOf" srcId="{07760D28-FDAD-47F2-A873-0999BA159519}" destId="{D91B6982-CAE1-41C3-A91D-B156DA17400B}" srcOrd="5" destOrd="0" presId="urn:microsoft.com/office/officeart/2005/8/layout/bProcess3"/>
    <dgm:cxn modelId="{E7480CE8-6721-4B8F-A902-DC1F67EE718F}" type="presParOf" srcId="{D91B6982-CAE1-41C3-A91D-B156DA17400B}" destId="{F5A9E3F1-B0B8-4CF2-9CFD-466F8DEE7A31}" srcOrd="0" destOrd="0" presId="urn:microsoft.com/office/officeart/2005/8/layout/bProcess3"/>
    <dgm:cxn modelId="{98717F64-603C-4B3D-A33A-10F842A84B4D}" type="presParOf" srcId="{07760D28-FDAD-47F2-A873-0999BA159519}" destId="{96E4A84B-EB74-4E4B-932D-7B9FD86CD114}" srcOrd="6" destOrd="0" presId="urn:microsoft.com/office/officeart/2005/8/layout/bProcess3"/>
    <dgm:cxn modelId="{4BFE1673-E985-46EC-9882-8FF8A57514CE}" type="presParOf" srcId="{07760D28-FDAD-47F2-A873-0999BA159519}" destId="{5E7A44E0-32A4-4008-91AD-17C1D9D1EB88}" srcOrd="7" destOrd="0" presId="urn:microsoft.com/office/officeart/2005/8/layout/bProcess3"/>
    <dgm:cxn modelId="{DAF858CF-F96C-40E4-B71C-1DD7DD907DD7}" type="presParOf" srcId="{5E7A44E0-32A4-4008-91AD-17C1D9D1EB88}" destId="{287B9E69-05E1-4AD1-A9EC-D91B6BFC7273}" srcOrd="0" destOrd="0" presId="urn:microsoft.com/office/officeart/2005/8/layout/bProcess3"/>
    <dgm:cxn modelId="{C6C98072-6284-4CBD-B96E-298045D3E920}" type="presParOf" srcId="{07760D28-FDAD-47F2-A873-0999BA159519}" destId="{A4D391CF-C84F-4C47-9607-A52880CC13A1}" srcOrd="8" destOrd="0" presId="urn:microsoft.com/office/officeart/2005/8/layout/bProcess3"/>
    <dgm:cxn modelId="{F759B75C-0F5E-4637-AB2C-E3F07904C1B0}" type="presParOf" srcId="{07760D28-FDAD-47F2-A873-0999BA159519}" destId="{3868A7F6-CF0D-4974-B8DE-3CDB4A71A930}" srcOrd="9" destOrd="0" presId="urn:microsoft.com/office/officeart/2005/8/layout/bProcess3"/>
    <dgm:cxn modelId="{91A75A1F-C2DD-4009-BB56-05927B466436}" type="presParOf" srcId="{3868A7F6-CF0D-4974-B8DE-3CDB4A71A930}" destId="{40695627-916F-490F-BE1D-ACD6B0866D2E}" srcOrd="0" destOrd="0" presId="urn:microsoft.com/office/officeart/2005/8/layout/bProcess3"/>
    <dgm:cxn modelId="{007C87B3-B8A6-457A-A50F-1609DA762DBF}" type="presParOf" srcId="{07760D28-FDAD-47F2-A873-0999BA159519}" destId="{AB866A90-19B5-475D-A7CB-B4C5633D0F52}" srcOrd="10" destOrd="0" presId="urn:microsoft.com/office/officeart/2005/8/layout/bProcess3"/>
    <dgm:cxn modelId="{D4B59CF0-F06A-4561-A606-8C1F4E5A6324}" type="presParOf" srcId="{07760D28-FDAD-47F2-A873-0999BA159519}" destId="{ACA85245-EFA7-4D77-BAF1-958E10B44619}" srcOrd="11" destOrd="0" presId="urn:microsoft.com/office/officeart/2005/8/layout/bProcess3"/>
    <dgm:cxn modelId="{2905CF1E-6D5E-48E0-AF2A-790E4B3F6A68}" type="presParOf" srcId="{ACA85245-EFA7-4D77-BAF1-958E10B44619}" destId="{14C63308-DCF2-4C58-B7C0-5DFACC736738}" srcOrd="0" destOrd="0" presId="urn:microsoft.com/office/officeart/2005/8/layout/bProcess3"/>
    <dgm:cxn modelId="{A484697C-4B42-4DCB-90F9-F34935475689}" type="presParOf" srcId="{07760D28-FDAD-47F2-A873-0999BA159519}" destId="{7C272B60-9EEE-4BA2-96AF-B0BAB41750EC}" srcOrd="12" destOrd="0" presId="urn:microsoft.com/office/officeart/2005/8/layout/bProcess3"/>
    <dgm:cxn modelId="{0377FBE6-996B-46D9-A89C-40BF0277A1D8}" type="presParOf" srcId="{07760D28-FDAD-47F2-A873-0999BA159519}" destId="{3A23D594-96C6-454F-B3A5-C6B7A44AFFB2}" srcOrd="13" destOrd="0" presId="urn:microsoft.com/office/officeart/2005/8/layout/bProcess3"/>
    <dgm:cxn modelId="{64BFA00B-F78B-4945-B9C6-41F5E1D4175B}" type="presParOf" srcId="{3A23D594-96C6-454F-B3A5-C6B7A44AFFB2}" destId="{C2AA7387-8C29-43D3-A923-E3B47937A5BC}" srcOrd="0" destOrd="0" presId="urn:microsoft.com/office/officeart/2005/8/layout/bProcess3"/>
    <dgm:cxn modelId="{05F0C6CC-559C-4C0F-8C5B-BD566EF3CCB7}" type="presParOf" srcId="{07760D28-FDAD-47F2-A873-0999BA159519}" destId="{1D62BEAD-3B44-49B1-ADBE-C1E9A3C61A4E}" srcOrd="14" destOrd="0" presId="urn:microsoft.com/office/officeart/2005/8/layout/bProcess3"/>
    <dgm:cxn modelId="{011424FD-6F94-4B8B-A248-0D082FE29A54}" type="presParOf" srcId="{07760D28-FDAD-47F2-A873-0999BA159519}" destId="{F1C0E5D9-E478-41C7-92A3-DE6DFE680F9E}" srcOrd="15" destOrd="0" presId="urn:microsoft.com/office/officeart/2005/8/layout/bProcess3"/>
    <dgm:cxn modelId="{F2C3E3BF-6401-4092-9537-657763EA36C4}" type="presParOf" srcId="{F1C0E5D9-E478-41C7-92A3-DE6DFE680F9E}" destId="{B203A90F-67D3-41F8-847C-8CFE52E1103F}" srcOrd="0" destOrd="0" presId="urn:microsoft.com/office/officeart/2005/8/layout/bProcess3"/>
    <dgm:cxn modelId="{2DF94FE6-868A-462F-BC96-0DAA30C4EC7D}" type="presParOf" srcId="{07760D28-FDAD-47F2-A873-0999BA159519}" destId="{778AF72E-9BE3-4778-A977-AB3B6DD884A0}"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E464E-6994-4D83-A722-FF96C3A5E868}">
      <dsp:nvSpPr>
        <dsp:cNvPr id="0" name=""/>
        <dsp:cNvSpPr/>
      </dsp:nvSpPr>
      <dsp:spPr>
        <a:xfrm>
          <a:off x="0" y="474673"/>
          <a:ext cx="5919134" cy="169650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Trebuchet MS" panose="020B0603020202020204" pitchFamily="34" charset="0"/>
            </a:rPr>
            <a:t>VVSG are a </a:t>
          </a:r>
          <a:r>
            <a:rPr lang="en-US" sz="2500" b="1" kern="1200">
              <a:latin typeface="Trebuchet MS" panose="020B0603020202020204" pitchFamily="34" charset="0"/>
            </a:rPr>
            <a:t>set of specifications</a:t>
          </a:r>
          <a:r>
            <a:rPr lang="en-US" sz="2500" kern="1200">
              <a:latin typeface="Trebuchet MS" panose="020B0603020202020204" pitchFamily="34" charset="0"/>
            </a:rPr>
            <a:t> and </a:t>
          </a:r>
          <a:r>
            <a:rPr lang="en-US" sz="2500" b="1" kern="1200">
              <a:latin typeface="Trebuchet MS" panose="020B0603020202020204" pitchFamily="34" charset="0"/>
            </a:rPr>
            <a:t>requirements </a:t>
          </a:r>
          <a:r>
            <a:rPr lang="en-US" sz="2500" kern="1200">
              <a:latin typeface="Trebuchet MS" panose="020B0603020202020204" pitchFamily="34" charset="0"/>
            </a:rPr>
            <a:t>against which </a:t>
          </a:r>
          <a:r>
            <a:rPr lang="en-US" sz="2500" b="1" kern="1200">
              <a:latin typeface="Trebuchet MS" panose="020B0603020202020204" pitchFamily="34" charset="0"/>
            </a:rPr>
            <a:t>voting system</a:t>
          </a:r>
          <a:r>
            <a:rPr lang="en-US" sz="2500" kern="1200">
              <a:latin typeface="Trebuchet MS" panose="020B0603020202020204" pitchFamily="34" charset="0"/>
            </a:rPr>
            <a:t>s can be tested to determine if the systems meet required standards. </a:t>
          </a:r>
        </a:p>
      </dsp:txBody>
      <dsp:txXfrm>
        <a:off x="82816" y="557489"/>
        <a:ext cx="5753502" cy="1530868"/>
      </dsp:txXfrm>
    </dsp:sp>
    <dsp:sp modelId="{07C93CB3-18C8-4DE2-A485-269848F538FF}">
      <dsp:nvSpPr>
        <dsp:cNvPr id="0" name=""/>
        <dsp:cNvSpPr/>
      </dsp:nvSpPr>
      <dsp:spPr>
        <a:xfrm>
          <a:off x="0" y="2243174"/>
          <a:ext cx="5919134" cy="169650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latin typeface="Trebuchet MS" panose="020B0603020202020204" pitchFamily="34" charset="0"/>
            </a:rPr>
            <a:t>Some factors examined under these tests include</a:t>
          </a:r>
          <a:r>
            <a:rPr lang="en-US" sz="2500" b="1" kern="1200">
              <a:latin typeface="Trebuchet MS" panose="020B0603020202020204" pitchFamily="34" charset="0"/>
            </a:rPr>
            <a:t> functionality, accessibility, usability, and security capabilities. </a:t>
          </a:r>
          <a:endParaRPr lang="en-US" sz="2500" kern="1200">
            <a:latin typeface="Trebuchet MS" panose="020B0603020202020204" pitchFamily="34" charset="0"/>
          </a:endParaRPr>
        </a:p>
      </dsp:txBody>
      <dsp:txXfrm>
        <a:off x="82816" y="2325990"/>
        <a:ext cx="5753502" cy="1530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84926-5ABA-4799-A45D-E4404A01EAD1}">
      <dsp:nvSpPr>
        <dsp:cNvPr id="0" name=""/>
        <dsp:cNvSpPr/>
      </dsp:nvSpPr>
      <dsp:spPr>
        <a:xfrm>
          <a:off x="2485569" y="512551"/>
          <a:ext cx="396755" cy="91440"/>
        </a:xfrm>
        <a:custGeom>
          <a:avLst/>
          <a:gdLst/>
          <a:ahLst/>
          <a:cxnLst/>
          <a:rect l="0" t="0" r="0" b="0"/>
          <a:pathLst>
            <a:path>
              <a:moveTo>
                <a:pt x="0" y="45720"/>
              </a:moveTo>
              <a:lnTo>
                <a:pt x="3967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73262" y="556135"/>
        <a:ext cx="21367" cy="4273"/>
      </dsp:txXfrm>
    </dsp:sp>
    <dsp:sp modelId="{3F7E2F20-0CBC-480D-AE59-DD13A0A6E431}">
      <dsp:nvSpPr>
        <dsp:cNvPr id="0" name=""/>
        <dsp:cNvSpPr/>
      </dsp:nvSpPr>
      <dsp:spPr>
        <a:xfrm>
          <a:off x="629302" y="852"/>
          <a:ext cx="1858066" cy="1114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rebuchet MS" panose="020B0603020202020204" pitchFamily="34" charset="0"/>
            </a:rPr>
            <a:t>Application</a:t>
          </a:r>
        </a:p>
      </dsp:txBody>
      <dsp:txXfrm>
        <a:off x="629302" y="852"/>
        <a:ext cx="1858066" cy="1114839"/>
      </dsp:txXfrm>
    </dsp:sp>
    <dsp:sp modelId="{A0C74231-69B1-4700-842D-9DCE4ABDB6B4}">
      <dsp:nvSpPr>
        <dsp:cNvPr id="0" name=""/>
        <dsp:cNvSpPr/>
      </dsp:nvSpPr>
      <dsp:spPr>
        <a:xfrm>
          <a:off x="4770990" y="512551"/>
          <a:ext cx="396755" cy="91440"/>
        </a:xfrm>
        <a:custGeom>
          <a:avLst/>
          <a:gdLst/>
          <a:ahLst/>
          <a:cxnLst/>
          <a:rect l="0" t="0" r="0" b="0"/>
          <a:pathLst>
            <a:path>
              <a:moveTo>
                <a:pt x="0" y="45720"/>
              </a:moveTo>
              <a:lnTo>
                <a:pt x="3967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8684" y="556135"/>
        <a:ext cx="21367" cy="4273"/>
      </dsp:txXfrm>
    </dsp:sp>
    <dsp:sp modelId="{7DE020FF-909E-42CB-B3E3-D9114F45440B}">
      <dsp:nvSpPr>
        <dsp:cNvPr id="0" name=""/>
        <dsp:cNvSpPr/>
      </dsp:nvSpPr>
      <dsp:spPr>
        <a:xfrm>
          <a:off x="2914724" y="852"/>
          <a:ext cx="1858066" cy="1114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rebuchet MS" panose="020B0603020202020204" pitchFamily="34" charset="0"/>
            </a:rPr>
            <a:t>Application Approval</a:t>
          </a:r>
        </a:p>
      </dsp:txBody>
      <dsp:txXfrm>
        <a:off x="2914724" y="852"/>
        <a:ext cx="1858066" cy="1114839"/>
      </dsp:txXfrm>
    </dsp:sp>
    <dsp:sp modelId="{D91B6982-CAE1-41C3-A91D-B156DA17400B}">
      <dsp:nvSpPr>
        <dsp:cNvPr id="0" name=""/>
        <dsp:cNvSpPr/>
      </dsp:nvSpPr>
      <dsp:spPr>
        <a:xfrm>
          <a:off x="1558335" y="1113891"/>
          <a:ext cx="4570843" cy="396755"/>
        </a:xfrm>
        <a:custGeom>
          <a:avLst/>
          <a:gdLst/>
          <a:ahLst/>
          <a:cxnLst/>
          <a:rect l="0" t="0" r="0" b="0"/>
          <a:pathLst>
            <a:path>
              <a:moveTo>
                <a:pt x="4570843" y="0"/>
              </a:moveTo>
              <a:lnTo>
                <a:pt x="4570843" y="215477"/>
              </a:lnTo>
              <a:lnTo>
                <a:pt x="0" y="215477"/>
              </a:lnTo>
              <a:lnTo>
                <a:pt x="0" y="39675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8988" y="1310132"/>
        <a:ext cx="229538" cy="4273"/>
      </dsp:txXfrm>
    </dsp:sp>
    <dsp:sp modelId="{334978B1-59DD-40F5-9A69-6A58C86CBCC8}">
      <dsp:nvSpPr>
        <dsp:cNvPr id="0" name=""/>
        <dsp:cNvSpPr/>
      </dsp:nvSpPr>
      <dsp:spPr>
        <a:xfrm>
          <a:off x="5200145" y="852"/>
          <a:ext cx="1858066" cy="1114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rebuchet MS" panose="020B0603020202020204" pitchFamily="34" charset="0"/>
            </a:rPr>
            <a:t>Test Plan Submission</a:t>
          </a:r>
        </a:p>
      </dsp:txBody>
      <dsp:txXfrm>
        <a:off x="5200145" y="852"/>
        <a:ext cx="1858066" cy="1114839"/>
      </dsp:txXfrm>
    </dsp:sp>
    <dsp:sp modelId="{5E7A44E0-32A4-4008-91AD-17C1D9D1EB88}">
      <dsp:nvSpPr>
        <dsp:cNvPr id="0" name=""/>
        <dsp:cNvSpPr/>
      </dsp:nvSpPr>
      <dsp:spPr>
        <a:xfrm>
          <a:off x="2485569" y="2054746"/>
          <a:ext cx="396755" cy="91440"/>
        </a:xfrm>
        <a:custGeom>
          <a:avLst/>
          <a:gdLst/>
          <a:ahLst/>
          <a:cxnLst/>
          <a:rect l="0" t="0" r="0" b="0"/>
          <a:pathLst>
            <a:path>
              <a:moveTo>
                <a:pt x="0" y="45720"/>
              </a:moveTo>
              <a:lnTo>
                <a:pt x="3967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73262" y="2098330"/>
        <a:ext cx="21367" cy="4273"/>
      </dsp:txXfrm>
    </dsp:sp>
    <dsp:sp modelId="{96E4A84B-EB74-4E4B-932D-7B9FD86CD114}">
      <dsp:nvSpPr>
        <dsp:cNvPr id="0" name=""/>
        <dsp:cNvSpPr/>
      </dsp:nvSpPr>
      <dsp:spPr>
        <a:xfrm>
          <a:off x="629302" y="1543047"/>
          <a:ext cx="1858066" cy="1114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rebuchet MS" panose="020B0603020202020204" pitchFamily="34" charset="0"/>
            </a:rPr>
            <a:t>Test Plan Approval</a:t>
          </a:r>
        </a:p>
      </dsp:txBody>
      <dsp:txXfrm>
        <a:off x="629302" y="1543047"/>
        <a:ext cx="1858066" cy="1114839"/>
      </dsp:txXfrm>
    </dsp:sp>
    <dsp:sp modelId="{3868A7F6-CF0D-4974-B8DE-3CDB4A71A930}">
      <dsp:nvSpPr>
        <dsp:cNvPr id="0" name=""/>
        <dsp:cNvSpPr/>
      </dsp:nvSpPr>
      <dsp:spPr>
        <a:xfrm>
          <a:off x="4770990" y="2054746"/>
          <a:ext cx="396755" cy="91440"/>
        </a:xfrm>
        <a:custGeom>
          <a:avLst/>
          <a:gdLst/>
          <a:ahLst/>
          <a:cxnLst/>
          <a:rect l="0" t="0" r="0" b="0"/>
          <a:pathLst>
            <a:path>
              <a:moveTo>
                <a:pt x="0" y="45720"/>
              </a:moveTo>
              <a:lnTo>
                <a:pt x="3967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8684" y="2098330"/>
        <a:ext cx="21367" cy="4273"/>
      </dsp:txXfrm>
    </dsp:sp>
    <dsp:sp modelId="{A4D391CF-C84F-4C47-9607-A52880CC13A1}">
      <dsp:nvSpPr>
        <dsp:cNvPr id="0" name=""/>
        <dsp:cNvSpPr/>
      </dsp:nvSpPr>
      <dsp:spPr>
        <a:xfrm>
          <a:off x="2914724" y="1543047"/>
          <a:ext cx="1858066" cy="1114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rebuchet MS" panose="020B0603020202020204" pitchFamily="34" charset="0"/>
            </a:rPr>
            <a:t>Test Case Submission</a:t>
          </a:r>
        </a:p>
      </dsp:txBody>
      <dsp:txXfrm>
        <a:off x="2914724" y="1543047"/>
        <a:ext cx="1858066" cy="1114839"/>
      </dsp:txXfrm>
    </dsp:sp>
    <dsp:sp modelId="{ACA85245-EFA7-4D77-BAF1-958E10B44619}">
      <dsp:nvSpPr>
        <dsp:cNvPr id="0" name=""/>
        <dsp:cNvSpPr/>
      </dsp:nvSpPr>
      <dsp:spPr>
        <a:xfrm>
          <a:off x="1558335" y="2656086"/>
          <a:ext cx="4570843" cy="396755"/>
        </a:xfrm>
        <a:custGeom>
          <a:avLst/>
          <a:gdLst/>
          <a:ahLst/>
          <a:cxnLst/>
          <a:rect l="0" t="0" r="0" b="0"/>
          <a:pathLst>
            <a:path>
              <a:moveTo>
                <a:pt x="4570843" y="0"/>
              </a:moveTo>
              <a:lnTo>
                <a:pt x="4570843" y="215477"/>
              </a:lnTo>
              <a:lnTo>
                <a:pt x="0" y="215477"/>
              </a:lnTo>
              <a:lnTo>
                <a:pt x="0" y="39675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8988" y="2852327"/>
        <a:ext cx="229538" cy="4273"/>
      </dsp:txXfrm>
    </dsp:sp>
    <dsp:sp modelId="{AB866A90-19B5-475D-A7CB-B4C5633D0F52}">
      <dsp:nvSpPr>
        <dsp:cNvPr id="0" name=""/>
        <dsp:cNvSpPr/>
      </dsp:nvSpPr>
      <dsp:spPr>
        <a:xfrm>
          <a:off x="5200145" y="1543047"/>
          <a:ext cx="1858066" cy="1114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rebuchet MS" panose="020B0603020202020204" pitchFamily="34" charset="0"/>
            </a:rPr>
            <a:t>Test Case Execution</a:t>
          </a:r>
        </a:p>
      </dsp:txBody>
      <dsp:txXfrm>
        <a:off x="5200145" y="1543047"/>
        <a:ext cx="1858066" cy="1114839"/>
      </dsp:txXfrm>
    </dsp:sp>
    <dsp:sp modelId="{3A23D594-96C6-454F-B3A5-C6B7A44AFFB2}">
      <dsp:nvSpPr>
        <dsp:cNvPr id="0" name=""/>
        <dsp:cNvSpPr/>
      </dsp:nvSpPr>
      <dsp:spPr>
        <a:xfrm>
          <a:off x="2485569" y="3596942"/>
          <a:ext cx="396755" cy="91440"/>
        </a:xfrm>
        <a:custGeom>
          <a:avLst/>
          <a:gdLst/>
          <a:ahLst/>
          <a:cxnLst/>
          <a:rect l="0" t="0" r="0" b="0"/>
          <a:pathLst>
            <a:path>
              <a:moveTo>
                <a:pt x="0" y="45720"/>
              </a:moveTo>
              <a:lnTo>
                <a:pt x="3967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73262" y="3640525"/>
        <a:ext cx="21367" cy="4273"/>
      </dsp:txXfrm>
    </dsp:sp>
    <dsp:sp modelId="{7C272B60-9EEE-4BA2-96AF-B0BAB41750EC}">
      <dsp:nvSpPr>
        <dsp:cNvPr id="0" name=""/>
        <dsp:cNvSpPr/>
      </dsp:nvSpPr>
      <dsp:spPr>
        <a:xfrm>
          <a:off x="629302" y="3085242"/>
          <a:ext cx="1858066" cy="1114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rebuchet MS" panose="020B0603020202020204" pitchFamily="34" charset="0"/>
            </a:rPr>
            <a:t>Test Report Submission</a:t>
          </a:r>
        </a:p>
      </dsp:txBody>
      <dsp:txXfrm>
        <a:off x="629302" y="3085242"/>
        <a:ext cx="1858066" cy="1114839"/>
      </dsp:txXfrm>
    </dsp:sp>
    <dsp:sp modelId="{F1C0E5D9-E478-41C7-92A3-DE6DFE680F9E}">
      <dsp:nvSpPr>
        <dsp:cNvPr id="0" name=""/>
        <dsp:cNvSpPr/>
      </dsp:nvSpPr>
      <dsp:spPr>
        <a:xfrm>
          <a:off x="4770990" y="3596942"/>
          <a:ext cx="396755" cy="91440"/>
        </a:xfrm>
        <a:custGeom>
          <a:avLst/>
          <a:gdLst/>
          <a:ahLst/>
          <a:cxnLst/>
          <a:rect l="0" t="0" r="0" b="0"/>
          <a:pathLst>
            <a:path>
              <a:moveTo>
                <a:pt x="0" y="45720"/>
              </a:moveTo>
              <a:lnTo>
                <a:pt x="3967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8684" y="3640525"/>
        <a:ext cx="21367" cy="4273"/>
      </dsp:txXfrm>
    </dsp:sp>
    <dsp:sp modelId="{1D62BEAD-3B44-49B1-ADBE-C1E9A3C61A4E}">
      <dsp:nvSpPr>
        <dsp:cNvPr id="0" name=""/>
        <dsp:cNvSpPr/>
      </dsp:nvSpPr>
      <dsp:spPr>
        <a:xfrm>
          <a:off x="2914724" y="3085242"/>
          <a:ext cx="1858066" cy="1114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rebuchet MS" panose="020B0603020202020204" pitchFamily="34" charset="0"/>
            </a:rPr>
            <a:t>Test Report Approval</a:t>
          </a:r>
        </a:p>
      </dsp:txBody>
      <dsp:txXfrm>
        <a:off x="2914724" y="3085242"/>
        <a:ext cx="1858066" cy="1114839"/>
      </dsp:txXfrm>
    </dsp:sp>
    <dsp:sp modelId="{778AF72E-9BE3-4778-A977-AB3B6DD884A0}">
      <dsp:nvSpPr>
        <dsp:cNvPr id="0" name=""/>
        <dsp:cNvSpPr/>
      </dsp:nvSpPr>
      <dsp:spPr>
        <a:xfrm>
          <a:off x="5200145" y="3085242"/>
          <a:ext cx="1858066" cy="1114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baseline="0">
              <a:latin typeface="Trebuchet MS" panose="020B0603020202020204" pitchFamily="34" charset="0"/>
            </a:rPr>
            <a:t>Scope and Certification</a:t>
          </a:r>
        </a:p>
      </dsp:txBody>
      <dsp:txXfrm>
        <a:off x="5200145" y="3085242"/>
        <a:ext cx="1858066" cy="11148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ADFA6-FBC6-7847-9C44-07854A468D4F}"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9D1D7-C175-284F-9E28-951F17AF5302}" type="slidenum">
              <a:rPr lang="en-US" smtClean="0"/>
              <a:t>‹#›</a:t>
            </a:fld>
            <a:endParaRPr lang="en-US"/>
          </a:p>
        </p:txBody>
      </p:sp>
    </p:spTree>
    <p:extLst>
      <p:ext uri="{BB962C8B-B14F-4D97-AF65-F5344CB8AC3E}">
        <p14:creationId xmlns:p14="http://schemas.microsoft.com/office/powerpoint/2010/main" val="307633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ea typeface="Verdana" panose="020B0604030504040204" pitchFamily="34" charset="0"/>
                <a:cs typeface="Verdana" panose="020B0604030504040204" pitchFamily="34" charset="0"/>
              </a:rPr>
              <a:t>As the former VA Commissioner of Elections, I am glad I am able to speak before you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9D1D7-C175-284F-9E28-951F17AF53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2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 typeface="Arial" panose="020B0604020202020204" pitchFamily="34" charset="0"/>
              <a:buChar char="•"/>
              <a:defRPr/>
            </a:pPr>
            <a:r>
              <a:rPr lang="en-US" sz="1500">
                <a:latin typeface="Times New Roman" panose="02020603050405020304" pitchFamily="18" charset="0"/>
                <a:cs typeface="Times New Roman" panose="02020603050405020304" pitchFamily="18" charset="0"/>
              </a:rPr>
              <a:t>From that same 1934 Brookings Institute Article </a:t>
            </a:r>
          </a:p>
          <a:p>
            <a:pPr marL="471145" lvl="1" indent="-176679" defTabSz="942289">
              <a:buFont typeface="Courier New" panose="02070309020205020404" pitchFamily="49" charset="0"/>
              <a:buChar char="o"/>
              <a:defRPr/>
            </a:pPr>
            <a:r>
              <a:rPr lang="en-US" sz="1500">
                <a:latin typeface="Times New Roman" panose="02020603050405020304" pitchFamily="18" charset="0"/>
                <a:cs typeface="Times New Roman" panose="02020603050405020304" pitchFamily="18" charset="0"/>
              </a:rPr>
              <a:t>Machines expedite returns.  The work of reading off the counters and recording the vote on the return sheets requires such a short time that it is likely to be carefully watched by party representatives and voters, who would not think of remaining at the polls for hours to watch the count of paper ballots.  </a:t>
            </a:r>
          </a:p>
          <a:p>
            <a:pPr marL="471145" lvl="1" indent="-176679" defTabSz="942289">
              <a:buFont typeface="Courier New" panose="02070309020205020404" pitchFamily="49" charset="0"/>
              <a:buChar char="o"/>
              <a:defRPr/>
            </a:pPr>
            <a:r>
              <a:rPr lang="en-US" sz="1500">
                <a:latin typeface="Times New Roman" panose="02020603050405020304" pitchFamily="18" charset="0"/>
                <a:cs typeface="Times New Roman" panose="02020603050405020304" pitchFamily="18" charset="0"/>
              </a:rPr>
              <a:t>While it may be possible to manipulate the machine and steal votes, the experience in many cities seems to indicate that it is not practicable and review of the machines could ferret out issues.  For the community affected with election frauds, the voting machine provides real relief, though not absolute security against all frauds, but it should be noted that voting frauds have tended to disappear in many communities with the use of machines and the honesty of the election is safeguarded in other ways.</a:t>
            </a:r>
          </a:p>
          <a:p>
            <a:pPr marL="176679" indent="-176679" defTabSz="942289">
              <a:buFont typeface="Arial" panose="020B0604020202020204" pitchFamily="34" charset="0"/>
              <a:buChar char="•"/>
              <a:defRPr/>
            </a:pPr>
            <a:r>
              <a:rPr lang="en-US" sz="1500">
                <a:latin typeface="Times New Roman" panose="02020603050405020304" pitchFamily="18" charset="0"/>
                <a:cs typeface="Times New Roman" panose="02020603050405020304" pitchFamily="18" charset="0"/>
              </a:rPr>
              <a:t>In a 1930s review of voting processes, political scientist Joseph Harris concluded that “probably no part of election administration is conducted so poorly as the count of ballots.”</a:t>
            </a:r>
          </a:p>
          <a:p>
            <a:pPr marL="176679" indent="-176679" defTabSz="942289">
              <a:buFont typeface="Arial" panose="020B0604020202020204" pitchFamily="34" charset="0"/>
              <a:buChar char="•"/>
              <a:defRPr/>
            </a:pPr>
            <a:endParaRPr lang="en-US" sz="1500">
              <a:latin typeface="Times New Roman" panose="02020603050405020304" pitchFamily="18" charset="0"/>
              <a:cs typeface="Times New Roman" panose="02020603050405020304" pitchFamily="18" charset="0"/>
            </a:endParaRPr>
          </a:p>
          <a:p>
            <a:pPr marL="176679" indent="-176679" defTabSz="942289">
              <a:buFont typeface="Arial" panose="020B0604020202020204" pitchFamily="34" charset="0"/>
              <a:buChar char="•"/>
              <a:defRPr/>
            </a:pPr>
            <a:endParaRPr lang="en-US"/>
          </a:p>
        </p:txBody>
      </p:sp>
      <p:sp>
        <p:nvSpPr>
          <p:cNvPr id="4" name="Slide Number Placeholder 3"/>
          <p:cNvSpPr>
            <a:spLocks noGrp="1"/>
          </p:cNvSpPr>
          <p:nvPr>
            <p:ph type="sldNum" sz="quarter" idx="5"/>
          </p:nvPr>
        </p:nvSpPr>
        <p:spPr/>
        <p:txBody>
          <a:bodyPr/>
          <a:lstStyle/>
          <a:p>
            <a:fld id="{3C39D1D7-C175-284F-9E28-951F17AF5302}" type="slidenum">
              <a:rPr lang="en-US" smtClean="0"/>
              <a:t>10</a:t>
            </a:fld>
            <a:endParaRPr lang="en-US"/>
          </a:p>
        </p:txBody>
      </p:sp>
    </p:spTree>
    <p:extLst>
      <p:ext uri="{BB962C8B-B14F-4D97-AF65-F5344CB8AC3E}">
        <p14:creationId xmlns:p14="http://schemas.microsoft.com/office/powerpoint/2010/main" val="165421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458" indent="-188458">
              <a:buFont typeface="Symbol" panose="05050102010706020507" pitchFamily="18" charset="2"/>
              <a:buChar char=""/>
            </a:pPr>
            <a:r>
              <a:rPr lang="en-US" sz="1500">
                <a:solidFill>
                  <a:srgbClr val="000000"/>
                </a:solidFill>
                <a:latin typeface="Times New Roman" panose="02020603050405020304" pitchFamily="18" charset="0"/>
                <a:ea typeface="Times New Roman" panose="02020603050405020304" pitchFamily="18" charset="0"/>
              </a:rPr>
              <a:t>Rice University conducted a study in which participants hand counted just two races on 120 ballots. The participants accurately counted the results of the two races only 58% of the time. </a:t>
            </a:r>
          </a:p>
          <a:p>
            <a:pPr marL="188458" indent="-188458">
              <a:buFont typeface="Symbol" panose="05050102010706020507" pitchFamily="18" charset="2"/>
              <a:buChar char=""/>
            </a:pPr>
            <a:r>
              <a:rPr lang="en-US" sz="1500">
                <a:solidFill>
                  <a:srgbClr val="000000"/>
                </a:solidFill>
                <a:latin typeface="Times New Roman" panose="02020603050405020304" pitchFamily="18" charset="0"/>
                <a:ea typeface="Times New Roman" panose="02020603050405020304" pitchFamily="18" charset="0"/>
              </a:rPr>
              <a:t>An MIT study in New Hampshire found that poll workers who counted ballots by hand were off by 8%. The error rate for machine counting was about 0.5%.</a:t>
            </a:r>
          </a:p>
          <a:p>
            <a:endParaRPr lang="en-US"/>
          </a:p>
        </p:txBody>
      </p:sp>
      <p:sp>
        <p:nvSpPr>
          <p:cNvPr id="4" name="Slide Number Placeholder 3"/>
          <p:cNvSpPr>
            <a:spLocks noGrp="1"/>
          </p:cNvSpPr>
          <p:nvPr>
            <p:ph type="sldNum" sz="quarter" idx="5"/>
          </p:nvPr>
        </p:nvSpPr>
        <p:spPr/>
        <p:txBody>
          <a:bodyPr/>
          <a:lstStyle/>
          <a:p>
            <a:fld id="{3C39D1D7-C175-284F-9E28-951F17AF5302}" type="slidenum">
              <a:rPr lang="en-US" smtClean="0"/>
              <a:t>11</a:t>
            </a:fld>
            <a:endParaRPr lang="en-US"/>
          </a:p>
        </p:txBody>
      </p:sp>
    </p:spTree>
    <p:extLst>
      <p:ext uri="{BB962C8B-B14F-4D97-AF65-F5344CB8AC3E}">
        <p14:creationId xmlns:p14="http://schemas.microsoft.com/office/powerpoint/2010/main" val="329148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Times New Roman" panose="02020603050405020304" pitchFamily="18" charset="0"/>
                <a:ea typeface="+mn-ea"/>
                <a:cs typeface="Times New Roman" panose="02020603050405020304" pitchFamily="18" charset="0"/>
              </a:rPr>
              <a:t>The Voluntary Voting System Guidelines, or VVSG, create a system of requirements </a:t>
            </a:r>
            <a:r>
              <a:rPr lang="en-US" sz="1200" b="0" i="0" kern="1200">
                <a:solidFill>
                  <a:schemeClr val="tx1"/>
                </a:solidFill>
                <a:effectLst/>
                <a:latin typeface="+mn-lt"/>
                <a:ea typeface="+mn-ea"/>
                <a:cs typeface="+mn-cs"/>
              </a:rPr>
              <a:t>to independently verify that voting systems comply with the functional capabilities, accessibility, and security requirements necessary to ensure the integrity and reliability of voting system operation</a:t>
            </a:r>
            <a:endParaRPr lang="en-US" sz="1200" b="0" i="0" u="none" strike="noStrike" kern="1200">
              <a:solidFill>
                <a:schemeClr val="tx1"/>
              </a:solidFill>
              <a:effectLst/>
              <a:latin typeface="Times New Roman" panose="02020603050405020304" pitchFamily="18" charset="0"/>
              <a:ea typeface="+mn-ea"/>
              <a:cs typeface="Times New Roman" panose="02020603050405020304" pitchFamily="18" charset="0"/>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Times New Roman" panose="02020603050405020304" pitchFamily="18" charset="0"/>
                <a:ea typeface="+mn-ea"/>
                <a:cs typeface="Times New Roman" panose="02020603050405020304" pitchFamily="18" charset="0"/>
              </a:rPr>
              <a:t>These guidelines are completely voluntary; however, some states do require adherence to VVSG by law. </a:t>
            </a:r>
            <a:r>
              <a:rPr lang="en-US" sz="1200" b="0" i="0" kern="1200">
                <a:solidFill>
                  <a:schemeClr val="tx1"/>
                </a:solidFill>
                <a:effectLst/>
                <a:latin typeface="Times New Roman" panose="02020603050405020304" pitchFamily="18" charset="0"/>
                <a:ea typeface="+mn-ea"/>
                <a:cs typeface="Times New Roman" panose="02020603050405020304" pitchFamily="18" charset="0"/>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Times New Roman" panose="02020603050405020304" pitchFamily="18" charset="0"/>
                <a:ea typeface="+mn-ea"/>
                <a:cs typeface="Times New Roman" panose="02020603050405020304" pitchFamily="18" charset="0"/>
              </a:rPr>
              <a:t>The original VVSG started with version 1.0.</a:t>
            </a:r>
            <a:r>
              <a:rPr lang="en-US" sz="1200" b="0" i="0" kern="1200">
                <a:solidFill>
                  <a:schemeClr val="tx1"/>
                </a:solidFill>
                <a:effectLst/>
                <a:latin typeface="Times New Roman" panose="02020603050405020304" pitchFamily="18" charset="0"/>
                <a:ea typeface="+mn-ea"/>
                <a:cs typeface="Times New Roman" panose="02020603050405020304" pitchFamily="18" charset="0"/>
              </a:rPr>
              <a:t>​  </a:t>
            </a:r>
            <a:r>
              <a:rPr lang="en-US" sz="1200" b="0" i="0" u="none" strike="noStrike" kern="1200">
                <a:solidFill>
                  <a:schemeClr val="tx1"/>
                </a:solidFill>
                <a:effectLst/>
                <a:latin typeface="Times New Roman" panose="02020603050405020304" pitchFamily="18" charset="0"/>
                <a:ea typeface="+mn-ea"/>
                <a:cs typeface="Times New Roman" panose="02020603050405020304" pitchFamily="18" charset="0"/>
              </a:rPr>
              <a:t>The EAC recently adopted higher standards for voting systems – known as the VVSG 2.0.</a:t>
            </a:r>
            <a:r>
              <a:rPr lang="en-US" sz="1200" b="0" i="0" kern="1200">
                <a:solidFill>
                  <a:schemeClr val="tx1"/>
                </a:solidFill>
                <a:effectLst/>
                <a:latin typeface="Times New Roman" panose="02020603050405020304" pitchFamily="18" charset="0"/>
                <a:ea typeface="+mn-ea"/>
                <a:cs typeface="Times New Roman" panose="02020603050405020304" pitchFamily="18" charset="0"/>
              </a:rPr>
              <a:t>​</a:t>
            </a:r>
          </a:p>
          <a:p>
            <a:endParaRPr lang="en-US"/>
          </a:p>
        </p:txBody>
      </p:sp>
      <p:sp>
        <p:nvSpPr>
          <p:cNvPr id="4" name="Slide Number Placeholder 3"/>
          <p:cNvSpPr>
            <a:spLocks noGrp="1"/>
          </p:cNvSpPr>
          <p:nvPr>
            <p:ph type="sldNum" sz="quarter" idx="5"/>
          </p:nvPr>
        </p:nvSpPr>
        <p:spPr/>
        <p:txBody>
          <a:bodyPr/>
          <a:lstStyle/>
          <a:p>
            <a:fld id="{3C39D1D7-C175-284F-9E28-951F17AF5302}" type="slidenum">
              <a:rPr lang="en-US" smtClean="0"/>
              <a:t>12</a:t>
            </a:fld>
            <a:endParaRPr lang="en-US"/>
          </a:p>
        </p:txBody>
      </p:sp>
    </p:spTree>
    <p:extLst>
      <p:ext uri="{BB962C8B-B14F-4D97-AF65-F5344CB8AC3E}">
        <p14:creationId xmlns:p14="http://schemas.microsoft.com/office/powerpoint/2010/main" val="287181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5EF80-A4D3-6985-4A93-9DE7F9DD6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36C5D-EA29-0D19-0ECE-C761BF580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5A414-9D13-AC04-CEBB-E900AF457DF6}"/>
              </a:ext>
            </a:extLst>
          </p:cNvPr>
          <p:cNvSpPr>
            <a:spLocks noGrp="1"/>
          </p:cNvSpPr>
          <p:nvPr>
            <p:ph type="body" idx="1"/>
          </p:nvPr>
        </p:nvSpPr>
        <p:spPr/>
        <p:txBody>
          <a:bodyPr/>
          <a:lstStyle/>
          <a:p>
            <a:pPr marL="171450" indent="-171450">
              <a:buFont typeface="Arial,Sans-Serif"/>
              <a:buChar char="•"/>
            </a:pPr>
            <a:r>
              <a:rPr lang="en-US" b="0">
                <a:latin typeface="Verdana"/>
                <a:ea typeface="Verdana"/>
              </a:rPr>
              <a:t>Prior to application approval, every machine must undergo penetration testing to determine what if any vulnerabilities are present, evaluate a</a:t>
            </a:r>
            <a:r>
              <a:rPr lang="en-US" b="0">
                <a:solidFill>
                  <a:srgbClr val="0F0F0F"/>
                </a:solidFill>
                <a:latin typeface="Verdana"/>
                <a:ea typeface="Verdana"/>
              </a:rPr>
              <a:t>ny mitigating controls, and determine both the likelihood and potential impact of a successful exploit.</a:t>
            </a:r>
            <a:endParaRPr lang="en-US" b="0">
              <a:solidFill>
                <a:srgbClr val="444444"/>
              </a:solidFill>
              <a:latin typeface="Verdana"/>
              <a:ea typeface="Verdana"/>
            </a:endParaRPr>
          </a:p>
          <a:p>
            <a:pPr marL="171450" indent="-171450">
              <a:buFont typeface="Arial,Sans-Serif"/>
              <a:buChar char="•"/>
            </a:pPr>
            <a:r>
              <a:rPr lang="en-US" b="0">
                <a:solidFill>
                  <a:srgbClr val="0F0F0F"/>
                </a:solidFill>
                <a:latin typeface="Verdana"/>
                <a:ea typeface="Verdana"/>
              </a:rPr>
              <a:t>Given the evolving nature of election security, such measures play an essential role in strengthening the integrity and resilience of electoral systems, ultimately reinforcing public confidence in the election process.</a:t>
            </a:r>
          </a:p>
          <a:p>
            <a:pPr marL="171450" indent="-171450">
              <a:buFont typeface="Arial,Sans-Serif"/>
              <a:buChar char="•"/>
            </a:pPr>
            <a:r>
              <a:rPr lang="en-US" b="0">
                <a:solidFill>
                  <a:srgbClr val="444444"/>
                </a:solidFill>
                <a:latin typeface="Verdana"/>
                <a:ea typeface="Verdana"/>
              </a:rPr>
              <a:t>Penetration testing helps uncover exploitable security weaknesses before formal certification testing begins, allowing manufacturers to address issues proactively.</a:t>
            </a:r>
          </a:p>
          <a:p>
            <a:pPr marL="171450" indent="-171450">
              <a:buFont typeface="Arial,Sans-Serif"/>
              <a:buChar char="•"/>
            </a:pPr>
            <a:r>
              <a:rPr lang="en-US" b="0">
                <a:solidFill>
                  <a:srgbClr val="444444"/>
                </a:solidFill>
                <a:latin typeface="Verdana"/>
                <a:ea typeface="Verdana"/>
              </a:rPr>
              <a:t>By simulating real-world attack scenarios, penetration testing ensures voting systems are better equipped to withstand malicious threats, enhancing overall trust in the system’s security posture.</a:t>
            </a:r>
          </a:p>
          <a:p>
            <a:pPr marL="171450" indent="-171450">
              <a:buFont typeface="Arial,Sans-Serif"/>
              <a:buChar char="•"/>
            </a:pPr>
            <a:r>
              <a:rPr lang="en-US" b="0">
                <a:solidFill>
                  <a:srgbClr val="0F0F0F"/>
                </a:solidFill>
                <a:latin typeface="Verdana"/>
                <a:ea typeface="Verdana"/>
                <a:cs typeface="Times New Roman"/>
              </a:rPr>
              <a:t>Access to the machines can be through </a:t>
            </a:r>
            <a:r>
              <a:rPr lang="en-US" b="0">
                <a:solidFill>
                  <a:srgbClr val="444444"/>
                </a:solidFill>
                <a:latin typeface="Verdana"/>
                <a:ea typeface="Verdana"/>
              </a:rPr>
              <a:t>table top exercises, physical component audits, vulnerability scanning and precertification assessments</a:t>
            </a:r>
            <a:endParaRPr lang="en-US" b="0">
              <a:solidFill>
                <a:srgbClr val="0F0F0F"/>
              </a:solidFill>
              <a:latin typeface="Verdana"/>
              <a:ea typeface="Verdana"/>
              <a:cs typeface="Times New Roman"/>
            </a:endParaRPr>
          </a:p>
          <a:p>
            <a:endParaRPr lang="en-US">
              <a:latin typeface="Times New Roman"/>
              <a:cs typeface="Times New Roman"/>
            </a:endParaRPr>
          </a:p>
        </p:txBody>
      </p:sp>
      <p:sp>
        <p:nvSpPr>
          <p:cNvPr id="4" name="Slide Number Placeholder 3">
            <a:extLst>
              <a:ext uri="{FF2B5EF4-FFF2-40B4-BE49-F238E27FC236}">
                <a16:creationId xmlns:a16="http://schemas.microsoft.com/office/drawing/2014/main" id="{A10B5FD0-9BE7-06B3-7740-0EDE455C3C56}"/>
              </a:ext>
            </a:extLst>
          </p:cNvPr>
          <p:cNvSpPr>
            <a:spLocks noGrp="1"/>
          </p:cNvSpPr>
          <p:nvPr>
            <p:ph type="sldNum" sz="quarter" idx="5"/>
          </p:nvPr>
        </p:nvSpPr>
        <p:spPr/>
        <p:txBody>
          <a:bodyPr/>
          <a:lstStyle/>
          <a:p>
            <a:pPr marL="0" marR="0" lvl="0" indent="0" algn="r" defTabSz="937900" rtl="0" eaLnBrk="1" fontAlgn="auto" latinLnBrk="0" hangingPunct="1">
              <a:lnSpc>
                <a:spcPct val="100000"/>
              </a:lnSpc>
              <a:spcBef>
                <a:spcPts val="0"/>
              </a:spcBef>
              <a:spcAft>
                <a:spcPts val="0"/>
              </a:spcAft>
              <a:buClrTx/>
              <a:buSzTx/>
              <a:buFontTx/>
              <a:buNone/>
              <a:tabLst/>
              <a:defRPr/>
            </a:pPr>
            <a:fld id="{3C39D1D7-C175-284F-9E28-951F17AF530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79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3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8435" indent="-178435" defTabSz="942289">
              <a:buFont typeface="Arial" panose="020B0604020202020204" pitchFamily="34" charset="0"/>
              <a:buChar char="•"/>
              <a:defRPr/>
            </a:pPr>
            <a:r>
              <a:rPr lang="en-US">
                <a:solidFill>
                  <a:srgbClr val="000000"/>
                </a:solidFill>
              </a:rPr>
              <a:t>To ensure current systems can realize their full expected lifespan, limited maintenance modifications will be allowed by the EAC to previously certified systems in the areas of security patches, replacing end-of life components, bug fixes, and adding functionality required by jurisdictional rule changes.</a:t>
            </a:r>
            <a:endParaRPr lang="en-US">
              <a:solidFill>
                <a:srgbClr val="444444"/>
              </a:solidFill>
            </a:endParaRPr>
          </a:p>
          <a:p>
            <a:pPr marL="178435" indent="-178435" defTabSz="942289">
              <a:buFont typeface="Arial" panose="020B0604020202020204" pitchFamily="34" charset="0"/>
              <a:buChar char="•"/>
              <a:defRPr/>
            </a:pPr>
            <a:r>
              <a:rPr lang="en-US">
                <a:solidFill>
                  <a:srgbClr val="000000"/>
                </a:solidFill>
              </a:rPr>
              <a:t>No currently used voting systems will be decertified by the EAC through this process, and you will be able to continue using any system that has been certified by the EAC. </a:t>
            </a:r>
            <a:endParaRPr lang="en-US">
              <a:solidFill>
                <a:srgbClr val="444444"/>
              </a:solidFill>
            </a:endParaRPr>
          </a:p>
          <a:p>
            <a:pPr marL="178435" indent="-178435" defTabSz="942289">
              <a:buFont typeface="Arial" panose="020B0604020202020204" pitchFamily="34" charset="0"/>
              <a:buChar char="•"/>
              <a:defRPr/>
            </a:pPr>
            <a:r>
              <a:rPr lang="en-US">
                <a:solidFill>
                  <a:srgbClr val="000000"/>
                </a:solidFill>
              </a:rPr>
              <a:t>Current systems do not need to be replaced or recertified unless otherwise dictated by individual state statute. </a:t>
            </a:r>
            <a:endParaRPr lang="en-US">
              <a:solidFill>
                <a:srgbClr val="444444"/>
              </a:solidFill>
              <a:ea typeface="Calibri" panose="020F0502020204030204"/>
              <a:cs typeface="Calibri" panose="020F0502020204030204"/>
            </a:endParaRPr>
          </a:p>
          <a:p>
            <a:pPr marL="178435" indent="-178435" defTabSz="942289">
              <a:buFont typeface="Arial" panose="020B0604020202020204" pitchFamily="34" charset="0"/>
              <a:buChar char="•"/>
              <a:defRPr/>
            </a:pPr>
            <a:endParaRPr lang="en-US">
              <a:solidFill>
                <a:srgbClr val="000000"/>
              </a:solidFill>
              <a:latin typeface="Calibri" panose="020F0502020204030204"/>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C39D1D7-C175-284F-9E28-951F17AF5302}" type="slidenum">
              <a:rPr lang="en-US" smtClean="0"/>
              <a:t>14</a:t>
            </a:fld>
            <a:endParaRPr lang="en-US"/>
          </a:p>
        </p:txBody>
      </p:sp>
    </p:spTree>
    <p:extLst>
      <p:ext uri="{BB962C8B-B14F-4D97-AF65-F5344CB8AC3E}">
        <p14:creationId xmlns:p14="http://schemas.microsoft.com/office/powerpoint/2010/main" val="2812555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defRPr/>
            </a:pPr>
            <a:r>
              <a:rPr lang="en-US" sz="1500">
                <a:latin typeface="Times New Roman" panose="02020603050405020304" pitchFamily="18" charset="0"/>
                <a:cs typeface="Times New Roman" panose="02020603050405020304" pitchFamily="18" charset="0"/>
              </a:rPr>
              <a:t>In addition to the certified system, we currently have 4 additional 2.0 systems in the test case development stages and at varying locations with new drops, penetration testing, source code review, documentation review, and hardware testing completion</a:t>
            </a:r>
            <a:endParaRPr lang="en-US" sz="1500">
              <a:latin typeface="Times New Roman" panose="02020603050405020304" pitchFamily="18" charset="0"/>
              <a:ea typeface="Calibri" panose="020F0502020204030204"/>
              <a:cs typeface="Times New Roman" panose="02020603050405020304" pitchFamily="18" charset="0"/>
            </a:endParaRPr>
          </a:p>
          <a:p>
            <a:pPr marL="176679" indent="-176679">
              <a:lnSpc>
                <a:spcPct val="114999"/>
              </a:lnSpc>
              <a:spcAft>
                <a:spcPts val="824"/>
              </a:spcAft>
              <a:buFont typeface="Arial" panose="02070309020205020404" pitchFamily="49" charset="0"/>
              <a:buChar char="•"/>
              <a:defRPr/>
            </a:pPr>
            <a:r>
              <a:rPr lang="en-US" sz="1500">
                <a:latin typeface="Times New Roman" panose="02020603050405020304" pitchFamily="18" charset="0"/>
                <a:cs typeface="Times New Roman" panose="02020603050405020304" pitchFamily="18" charset="0"/>
              </a:rPr>
              <a:t>Above is a basic outline of a test campaign. Although there are additional steps for each section, this shows the overall flow.</a:t>
            </a:r>
            <a:endParaRPr lang="en-US" sz="1500">
              <a:solidFill>
                <a:srgbClr val="444444"/>
              </a:solidFill>
              <a:latin typeface="Times New Roman" panose="02020603050405020304" pitchFamily="18" charset="0"/>
              <a:cs typeface="Times New Roman" panose="02020603050405020304" pitchFamily="18" charset="0"/>
            </a:endParaRPr>
          </a:p>
          <a:p>
            <a:pPr lvl="1" indent="-176679">
              <a:lnSpc>
                <a:spcPct val="114999"/>
              </a:lnSpc>
              <a:spcAft>
                <a:spcPts val="824"/>
              </a:spcAft>
              <a:buFont typeface="Courier New" panose="02070309020205020404" pitchFamily="49" charset="0"/>
              <a:buChar char="o"/>
              <a:defRPr/>
            </a:pPr>
            <a:r>
              <a:rPr lang="en-US" sz="1500">
                <a:latin typeface="Times New Roman" panose="02020603050405020304" pitchFamily="18" charset="0"/>
                <a:cs typeface="Times New Roman" panose="02020603050405020304" pitchFamily="18" charset="0"/>
              </a:rPr>
              <a:t>The review process is to provide us with confidence that there is sufficient testing occurring by making sure that the test cases contain sufficient detail and information for us to have confidence that it was tested.</a:t>
            </a:r>
          </a:p>
          <a:p>
            <a:pPr lvl="1" indent="-176679">
              <a:lnSpc>
                <a:spcPct val="114999"/>
              </a:lnSpc>
              <a:spcAft>
                <a:spcPts val="824"/>
              </a:spcAft>
              <a:buFont typeface="Courier New" panose="02070309020205020404" pitchFamily="49" charset="0"/>
              <a:buChar char="o"/>
              <a:defRPr/>
            </a:pPr>
            <a:r>
              <a:rPr lang="en-US" sz="1600">
                <a:ea typeface="Calibri" panose="020F0502020204030204"/>
                <a:cs typeface="Calibri" panose="020F0502020204030204"/>
              </a:rPr>
              <a:t>The process may have to be repeated should the final report show that the system is not ready for certification</a:t>
            </a:r>
            <a:endParaRPr lang="en-US" sz="1500">
              <a:solidFill>
                <a:srgbClr val="444444"/>
              </a:solidFill>
              <a:latin typeface="Times New Roman" panose="02020603050405020304" pitchFamily="18" charset="0"/>
              <a:ea typeface="Calibri" panose="020F0502020204030204"/>
              <a:cs typeface="Times New Roman" panose="02020603050405020304" pitchFamily="18" charset="0"/>
            </a:endParaRPr>
          </a:p>
          <a:p>
            <a:pPr marL="0" indent="0">
              <a:lnSpc>
                <a:spcPct val="114999"/>
              </a:lnSpc>
              <a:spcAft>
                <a:spcPts val="824"/>
              </a:spcAft>
              <a:buFont typeface="Arial" panose="02070309020205020404" pitchFamily="49" charset="0"/>
              <a:buNone/>
              <a:defRPr/>
            </a:pPr>
            <a:endParaRPr lang="en-US" sz="1500">
              <a:solidFill>
                <a:srgbClr val="444444"/>
              </a:solidFill>
              <a:latin typeface="Times New Roman" panose="02020603050405020304" pitchFamily="18" charset="0"/>
              <a:cs typeface="Times New Roman" panose="02020603050405020304" pitchFamily="18" charset="0"/>
            </a:endParaRPr>
          </a:p>
          <a:p>
            <a:pPr indent="-176679">
              <a:buFont typeface="Arial" panose="02070309020205020404" pitchFamily="49" charset="0"/>
              <a:buChar char="•"/>
              <a:defRPr/>
            </a:pP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pPr defTabSz="966506">
              <a:defRPr/>
            </a:pPr>
            <a:fld id="{3C39D1D7-C175-284F-9E28-951F17AF5302}" type="slidenum">
              <a:rPr lang="en-US">
                <a:solidFill>
                  <a:prstClr val="black"/>
                </a:solidFill>
                <a:latin typeface="Calibri" panose="020F0502020204030204"/>
              </a:rPr>
              <a:pPr defTabSz="96650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04769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55" marR="0" lvl="0" indent="-1733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solidFill>
                  <a:srgbClr val="000000"/>
                </a:solidFill>
                <a:effectLst/>
                <a:latin typeface="Calibri"/>
                <a:ea typeface="Calibri"/>
                <a:cs typeface="Calibri"/>
              </a:rPr>
              <a:t>These guidelines are completely voluntary; however, some states do require adherence to VVSG by law. </a:t>
            </a:r>
            <a:r>
              <a:rPr lang="en-US" sz="1800" b="0" i="0">
                <a:solidFill>
                  <a:srgbClr val="000000"/>
                </a:solidFill>
                <a:effectLst/>
                <a:latin typeface="Calibri"/>
                <a:ea typeface="Calibri"/>
                <a:cs typeface="Calibri"/>
              </a:rPr>
              <a:t>​</a:t>
            </a:r>
            <a:endParaRPr lang="en-US" sz="1800" b="0" i="0" u="none" strike="noStrike">
              <a:solidFill>
                <a:srgbClr val="444444"/>
              </a:solidFill>
              <a:effectLst/>
              <a:latin typeface="Calibri"/>
              <a:ea typeface="Calibri"/>
              <a:cs typeface="Calibri"/>
            </a:endParaRPr>
          </a:p>
          <a:p>
            <a:pPr marL="173355" marR="0" lvl="0" indent="-1733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solidFill>
                  <a:srgbClr val="000000"/>
                </a:solidFill>
                <a:effectLst/>
                <a:latin typeface="Calibri"/>
                <a:ea typeface="Calibri"/>
                <a:cs typeface="Calibri"/>
              </a:rPr>
              <a:t>Major updates were made to all areas including:  cybersecurity, interoperability, accessibility, and auditability.</a:t>
            </a:r>
            <a:r>
              <a:rPr lang="en-US" sz="1800" b="0" i="0">
                <a:solidFill>
                  <a:srgbClr val="000000"/>
                </a:solidFill>
                <a:effectLst/>
                <a:latin typeface="Calibri"/>
                <a:ea typeface="Calibri"/>
                <a:cs typeface="Calibri"/>
              </a:rPr>
              <a:t>​</a:t>
            </a:r>
            <a:endParaRPr lang="en-US" sz="1800" b="0" i="0" u="none" strike="noStrike">
              <a:solidFill>
                <a:srgbClr val="444444"/>
              </a:solidFill>
              <a:effectLst/>
              <a:latin typeface="Calibri"/>
              <a:ea typeface="Calibri"/>
              <a:cs typeface="Calibri"/>
            </a:endParaRPr>
          </a:p>
          <a:p>
            <a:pPr marL="173355" marR="0" lvl="0" indent="-1733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solidFill>
                  <a:srgbClr val="000000"/>
                </a:solidFill>
                <a:effectLst/>
                <a:latin typeface="Calibri"/>
                <a:ea typeface="Calibri"/>
                <a:cs typeface="Calibri"/>
              </a:rPr>
              <a:t>Additionally, the EAC now requires penetration testing on all systems prior to entering the testing and certification program.</a:t>
            </a:r>
            <a:r>
              <a:rPr lang="en-US" sz="1800" b="0" i="0">
                <a:solidFill>
                  <a:srgbClr val="000000"/>
                </a:solidFill>
                <a:effectLst/>
                <a:latin typeface="Calibri"/>
                <a:ea typeface="Calibri"/>
                <a:cs typeface="Calibri"/>
              </a:rPr>
              <a:t>​</a:t>
            </a:r>
            <a:endParaRPr lang="en-US" sz="1800" b="0" i="0" u="none" strike="noStrike">
              <a:solidFill>
                <a:srgbClr val="444444"/>
              </a:solidFill>
              <a:effectLst/>
              <a:latin typeface="Calibri"/>
              <a:ea typeface="Calibri"/>
              <a:cs typeface="Calibri"/>
            </a:endParaRPr>
          </a:p>
          <a:p>
            <a:pPr marL="173355" marR="0" lvl="0" indent="-1733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solidFill>
                  <a:srgbClr val="000000"/>
                </a:solidFill>
                <a:effectLst/>
                <a:latin typeface="Calibri"/>
                <a:ea typeface="Calibri"/>
                <a:cs typeface="Calibri"/>
              </a:rPr>
              <a:t>It will take time for new systems to be developed, certified to VVSG 2.0, and fielded for use in elections, particularly in an environment of constrained funding for state and local elections.</a:t>
            </a:r>
            <a:r>
              <a:rPr lang="en-US" sz="1800" b="0" i="0">
                <a:solidFill>
                  <a:srgbClr val="000000"/>
                </a:solidFill>
                <a:effectLst/>
                <a:latin typeface="Calibri"/>
                <a:ea typeface="Calibri"/>
                <a:cs typeface="Calibri"/>
              </a:rPr>
              <a:t>​</a:t>
            </a:r>
            <a:endParaRPr lang="en-US" sz="1800" b="0" i="0" u="none" strike="noStrike">
              <a:solidFill>
                <a:srgbClr val="444444"/>
              </a:solidFill>
              <a:effectLst/>
              <a:latin typeface="Calibri"/>
              <a:ea typeface="Calibri"/>
              <a:cs typeface="Calibri"/>
            </a:endParaRPr>
          </a:p>
          <a:p>
            <a:pPr marL="173355" marR="0" lvl="0" indent="-17335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a:solidFill>
                  <a:srgbClr val="000000"/>
                </a:solidFill>
                <a:effectLst/>
                <a:latin typeface="Calibri"/>
                <a:ea typeface="Calibri"/>
                <a:cs typeface="Calibri"/>
              </a:rPr>
              <a:t>If you need assistance in responding to questions from press or the public, please contact the EAC. We have a toolkit with messaging and FAQ information and more at eac.gov.</a:t>
            </a:r>
            <a:r>
              <a:rPr lang="en-US" sz="1800" b="0" i="0">
                <a:solidFill>
                  <a:srgbClr val="000000"/>
                </a:solidFill>
                <a:effectLst/>
                <a:latin typeface="Calibri"/>
                <a:ea typeface="Calibri"/>
                <a:cs typeface="Calibri"/>
              </a:rPr>
              <a:t>​</a:t>
            </a:r>
            <a:endParaRPr lang="en-US" sz="1800" b="0" i="0">
              <a:solidFill>
                <a:srgbClr val="444444"/>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C39D1D7-C175-284F-9E28-951F17AF5302}" type="slidenum">
              <a:rPr lang="en-US" smtClean="0"/>
              <a:t>16</a:t>
            </a:fld>
            <a:endParaRPr lang="en-US"/>
          </a:p>
        </p:txBody>
      </p:sp>
    </p:spTree>
    <p:extLst>
      <p:ext uri="{BB962C8B-B14F-4D97-AF65-F5344CB8AC3E}">
        <p14:creationId xmlns:p14="http://schemas.microsoft.com/office/powerpoint/2010/main" val="30476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458" indent="-188458">
              <a:buFont typeface="Arial"/>
              <a:buChar char="•"/>
            </a:pPr>
            <a:r>
              <a:rPr lang="en-US" sz="1200" b="0" i="0" kern="1200">
                <a:solidFill>
                  <a:schemeClr val="tx1"/>
                </a:solidFill>
                <a:effectLst/>
                <a:latin typeface="Verdana" panose="020B0604030504040204" pitchFamily="34" charset="0"/>
                <a:ea typeface="+mn-ea"/>
                <a:cs typeface="+mn-cs"/>
              </a:rPr>
              <a:t>1.0 to 2.0 improvements include:</a:t>
            </a:r>
            <a:endParaRPr lang="en-US" sz="1500">
              <a:latin typeface="Times New Roman" panose="02020603050405020304" pitchFamily="18" charset="0"/>
              <a:ea typeface="Calibri"/>
              <a:cs typeface="Times New Roman" panose="02020603050405020304" pitchFamily="18" charset="0"/>
            </a:endParaRPr>
          </a:p>
          <a:p>
            <a:pPr marL="742950" lvl="1" indent="-285750">
              <a:buFont typeface="Courier New" panose="02070309020205020404" pitchFamily="49" charset="0"/>
              <a:buChar char="o"/>
            </a:pPr>
            <a:r>
              <a:rPr lang="en-US" sz="1500" b="1">
                <a:latin typeface="Times New Roman" panose="02020603050405020304" pitchFamily="18" charset="0"/>
                <a:ea typeface="Calibri"/>
                <a:cs typeface="Times New Roman" panose="02020603050405020304" pitchFamily="18" charset="0"/>
              </a:rPr>
              <a:t>Advanced</a:t>
            </a:r>
            <a:r>
              <a:rPr lang="en-US" sz="1500" b="1">
                <a:latin typeface="Times New Roman" panose="02020603050405020304" pitchFamily="18" charset="0"/>
                <a:cs typeface="Times New Roman" panose="02020603050405020304" pitchFamily="18" charset="0"/>
              </a:rPr>
              <a:t> Security</a:t>
            </a:r>
            <a:r>
              <a:rPr lang="en-US" sz="1500" b="0">
                <a:latin typeface="Times New Roman" panose="02020603050405020304" pitchFamily="18" charset="0"/>
                <a:cs typeface="Times New Roman" panose="02020603050405020304" pitchFamily="18" charset="0"/>
              </a:rPr>
              <a:t>:  Incorporates software independence, stronger auditability, and modern cybersecurity best practices.</a:t>
            </a:r>
          </a:p>
          <a:p>
            <a:pPr marL="742950" lvl="1" indent="-285750">
              <a:buFont typeface="Courier New" panose="02070309020205020404" pitchFamily="49" charset="0"/>
              <a:buChar char="o"/>
            </a:pPr>
            <a:r>
              <a:rPr lang="en-US" sz="1500" b="1">
                <a:latin typeface="Times New Roman" panose="02020603050405020304" pitchFamily="18" charset="0"/>
                <a:cs typeface="Times New Roman" panose="02020603050405020304" pitchFamily="18" charset="0"/>
              </a:rPr>
              <a:t>Improved Usability &amp; Accessibility:  </a:t>
            </a:r>
            <a:r>
              <a:rPr lang="en-US" sz="1500" b="0">
                <a:latin typeface="Times New Roman" panose="02020603050405020304" pitchFamily="18" charset="0"/>
                <a:cs typeface="Times New Roman" panose="02020603050405020304" pitchFamily="18" charset="0"/>
              </a:rPr>
              <a:t>Expands design guidance to better support voters with disabilities and overall voter experience.</a:t>
            </a:r>
          </a:p>
          <a:p>
            <a:pPr marL="742950" lvl="1" indent="-285750">
              <a:buFont typeface="Courier New" panose="02070309020205020404" pitchFamily="49" charset="0"/>
              <a:buChar char="o"/>
            </a:pPr>
            <a:r>
              <a:rPr lang="en-US" sz="1500" b="1">
                <a:latin typeface="Times New Roman" panose="02020603050405020304" pitchFamily="18" charset="0"/>
                <a:cs typeface="Times New Roman" panose="02020603050405020304" pitchFamily="18" charset="0"/>
              </a:rPr>
              <a:t>Greater Transparency:  </a:t>
            </a:r>
            <a:r>
              <a:rPr lang="en-US" sz="1500" b="0">
                <a:latin typeface="Times New Roman" panose="02020603050405020304" pitchFamily="18" charset="0"/>
                <a:cs typeface="Times New Roman" panose="02020603050405020304" pitchFamily="18" charset="0"/>
              </a:rPr>
              <a:t>Enhances system clarity to support public confidence and robust verification.</a:t>
            </a:r>
          </a:p>
          <a:p>
            <a:pPr marL="742950" lvl="1" indent="-285750">
              <a:buFont typeface="Courier New" panose="02070309020205020404" pitchFamily="49" charset="0"/>
              <a:buChar char="o"/>
            </a:pPr>
            <a:r>
              <a:rPr lang="en-US" sz="1500" b="1">
                <a:latin typeface="Times New Roman" panose="02020603050405020304" pitchFamily="18" charset="0"/>
                <a:cs typeface="Times New Roman" panose="02020603050405020304" pitchFamily="18" charset="0"/>
              </a:rPr>
              <a:t>Modular &amp; Interoperable Design:  </a:t>
            </a:r>
            <a:r>
              <a:rPr lang="en-US" sz="1500" b="0">
                <a:latin typeface="Times New Roman" panose="02020603050405020304" pitchFamily="18" charset="0"/>
                <a:cs typeface="Times New Roman" panose="02020603050405020304" pitchFamily="18" charset="0"/>
              </a:rPr>
              <a:t>Enables updates to individual components without requiring full system re-certification.</a:t>
            </a:r>
            <a:endParaRPr lang="en-US" sz="1500" b="0">
              <a:latin typeface="Times New Roman" panose="02020603050405020304" pitchFamily="18" charset="0"/>
              <a:ea typeface="Calibri"/>
              <a:cs typeface="Times New Roman" panose="02020603050405020304" pitchFamily="18" charset="0"/>
            </a:endParaRPr>
          </a:p>
          <a:p>
            <a:endParaRPr lang="en-US" b="0">
              <a:ea typeface="Verdan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9D1D7-C175-284F-9E28-951F17AF5302}" type="slidenum">
              <a:rPr kumimoji="0" lang="en-US" sz="1200" b="1"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078849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605" indent="-180605">
              <a:buFont typeface="Arial,Sans-Serif"/>
              <a:buChar char="•"/>
              <a:defRPr/>
            </a:pPr>
            <a:r>
              <a:rPr lang="en-US" sz="1200">
                <a:latin typeface="Times New Roman" panose="02020603050405020304" pitchFamily="18" charset="0"/>
                <a:cs typeface="Times New Roman" panose="02020603050405020304" pitchFamily="18" charset="0"/>
              </a:rPr>
              <a:t>Thanks to all of this work, I am pleased to announce that the EAC has certified our first 2.0 VVSG System – Hart Verity Vanguard 1.0</a:t>
            </a:r>
            <a:endParaRPr lang="en-US" sz="1200">
              <a:solidFill>
                <a:srgbClr val="444444"/>
              </a:solidFill>
              <a:latin typeface="Times New Roman" panose="02020603050405020304" pitchFamily="18" charset="0"/>
              <a:cs typeface="Times New Roman" panose="02020603050405020304" pitchFamily="18" charset="0"/>
            </a:endParaRPr>
          </a:p>
          <a:p>
            <a:pPr marL="176679" indent="-176679">
              <a:buFont typeface="Arial,Sans-Serif"/>
              <a:buChar char="•"/>
              <a:defRPr/>
            </a:pPr>
            <a:r>
              <a:rPr lang="en-US" sz="1200">
                <a:latin typeface="Times New Roman" panose="02020603050405020304" pitchFamily="18" charset="0"/>
                <a:cs typeface="Times New Roman" panose="02020603050405020304" pitchFamily="18" charset="0"/>
              </a:rPr>
              <a:t>VVSG 2.0 and increases transparency, security, accuracy, accessibility </a:t>
            </a:r>
            <a:endParaRPr lang="en-US" sz="1200">
              <a:solidFill>
                <a:srgbClr val="444444"/>
              </a:solidFill>
              <a:latin typeface="Times New Roman" panose="02020603050405020304" pitchFamily="18" charset="0"/>
              <a:cs typeface="Times New Roman" panose="02020603050405020304" pitchFamily="18" charset="0"/>
            </a:endParaRPr>
          </a:p>
          <a:p>
            <a:pPr marL="457200" lvl="1" indent="-176679">
              <a:buFont typeface="Courier New,monospace"/>
              <a:buChar char="o"/>
              <a:defRPr/>
            </a:pPr>
            <a:r>
              <a:rPr lang="en-US" sz="1200">
                <a:latin typeface="Times New Roman" panose="02020603050405020304" pitchFamily="18" charset="0"/>
                <a:cs typeface="Times New Roman" panose="02020603050405020304" pitchFamily="18" charset="0"/>
              </a:rPr>
              <a:t>These systems are also paper based allowing for better audibility </a:t>
            </a:r>
            <a:endParaRPr lang="en-US" sz="1200">
              <a:solidFill>
                <a:srgbClr val="444444"/>
              </a:solidFill>
              <a:latin typeface="Times New Roman" panose="02020603050405020304" pitchFamily="18" charset="0"/>
              <a:cs typeface="Times New Roman" panose="02020603050405020304" pitchFamily="18" charset="0"/>
            </a:endParaRPr>
          </a:p>
          <a:p>
            <a:pPr defTabSz="942289">
              <a:defRPr/>
            </a:pP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3C39D1D7-C175-284F-9E28-951F17AF5302}" type="slidenum">
              <a:rPr lang="en-US" smtClean="0"/>
              <a:pPr/>
              <a:t>18</a:t>
            </a:fld>
            <a:endParaRPr lang="en-US"/>
          </a:p>
        </p:txBody>
      </p:sp>
    </p:spTree>
    <p:extLst>
      <p:ext uri="{BB962C8B-B14F-4D97-AF65-F5344CB8AC3E}">
        <p14:creationId xmlns:p14="http://schemas.microsoft.com/office/powerpoint/2010/main" val="246319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0" indent="-177810" fontAlgn="base">
              <a:buFont typeface="Arial" panose="020B0604020202020204" pitchFamily="34" charset="0"/>
              <a:buChar char="•"/>
            </a:pPr>
            <a:r>
              <a:rPr lang="en-US" b="0" i="0" u="none" strike="noStrike">
                <a:solidFill>
                  <a:srgbClr val="000000"/>
                </a:solidFill>
                <a:effectLst/>
                <a:latin typeface="Times New Roman" panose="02020603050405020304" pitchFamily="18" charset="0"/>
                <a:cs typeface="Times New Roman" panose="02020603050405020304" pitchFamily="18" charset="0"/>
              </a:rPr>
              <a:t>ESTEP stands for “Election Supporting Technology Evaluation Program</a:t>
            </a:r>
            <a:r>
              <a:rPr lang="en-US" b="0" i="0">
                <a:solidFill>
                  <a:srgbClr val="000000"/>
                </a:solidFill>
                <a:effectLst/>
                <a:latin typeface="Times New Roman" panose="02020603050405020304" pitchFamily="18" charset="0"/>
                <a:cs typeface="Times New Roman" panose="02020603050405020304" pitchFamily="18" charset="0"/>
              </a:rPr>
              <a:t>​.”</a:t>
            </a:r>
            <a:endParaRPr lang="en-US">
              <a:solidFill>
                <a:srgbClr val="444444"/>
              </a:solidFill>
              <a:latin typeface="Times New Roman" panose="02020603050405020304" pitchFamily="18" charset="0"/>
              <a:cs typeface="Times New Roman" panose="02020603050405020304" pitchFamily="18" charset="0"/>
            </a:endParaRPr>
          </a:p>
          <a:p>
            <a:pPr marL="177810" indent="-177810">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The program evaluates the security, accessibility and functionality of election supporting technologies such as e-poll books, electronic ballot delivery, voter portals and election night reporting systems.</a:t>
            </a:r>
          </a:p>
          <a:p>
            <a:pPr marL="177810" indent="-177810" fontAlgn="base">
              <a:buFont typeface="Arial" panose="020B0604020202020204" pitchFamily="34" charset="0"/>
              <a:buChar char="•"/>
            </a:pPr>
            <a:r>
              <a:rPr lang="en-US" b="0" i="0" u="none" strike="noStrike">
                <a:solidFill>
                  <a:srgbClr val="000000"/>
                </a:solidFill>
                <a:effectLst/>
                <a:latin typeface="Times New Roman" panose="02020603050405020304" pitchFamily="18" charset="0"/>
                <a:cs typeface="Times New Roman" panose="02020603050405020304" pitchFamily="18" charset="0"/>
              </a:rPr>
              <a:t>Through ESTEP, we aim to:</a:t>
            </a:r>
            <a:r>
              <a:rPr lang="en-US" b="0" i="0">
                <a:solidFill>
                  <a:srgbClr val="000000"/>
                </a:solidFill>
                <a:effectLst/>
                <a:latin typeface="Times New Roman" panose="02020603050405020304" pitchFamily="18" charset="0"/>
                <a:cs typeface="Times New Roman" panose="02020603050405020304" pitchFamily="18" charset="0"/>
              </a:rPr>
              <a:t>​</a:t>
            </a:r>
            <a:endParaRPr lang="en-US" b="0" i="0" u="none" strike="noStrike">
              <a:solidFill>
                <a:srgbClr val="444444"/>
              </a:solidFill>
              <a:effectLst/>
              <a:latin typeface="Times New Roman" panose="02020603050405020304" pitchFamily="18" charset="0"/>
              <a:cs typeface="Times New Roman" panose="02020603050405020304" pitchFamily="18" charset="0"/>
            </a:endParaRPr>
          </a:p>
          <a:p>
            <a:pPr marL="457200" lvl="1" indent="-182880" fontAlgn="base">
              <a:buFont typeface="Courier New" panose="02070309020205020404" pitchFamily="49" charset="0"/>
              <a:buChar char="o"/>
            </a:pPr>
            <a:r>
              <a:rPr lang="en-US" b="0" i="0" u="none" strike="noStrike">
                <a:solidFill>
                  <a:srgbClr val="000000"/>
                </a:solidFill>
                <a:effectLst/>
                <a:latin typeface="Times New Roman" panose="02020603050405020304" pitchFamily="18" charset="0"/>
                <a:cs typeface="Times New Roman" panose="02020603050405020304" pitchFamily="18" charset="0"/>
              </a:rPr>
              <a:t>Produce election technology standards similar to VVSG</a:t>
            </a:r>
            <a:r>
              <a:rPr lang="en-US" b="0" i="0">
                <a:solidFill>
                  <a:srgbClr val="000000"/>
                </a:solidFill>
                <a:effectLst/>
                <a:latin typeface="Times New Roman" panose="02020603050405020304" pitchFamily="18" charset="0"/>
                <a:cs typeface="Times New Roman" panose="02020603050405020304" pitchFamily="18" charset="0"/>
              </a:rPr>
              <a:t>​</a:t>
            </a:r>
            <a:endParaRPr lang="en-US" b="0" i="0" u="none" strike="noStrike">
              <a:solidFill>
                <a:srgbClr val="444444"/>
              </a:solidFill>
              <a:effectLst/>
              <a:latin typeface="Times New Roman" panose="02020603050405020304" pitchFamily="18" charset="0"/>
              <a:cs typeface="Times New Roman" panose="02020603050405020304" pitchFamily="18" charset="0"/>
            </a:endParaRPr>
          </a:p>
          <a:p>
            <a:pPr marL="457200" lvl="1" indent="-182880" fontAlgn="base">
              <a:buFont typeface="Courier New" panose="02070309020205020404" pitchFamily="49" charset="0"/>
              <a:buChar char="o"/>
            </a:pPr>
            <a:r>
              <a:rPr lang="en-US" b="0" i="0" u="none" strike="noStrike">
                <a:solidFill>
                  <a:srgbClr val="000000"/>
                </a:solidFill>
                <a:effectLst/>
                <a:latin typeface="Times New Roman" panose="02020603050405020304" pitchFamily="18" charset="0"/>
                <a:ea typeface="Calibri"/>
                <a:cs typeface="Times New Roman" panose="02020603050405020304" pitchFamily="18" charset="0"/>
              </a:rPr>
              <a:t>Create draft standards that can be used by Voting System Testing Laboratories</a:t>
            </a:r>
            <a:r>
              <a:rPr lang="en-US">
                <a:solidFill>
                  <a:srgbClr val="000000"/>
                </a:solidFill>
                <a:latin typeface="Times New Roman" panose="02020603050405020304" pitchFamily="18" charset="0"/>
                <a:ea typeface="Calibri"/>
                <a:cs typeface="Times New Roman" panose="02020603050405020304" pitchFamily="18" charset="0"/>
              </a:rPr>
              <a:t>,</a:t>
            </a:r>
            <a:r>
              <a:rPr lang="en-US" b="0" i="0" u="none" strike="noStrike">
                <a:solidFill>
                  <a:srgbClr val="000000"/>
                </a:solidFill>
                <a:effectLst/>
                <a:latin typeface="Times New Roman" panose="02020603050405020304" pitchFamily="18" charset="0"/>
                <a:ea typeface="Calibri"/>
                <a:cs typeface="Times New Roman" panose="02020603050405020304" pitchFamily="18" charset="0"/>
              </a:rPr>
              <a:t> or VSTLS</a:t>
            </a:r>
            <a:r>
              <a:rPr lang="en-US" b="0" i="0">
                <a:solidFill>
                  <a:srgbClr val="000000"/>
                </a:solidFill>
                <a:effectLst/>
                <a:latin typeface="Times New Roman" panose="02020603050405020304" pitchFamily="18" charset="0"/>
                <a:ea typeface="Calibri"/>
                <a:cs typeface="Times New Roman" panose="02020603050405020304" pitchFamily="18" charset="0"/>
              </a:rPr>
              <a:t>​</a:t>
            </a:r>
            <a:endParaRPr lang="en-US" b="0" i="0" u="none" strike="noStrike">
              <a:solidFill>
                <a:srgbClr val="444444"/>
              </a:solidFill>
              <a:effectLst/>
              <a:latin typeface="Times New Roman" panose="02020603050405020304" pitchFamily="18" charset="0"/>
              <a:ea typeface="Calibri"/>
              <a:cs typeface="Times New Roman" panose="02020603050405020304" pitchFamily="18" charset="0"/>
            </a:endParaRPr>
          </a:p>
          <a:p>
            <a:pPr marL="457200" lvl="1" indent="-182880" fontAlgn="base">
              <a:buFont typeface="Courier New" panose="02070309020205020404" pitchFamily="49" charset="0"/>
              <a:buChar char="o"/>
            </a:pPr>
            <a:r>
              <a:rPr lang="en-US" b="0" i="0" u="none" strike="noStrike">
                <a:solidFill>
                  <a:srgbClr val="000000"/>
                </a:solidFill>
                <a:effectLst/>
                <a:latin typeface="Times New Roman" panose="02020603050405020304" pitchFamily="18" charset="0"/>
                <a:cs typeface="Times New Roman" panose="02020603050405020304" pitchFamily="18" charset="0"/>
              </a:rPr>
              <a:t>Create program manuals </a:t>
            </a:r>
            <a:r>
              <a:rPr lang="en-US" b="0" i="0">
                <a:solidFill>
                  <a:srgbClr val="000000"/>
                </a:solidFill>
                <a:effectLst/>
                <a:latin typeface="Times New Roman" panose="02020603050405020304" pitchFamily="18" charset="0"/>
                <a:cs typeface="Times New Roman" panose="02020603050405020304" pitchFamily="18" charset="0"/>
              </a:rPr>
              <a:t>​</a:t>
            </a:r>
            <a:endParaRPr lang="en-US" b="0" i="0" u="none" strike="noStrike">
              <a:solidFill>
                <a:srgbClr val="444444"/>
              </a:solidFill>
              <a:effectLst/>
              <a:latin typeface="Times New Roman" panose="02020603050405020304" pitchFamily="18" charset="0"/>
              <a:cs typeface="Times New Roman" panose="02020603050405020304" pitchFamily="18" charset="0"/>
            </a:endParaRPr>
          </a:p>
          <a:p>
            <a:pPr marL="457200" lvl="1" indent="-182880" fontAlgn="base">
              <a:buFont typeface="Courier New" panose="02070309020205020404" pitchFamily="49" charset="0"/>
              <a:buChar char="o"/>
            </a:pPr>
            <a:r>
              <a:rPr lang="en-US" b="0" i="0" u="none" strike="noStrike">
                <a:solidFill>
                  <a:srgbClr val="000000"/>
                </a:solidFill>
                <a:effectLst/>
                <a:latin typeface="Times New Roman" panose="02020603050405020304" pitchFamily="18" charset="0"/>
                <a:cs typeface="Times New Roman" panose="02020603050405020304" pitchFamily="18" charset="0"/>
              </a:rPr>
              <a:t>Administer and report results of pilot programs </a:t>
            </a:r>
            <a:r>
              <a:rPr lang="en-US" b="0" i="0">
                <a:solidFill>
                  <a:srgbClr val="000000"/>
                </a:solidFill>
                <a:effectLst/>
                <a:latin typeface="Times New Roman" panose="02020603050405020304" pitchFamily="18" charset="0"/>
                <a:cs typeface="Times New Roman" panose="02020603050405020304" pitchFamily="18" charset="0"/>
              </a:rPr>
              <a:t>​</a:t>
            </a:r>
            <a:endParaRPr lang="en-US" b="0" i="0" u="none" strike="noStrike">
              <a:solidFill>
                <a:srgbClr val="444444"/>
              </a:solidFill>
              <a:effectLst/>
              <a:latin typeface="Times New Roman" panose="02020603050405020304" pitchFamily="18" charset="0"/>
              <a:cs typeface="Times New Roman" panose="02020603050405020304" pitchFamily="18" charset="0"/>
            </a:endParaRPr>
          </a:p>
          <a:p>
            <a:pPr fontAlgn="base">
              <a:buFont typeface="Arial" panose="020B0604020202020204" pitchFamily="34" charset="0"/>
              <a:defRPr/>
            </a:pPr>
            <a:endParaRPr lang="en-US">
              <a:solidFill>
                <a:srgbClr val="444444"/>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3C39D1D7-C175-284F-9E28-951F17AF5302}" type="slidenum">
              <a:rPr lang="en-US" smtClean="0"/>
              <a:t>19</a:t>
            </a:fld>
            <a:endParaRPr lang="en-US"/>
          </a:p>
        </p:txBody>
      </p:sp>
    </p:spTree>
    <p:extLst>
      <p:ext uri="{BB962C8B-B14F-4D97-AF65-F5344CB8AC3E}">
        <p14:creationId xmlns:p14="http://schemas.microsoft.com/office/powerpoint/2010/main" val="133573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Symbol,Sans-Serif"/>
              <a:buChar char=""/>
            </a:pPr>
            <a:r>
              <a:rPr lang="en-US">
                <a:latin typeface="Times New Roman" panose="02020603050405020304" pitchFamily="18" charset="0"/>
                <a:cs typeface="Times New Roman" panose="02020603050405020304" pitchFamily="18" charset="0"/>
              </a:rPr>
              <a:t>The U.S. Election Assistance Commission or EAC helps election officials improve the administration of elections and helps Americans participate in the voting process. </a:t>
            </a:r>
            <a:endParaRPr lang="en-US">
              <a:solidFill>
                <a:srgbClr val="444444"/>
              </a:solidFill>
              <a:latin typeface="Times New Roman" panose="02020603050405020304" pitchFamily="18" charset="0"/>
              <a:cs typeface="Times New Roman" panose="02020603050405020304" pitchFamily="18" charset="0"/>
            </a:endParaRPr>
          </a:p>
          <a:p>
            <a:pPr marL="182880" indent="-182880">
              <a:buFont typeface="Symbol,Sans-Serif"/>
              <a:buChar char=""/>
            </a:pPr>
            <a:r>
              <a:rPr lang="en-US">
                <a:latin typeface="Times New Roman" panose="02020603050405020304" pitchFamily="18" charset="0"/>
                <a:cs typeface="Times New Roman" panose="02020603050405020304" pitchFamily="18" charset="0"/>
              </a:rPr>
              <a:t>To fulfill our mission, the EAC has 4 main buckets of work:</a:t>
            </a:r>
            <a:endParaRPr lang="en-US">
              <a:solidFill>
                <a:srgbClr val="444444"/>
              </a:solidFill>
              <a:latin typeface="Times New Roman" panose="02020603050405020304" pitchFamily="18" charset="0"/>
              <a:cs typeface="Times New Roman" panose="02020603050405020304" pitchFamily="18" charset="0"/>
            </a:endParaRPr>
          </a:p>
          <a:p>
            <a:pPr lvl="1" indent="-182880">
              <a:buFont typeface="Courier New"/>
              <a:buChar char="o"/>
            </a:pPr>
            <a:r>
              <a:rPr lang="en-US">
                <a:latin typeface="Times New Roman" panose="02020603050405020304" pitchFamily="18" charset="0"/>
                <a:cs typeface="Times New Roman" panose="02020603050405020304" pitchFamily="18" charset="0"/>
              </a:rPr>
              <a:t>Developing voluntary voting system guidelines; </a:t>
            </a:r>
            <a:endParaRPr lang="en-US">
              <a:solidFill>
                <a:srgbClr val="444444"/>
              </a:solidFill>
              <a:latin typeface="Times New Roman" panose="02020603050405020304" pitchFamily="18" charset="0"/>
              <a:ea typeface="Calibri" panose="020F0502020204030204"/>
              <a:cs typeface="Times New Roman" panose="02020603050405020304" pitchFamily="18" charset="0"/>
            </a:endParaRPr>
          </a:p>
          <a:p>
            <a:pPr lvl="1" indent="-182880">
              <a:buFont typeface="Courier New"/>
              <a:buChar char="o"/>
            </a:pPr>
            <a:r>
              <a:rPr lang="en-US">
                <a:latin typeface="Times New Roman" panose="02020603050405020304" pitchFamily="18" charset="0"/>
                <a:cs typeface="Times New Roman" panose="02020603050405020304" pitchFamily="18" charset="0"/>
              </a:rPr>
              <a:t>Testing and certification of voting systems; </a:t>
            </a:r>
          </a:p>
          <a:p>
            <a:pPr lvl="1" indent="-182880">
              <a:buFont typeface="Courier New"/>
              <a:buChar char="o"/>
            </a:pPr>
            <a:r>
              <a:rPr lang="en-US">
                <a:latin typeface="Times New Roman" panose="02020603050405020304" pitchFamily="18" charset="0"/>
                <a:cs typeface="Times New Roman" panose="02020603050405020304" pitchFamily="18" charset="0"/>
              </a:rPr>
              <a:t>Administering Help America Vote Act or HAVA funding; and</a:t>
            </a:r>
            <a:endParaRPr lang="en-US">
              <a:solidFill>
                <a:srgbClr val="444444"/>
              </a:solidFill>
              <a:latin typeface="Times New Roman" panose="02020603050405020304" pitchFamily="18" charset="0"/>
              <a:ea typeface="Calibri" panose="020F0502020204030204"/>
              <a:cs typeface="Times New Roman" panose="02020603050405020304" pitchFamily="18" charset="0"/>
            </a:endParaRPr>
          </a:p>
          <a:p>
            <a:pPr lvl="1" indent="-182880">
              <a:buFont typeface="Courier New"/>
              <a:buChar char="o"/>
            </a:pPr>
            <a:r>
              <a:rPr lang="en-US">
                <a:latin typeface="Times New Roman" panose="02020603050405020304" pitchFamily="18" charset="0"/>
                <a:cs typeface="Times New Roman" panose="02020603050405020304" pitchFamily="18" charset="0"/>
              </a:rPr>
              <a:t>Serving as a national clearinghouse of election administration information.</a:t>
            </a:r>
          </a:p>
          <a:p>
            <a:pPr lvl="2" indent="-182880">
              <a:buFont typeface="Wingdings" panose="05000000000000000000" pitchFamily="2" charset="2"/>
              <a:buChar char="§"/>
            </a:pPr>
            <a:r>
              <a:rPr lang="en-US" sz="1200" b="0" i="0" kern="1200">
                <a:solidFill>
                  <a:schemeClr val="tx1"/>
                </a:solidFill>
                <a:effectLst/>
                <a:latin typeface="+mn-lt"/>
                <a:ea typeface="+mn-ea"/>
                <a:cs typeface="+mn-cs"/>
              </a:rPr>
              <a:t>As a clearinghouse, we are a central agency for the collection, creation and distribution of information about elections</a:t>
            </a:r>
            <a:endParaRPr lang="en-US">
              <a:solidFill>
                <a:srgbClr val="444444"/>
              </a:solidFill>
              <a:latin typeface="Times New Roman" panose="02020603050405020304" pitchFamily="18" charset="0"/>
              <a:ea typeface="Calibri" panose="020F0502020204030204"/>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9D1D7-C175-284F-9E28-951F17AF53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88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87318-C290-6F06-6256-65E247F0C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16ED9-6379-42F4-72D0-988102EC2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82227-B1BB-2D7D-01EF-5E97EC7A201B}"/>
              </a:ext>
            </a:extLst>
          </p:cNvPr>
          <p:cNvSpPr>
            <a:spLocks noGrp="1"/>
          </p:cNvSpPr>
          <p:nvPr>
            <p:ph type="body" idx="1"/>
          </p:nvPr>
        </p:nvSpPr>
        <p:spPr/>
        <p:txBody>
          <a:bodyPr/>
          <a:lstStyle/>
          <a:p>
            <a:pPr marL="180605" indent="-180605">
              <a:buFont typeface="Arial,Sans-Serif"/>
              <a:buChar char="•"/>
            </a:pPr>
            <a:r>
              <a:rPr lang="en-US" sz="1200">
                <a:latin typeface="Times New Roman" panose="02020603050405020304" pitchFamily="18" charset="0"/>
                <a:cs typeface="Times New Roman" panose="02020603050405020304" pitchFamily="18" charset="0"/>
              </a:rPr>
              <a:t>I am pleased to announce that the EAC has certified our first e-poll book under this program – Poll Pad v.3.5</a:t>
            </a:r>
          </a:p>
          <a:p>
            <a:pPr marL="180605" indent="-180605">
              <a:buFont typeface="Arial,Sans-Serif"/>
              <a:buChar char="•"/>
            </a:pPr>
            <a:r>
              <a:rPr lang="en-US" sz="1200" b="0" i="0" kern="1200">
                <a:solidFill>
                  <a:schemeClr val="tx1"/>
                </a:solidFill>
                <a:effectLst/>
                <a:latin typeface="+mn-lt"/>
                <a:ea typeface="+mn-ea"/>
                <a:cs typeface="+mn-cs"/>
              </a:rPr>
              <a:t>Simply defined, electronic poll books (EPBs) are laptops, tablets, or kiosks designed to replace paper poll lists, that access digital voter registration records for their representative jurisdiction. </a:t>
            </a:r>
          </a:p>
          <a:p>
            <a:pPr marL="180605" marR="0" lvl="0" indent="-180605" algn="l" defTabSz="914400" rtl="0" eaLnBrk="1" fontAlgn="auto" latinLnBrk="0" hangingPunct="1">
              <a:lnSpc>
                <a:spcPct val="100000"/>
              </a:lnSpc>
              <a:spcBef>
                <a:spcPts val="0"/>
              </a:spcBef>
              <a:spcAft>
                <a:spcPts val="0"/>
              </a:spcAft>
              <a:buClrTx/>
              <a:buSzTx/>
              <a:buFont typeface="Arial,Sans-Serif"/>
              <a:buChar char="•"/>
              <a:tabLst/>
              <a:defRPr/>
            </a:pPr>
            <a:r>
              <a:rPr lang="en-US" sz="1200" b="0" i="0" kern="1200">
                <a:solidFill>
                  <a:schemeClr val="tx1"/>
                </a:solidFill>
                <a:effectLst/>
                <a:latin typeface="+mn-lt"/>
                <a:ea typeface="+mn-ea"/>
                <a:cs typeface="+mn-cs"/>
              </a:rPr>
              <a:t>EPBs were initially designed in an effort to automate the election process and alleviate the burden on election workers, who update voter registration records and evaluate a voter’s eligibility to participate in the election process. In recent years, these systems have evolved to serve a variety of administrative functions before, during, and after an election. EPBs can now be used to capture voter signatures, identify a voter’s ballot style or preferred language, detect ineligible voters, and extract data reports.</a:t>
            </a:r>
            <a:endParaRPr lang="en-US" sz="1200">
              <a:latin typeface="Times New Roman" panose="02020603050405020304" pitchFamily="18" charset="0"/>
              <a:ea typeface="Calibri" panose="020F0502020204030204"/>
              <a:cs typeface="Times New Roman" panose="02020603050405020304" pitchFamily="18" charset="0"/>
            </a:endParaRPr>
          </a:p>
          <a:p>
            <a:pPr marL="180605" indent="-180605">
              <a:buFont typeface="Arial,Sans-Serif"/>
              <a:buChar char="•"/>
            </a:pPr>
            <a:r>
              <a:rPr lang="en-US" sz="1200" b="0" i="0" kern="1200">
                <a:solidFill>
                  <a:schemeClr val="tx1"/>
                </a:solidFill>
                <a:effectLst/>
                <a:latin typeface="+mn-lt"/>
                <a:ea typeface="+mn-ea"/>
                <a:cs typeface="+mn-cs"/>
              </a:rPr>
              <a:t>In contrast to a voting system, EPBs’ primary users are election workers and do not collect or tabulate cast vote records. </a:t>
            </a:r>
          </a:p>
        </p:txBody>
      </p:sp>
      <p:sp>
        <p:nvSpPr>
          <p:cNvPr id="4" name="Slide Number Placeholder 3">
            <a:extLst>
              <a:ext uri="{FF2B5EF4-FFF2-40B4-BE49-F238E27FC236}">
                <a16:creationId xmlns:a16="http://schemas.microsoft.com/office/drawing/2014/main" id="{42B44D67-4FC3-E785-F9B2-AA8982ED5664}"/>
              </a:ext>
            </a:extLst>
          </p:cNvPr>
          <p:cNvSpPr>
            <a:spLocks noGrp="1"/>
          </p:cNvSpPr>
          <p:nvPr>
            <p:ph type="sldNum" sz="quarter" idx="5"/>
          </p:nvPr>
        </p:nvSpPr>
        <p:spPr/>
        <p:txBody>
          <a:bodyPr/>
          <a:lstStyle/>
          <a:p>
            <a:fld id="{3C39D1D7-C175-284F-9E28-951F17AF5302}" type="slidenum">
              <a:rPr lang="en-US" smtClean="0"/>
              <a:t>20</a:t>
            </a:fld>
            <a:endParaRPr lang="en-US"/>
          </a:p>
        </p:txBody>
      </p:sp>
    </p:spTree>
    <p:extLst>
      <p:ext uri="{BB962C8B-B14F-4D97-AF65-F5344CB8AC3E}">
        <p14:creationId xmlns:p14="http://schemas.microsoft.com/office/powerpoint/2010/main" val="416123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56" indent="-175856">
              <a:buFont typeface="Arial,Sans-Serif"/>
              <a:buChar char="•"/>
            </a:pPr>
            <a:r>
              <a:rPr lang="en-US" b="0"/>
              <a:t>Now that the agency has formally adopted the e-poll book program, the current technologies ESTEP is examining are:</a:t>
            </a:r>
          </a:p>
          <a:p>
            <a:pPr marL="175260" indent="-175260">
              <a:lnSpc>
                <a:spcPct val="90000"/>
              </a:lnSpc>
              <a:buFont typeface="Arial,Sans-Serif"/>
              <a:buChar char="•"/>
            </a:pPr>
            <a:r>
              <a:rPr lang="en-US" b="0"/>
              <a:t>The Electronic Ballot Delivery Pilot </a:t>
            </a:r>
            <a:r>
              <a:rPr lang="en-US"/>
              <a:t>will launch</a:t>
            </a:r>
            <a:r>
              <a:rPr lang="en-US" b="0"/>
              <a:t> </a:t>
            </a:r>
            <a:r>
              <a:rPr lang="en-US"/>
              <a:t>mid-2025</a:t>
            </a:r>
            <a:r>
              <a:rPr lang="en-US" b="0"/>
              <a:t>;</a:t>
            </a:r>
            <a:endParaRPr lang="en-US" b="0">
              <a:ea typeface="Calibri"/>
              <a:cs typeface="Calibri"/>
            </a:endParaRPr>
          </a:p>
          <a:p>
            <a:pPr marL="644806" lvl="1" indent="-175856">
              <a:lnSpc>
                <a:spcPct val="90000"/>
              </a:lnSpc>
              <a:buFont typeface="Arial,Sans-Serif"/>
              <a:buChar char="•"/>
            </a:pPr>
            <a:r>
              <a:rPr lang="en-US" b="0" i="1"/>
              <a:t>[FYI</a:t>
            </a:r>
            <a:r>
              <a:rPr lang="en-US" b="0"/>
              <a:t>: Ballot delivery systems are used for the electronic delivery of ballot and voter information packets to UOCAVA voters. Some jurisdictions also offer electronic ballot delivery to voters with disabilities, voters who have been displaced, or specified unique situations.]</a:t>
            </a:r>
          </a:p>
          <a:p>
            <a:pPr marL="175260" indent="-175260">
              <a:lnSpc>
                <a:spcPct val="90000"/>
              </a:lnSpc>
              <a:buFont typeface="Arial,Sans-Serif"/>
              <a:buChar char="•"/>
            </a:pPr>
            <a:r>
              <a:rPr lang="en-US" b="0"/>
              <a:t>The Election Night Reporting Pilot </a:t>
            </a:r>
            <a:r>
              <a:rPr lang="en-US"/>
              <a:t>will</a:t>
            </a:r>
            <a:r>
              <a:rPr lang="en-US" b="0"/>
              <a:t> </a:t>
            </a:r>
            <a:r>
              <a:rPr lang="en-US"/>
              <a:t>launch </a:t>
            </a:r>
            <a:r>
              <a:rPr lang="en-US" b="0"/>
              <a:t>late </a:t>
            </a:r>
            <a:r>
              <a:rPr lang="en-US"/>
              <a:t>2025</a:t>
            </a:r>
            <a:r>
              <a:rPr lang="en-US" b="0"/>
              <a:t>, with added emphasis on accessibility of results reporting webpages; and</a:t>
            </a:r>
            <a:endParaRPr lang="en-US" b="0">
              <a:ea typeface="Calibri"/>
              <a:cs typeface="Calibri"/>
            </a:endParaRPr>
          </a:p>
          <a:p>
            <a:pPr marL="644806" lvl="1" indent="-175856">
              <a:lnSpc>
                <a:spcPct val="90000"/>
              </a:lnSpc>
              <a:buFont typeface="Arial,Sans-Serif"/>
              <a:buChar char="•"/>
            </a:pPr>
            <a:r>
              <a:rPr lang="en-US" b="0" i="1"/>
              <a:t>[FYI</a:t>
            </a:r>
            <a:r>
              <a:rPr lang="en-US" b="0"/>
              <a:t>: Election night reporting software facilitates the collection, aggregation, reporting, and secure sharing of unofficial election results to the public.]</a:t>
            </a:r>
          </a:p>
          <a:p>
            <a:pPr marL="175260" indent="-175260">
              <a:buFont typeface="Arial,Sans-Serif"/>
              <a:buChar char="•"/>
            </a:pPr>
            <a:r>
              <a:rPr lang="en-US" b="0"/>
              <a:t>ESTEP is planning on launching their next pilot program focusing on Voter Registration Systems in early </a:t>
            </a:r>
            <a:r>
              <a:rPr lang="en-US"/>
              <a:t>2026</a:t>
            </a:r>
            <a:r>
              <a:rPr lang="en-US" b="0"/>
              <a:t>.</a:t>
            </a:r>
            <a:endParaRPr lang="en-US" b="0">
              <a:ea typeface="Calibri"/>
              <a:cs typeface="Calibri"/>
            </a:endParaRPr>
          </a:p>
          <a:p>
            <a:pPr marL="644806" lvl="1" indent="-175856" defTabSz="937900">
              <a:buFont typeface="Arial,Sans-Serif"/>
              <a:buChar char="•"/>
            </a:pPr>
            <a:r>
              <a:rPr lang="en-US" b="0"/>
              <a:t>[</a:t>
            </a:r>
            <a:r>
              <a:rPr lang="en-US" b="0" i="1"/>
              <a:t>FYI</a:t>
            </a:r>
            <a:r>
              <a:rPr lang="en-US" b="0"/>
              <a:t>: Voter registration systems can be defined as a combination of either hardware, software, or firmware, materials, and documentation used to automate the process of voter registration and secure voter information within a county, state, or election jurisdiction by election administrators.]</a:t>
            </a:r>
          </a:p>
          <a:p>
            <a:pPr marL="644806" lvl="1" indent="-175856" defTabSz="937900">
              <a:buFont typeface="Arial,Sans-Serif"/>
              <a:buChar char="•"/>
            </a:pPr>
            <a:r>
              <a:rPr lang="en-US" b="0"/>
              <a:t>The hope with this is also to create a level of </a:t>
            </a:r>
            <a:r>
              <a:rPr lang="en-US" sz="1800">
                <a:effectLst/>
                <a:latin typeface="Aptos" panose="020B0004020202020204" pitchFamily="34" charset="0"/>
                <a:ea typeface="Aptos" panose="020B0004020202020204" pitchFamily="34" charset="0"/>
                <a:cs typeface="Aptos" panose="020B0004020202020204" pitchFamily="34" charset="0"/>
              </a:rPr>
              <a:t>data standardization to allow better communication between the states and other sources for list maintenance </a:t>
            </a:r>
            <a:endParaRPr lang="en-US" b="0"/>
          </a:p>
          <a:p>
            <a:pPr marL="175856" indent="-175856">
              <a:buFont typeface="Arial,Sans-Serif"/>
              <a:buChar char="•"/>
            </a:pPr>
            <a:r>
              <a:rPr lang="en-US" b="0"/>
              <a:t>If you have any technologies that you would like to be a part of these pilot programs, please let us know. </a:t>
            </a:r>
          </a:p>
          <a:p>
            <a:pPr defTabSz="966506"/>
            <a:endParaRPr lang="en-US" sz="120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C39D1D7-C175-284F-9E28-951F17AF5302}" type="slidenum">
              <a:rPr lang="en-US" smtClean="0"/>
              <a:t>21</a:t>
            </a:fld>
            <a:endParaRPr lang="en-US"/>
          </a:p>
        </p:txBody>
      </p:sp>
    </p:spTree>
    <p:extLst>
      <p:ext uri="{BB962C8B-B14F-4D97-AF65-F5344CB8AC3E}">
        <p14:creationId xmlns:p14="http://schemas.microsoft.com/office/powerpoint/2010/main" val="1123102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500"/>
              </a:spcBef>
              <a:buFont typeface="Arial"/>
              <a:buChar char="•"/>
            </a:pPr>
            <a:r>
              <a:rPr lang="en-US"/>
              <a:t>The goal of a this "parallel testing program" is to streamline election technology testing programs that must comply with both federal and state regulations in the effort to speed up timelines, remove inefficiencies, and decrease costs</a:t>
            </a:r>
          </a:p>
          <a:p>
            <a:pPr marL="171450" indent="-171450">
              <a:lnSpc>
                <a:spcPct val="90000"/>
              </a:lnSpc>
              <a:spcBef>
                <a:spcPts val="1500"/>
              </a:spcBef>
              <a:buFont typeface="Arial"/>
              <a:buChar char="•"/>
            </a:pPr>
            <a:r>
              <a:rPr lang="en-US"/>
              <a:t>This will be an ongoing discussion at the EAC and may present pilot opportunities with states such as Virginia</a:t>
            </a: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C39D1D7-C175-284F-9E28-951F17AF5302}" type="slidenum">
              <a:rPr lang="en-US" smtClean="0"/>
              <a:t>22</a:t>
            </a:fld>
            <a:endParaRPr lang="en-US"/>
          </a:p>
        </p:txBody>
      </p:sp>
    </p:spTree>
    <p:extLst>
      <p:ext uri="{BB962C8B-B14F-4D97-AF65-F5344CB8AC3E}">
        <p14:creationId xmlns:p14="http://schemas.microsoft.com/office/powerpoint/2010/main" val="109069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HAVA requires that the EAC provide for the accreditation and revocation of accreditation of independent, non-federal laboratories qualified to test voting systems to Federal standards. </a:t>
            </a:r>
          </a:p>
          <a:p>
            <a:pPr marL="285750" indent="-285750">
              <a:buFont typeface="Arial"/>
              <a:buChar char="•"/>
            </a:pPr>
            <a:r>
              <a:rPr lang="en-US"/>
              <a:t>In order to meet these statutory requirements,  the EAC has developed the EAC’s Voting System Test Laboratory Accreditation Program.  Although participation in the program is voluntary, adherence to the program’s procedural requirements is mandatory for participants. </a:t>
            </a:r>
            <a:endParaRPr lang="en-US">
              <a:ea typeface="Calibri"/>
              <a:cs typeface="Calibri"/>
            </a:endParaRPr>
          </a:p>
          <a:p>
            <a:pPr marL="285750" indent="-285750">
              <a:buFont typeface="Arial"/>
              <a:buChar char="•"/>
            </a:pPr>
            <a:r>
              <a:rPr lang="en-US">
                <a:ea typeface="Calibri"/>
                <a:cs typeface="Calibri"/>
              </a:rPr>
              <a:t>Currently we have two accredited VSTLs:  Pro V&amp;V in Huntsville, Alabama and SLI Compliance in Wheat Ridge, Colorado.</a:t>
            </a:r>
          </a:p>
        </p:txBody>
      </p:sp>
      <p:sp>
        <p:nvSpPr>
          <p:cNvPr id="4" name="Slide Number Placeholder 3"/>
          <p:cNvSpPr>
            <a:spLocks noGrp="1"/>
          </p:cNvSpPr>
          <p:nvPr>
            <p:ph type="sldNum" sz="quarter" idx="5"/>
          </p:nvPr>
        </p:nvSpPr>
        <p:spPr/>
        <p:txBody>
          <a:bodyPr/>
          <a:lstStyle/>
          <a:p>
            <a:fld id="{3C39D1D7-C175-284F-9E28-951F17AF5302}" type="slidenum">
              <a:rPr lang="en-US" smtClean="0"/>
              <a:t>23</a:t>
            </a:fld>
            <a:endParaRPr lang="en-US"/>
          </a:p>
        </p:txBody>
      </p:sp>
    </p:spTree>
    <p:extLst>
      <p:ext uri="{BB962C8B-B14F-4D97-AF65-F5344CB8AC3E}">
        <p14:creationId xmlns:p14="http://schemas.microsoft.com/office/powerpoint/2010/main" val="2362645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0F7D-23D6-D30A-B220-784681DD5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A3131-EDD8-7A13-FE5D-8AFF6043B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17839-B637-067D-633B-095F951D37FD}"/>
              </a:ext>
            </a:extLst>
          </p:cNvPr>
          <p:cNvSpPr>
            <a:spLocks noGrp="1"/>
          </p:cNvSpPr>
          <p:nvPr>
            <p:ph type="body" idx="1"/>
          </p:nvPr>
        </p:nvSpPr>
        <p:spPr/>
        <p:txBody>
          <a:bodyPr/>
          <a:lstStyle/>
          <a:p>
            <a:pPr marL="182880" indent="-182880" algn="l">
              <a:buFont typeface="Arial" panose="020B0604020202020204" pitchFamily="34" charset="0"/>
              <a:buChar char="•"/>
            </a:pPr>
            <a:r>
              <a:rPr lang="en-US" sz="1200" b="0" i="0" u="none" strike="noStrike">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Another new program we launched is the Field Services Program</a:t>
            </a:r>
            <a:r>
              <a:rPr lang="en-US" sz="1200" b="0" i="0" u="none" strike="noStrike">
                <a:solidFill>
                  <a:srgbClr val="444444"/>
                </a:solidFill>
                <a:effectLst/>
                <a:latin typeface="Verdana" panose="020B0604030504040204" pitchFamily="34" charset="0"/>
                <a:ea typeface="Verdana" panose="020B0604030504040204" pitchFamily="34" charset="0"/>
                <a:cs typeface="Times New Roman" panose="02020603050405020304" pitchFamily="18" charset="0"/>
              </a:rPr>
              <a:t> to allow us to engage with users of our certified systems in the field.  </a:t>
            </a:r>
            <a:endParaRPr lang="en-US" sz="1200" b="0" i="0">
              <a:solidFill>
                <a:srgbClr val="444444"/>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18288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a:solidFill>
                  <a:srgbClr val="000000"/>
                </a:solidFill>
                <a:latin typeface="Verdana" panose="020B0604030504040204" pitchFamily="34" charset="0"/>
                <a:ea typeface="Verdana" panose="020B0604030504040204" pitchFamily="34" charset="0"/>
                <a:cs typeface="Times New Roman" panose="02020603050405020304" pitchFamily="18" charset="0"/>
              </a:rPr>
              <a:t>In this picture, you see</a:t>
            </a:r>
            <a:r>
              <a:rPr lang="en-US" sz="1200" b="0" i="0">
                <a:solidFill>
                  <a:srgbClr val="000000"/>
                </a:solidFill>
                <a:latin typeface="Verdana" panose="020B0604030504040204" pitchFamily="34" charset="0"/>
                <a:ea typeface="Verdana" panose="020B0604030504040204" pitchFamily="34" charset="0"/>
                <a:cs typeface="Times New Roman" panose="02020603050405020304" pitchFamily="18" charset="0"/>
              </a:rPr>
              <a:t> our internal tracking tool giving you a visual on the level of outreach in the first full year of the program</a:t>
            </a:r>
          </a:p>
          <a:p>
            <a:pPr marL="0" marR="0" lvl="0" indent="-18288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b="0" i="0">
                <a:solidFill>
                  <a:srgbClr val="444444"/>
                </a:solidFill>
                <a:effectLst/>
                <a:latin typeface="Verdana" panose="020B0604030504040204" pitchFamily="34" charset="0"/>
                <a:ea typeface="Verdana" panose="020B0604030504040204" pitchFamily="34" charset="0"/>
                <a:cs typeface="Times New Roman" panose="02020603050405020304" pitchFamily="18" charset="0"/>
              </a:rPr>
              <a:t>​</a:t>
            </a:r>
            <a:r>
              <a:rPr lang="en-US" sz="1200" b="0" i="0" u="none" strike="noStrike">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program will proactively provides a combination of virtual and onsite best practices trainings and services for election offices s</a:t>
            </a:r>
            <a:r>
              <a:rPr lang="en-US" sz="1200" b="0" i="0">
                <a:solidFill>
                  <a:srgbClr val="444444"/>
                </a:solidFill>
                <a:effectLst/>
                <a:latin typeface="Verdana" panose="020B0604030504040204" pitchFamily="34" charset="0"/>
                <a:ea typeface="Verdana" panose="020B0604030504040204" pitchFamily="34" charset="0"/>
                <a:cs typeface="Times New Roman" panose="02020603050405020304" pitchFamily="18" charset="0"/>
              </a:rPr>
              <a:t>uch as:</a:t>
            </a:r>
          </a:p>
          <a:p>
            <a:pPr marL="457200" lvl="2" indent="-182880">
              <a:buFont typeface="Courier New"/>
              <a:buChar char="o"/>
              <a:defRPr/>
            </a:pPr>
            <a:r>
              <a:rPr lang="en-US" b="0" u="none">
                <a:solidFill>
                  <a:srgbClr val="000000"/>
                </a:solidFill>
                <a:latin typeface="Verdana" panose="020B0604030504040204" pitchFamily="34" charset="0"/>
                <a:ea typeface="Verdana" panose="020B0604030504040204" pitchFamily="34" charset="0"/>
                <a:cs typeface="Times New Roman" panose="02020603050405020304" pitchFamily="18" charset="0"/>
              </a:rPr>
              <a:t>Hash</a:t>
            </a:r>
            <a:r>
              <a:rPr lang="en-US" sz="1200" b="0" u="none">
                <a:solidFill>
                  <a:srgbClr val="000000"/>
                </a:solidFill>
                <a:latin typeface="Verdana" panose="020B0604030504040204" pitchFamily="34" charset="0"/>
                <a:ea typeface="Verdana" panose="020B0604030504040204" pitchFamily="34" charset="0"/>
                <a:cs typeface="Times New Roman" panose="02020603050405020304" pitchFamily="18" charset="0"/>
              </a:rPr>
              <a:t> Verification: </a:t>
            </a:r>
            <a:r>
              <a:rPr lang="en-US" sz="1200" b="0">
                <a:solidFill>
                  <a:srgbClr val="000000"/>
                </a:solidFill>
                <a:latin typeface="Verdana" panose="020B0604030504040204" pitchFamily="34" charset="0"/>
                <a:ea typeface="Verdana" panose="020B0604030504040204" pitchFamily="34" charset="0"/>
                <a:cs typeface="Times New Roman" panose="02020603050405020304" pitchFamily="18" charset="0"/>
              </a:rPr>
              <a:t>Hash verification is the best tool we have at our disposal to verify that the election technology deployed are still performing the same functions to which they were certified</a:t>
            </a:r>
            <a:r>
              <a:rPr lang="en-US" b="0">
                <a:solidFill>
                  <a:srgbClr val="000000"/>
                </a:solidFill>
                <a:latin typeface="Verdana" panose="020B0604030504040204" pitchFamily="34" charset="0"/>
                <a:ea typeface="Verdana" panose="020B0604030504040204" pitchFamily="34" charset="0"/>
                <a:cs typeface="Times New Roman" panose="02020603050405020304" pitchFamily="18" charset="0"/>
              </a:rPr>
              <a:t>.</a:t>
            </a:r>
          </a:p>
          <a:p>
            <a:pPr marL="457200" lvl="2" indent="-182880">
              <a:buFont typeface="Courier New"/>
              <a:buChar char="o"/>
              <a:defRPr/>
            </a:pPr>
            <a:r>
              <a:rPr lang="en-US" sz="1200" b="0" u="none">
                <a:solidFill>
                  <a:srgbClr val="000000"/>
                </a:solidFill>
                <a:latin typeface="Verdana" panose="020B0604030504040204" pitchFamily="34" charset="0"/>
                <a:ea typeface="Verdana" panose="020B0604030504040204" pitchFamily="34" charset="0"/>
                <a:cs typeface="Times New Roman" panose="02020603050405020304" pitchFamily="18" charset="0"/>
              </a:rPr>
              <a:t>System Reviews: System </a:t>
            </a:r>
            <a:r>
              <a:rPr lang="en-US" sz="1200" b="0">
                <a:solidFill>
                  <a:srgbClr val="000000"/>
                </a:solidFill>
                <a:latin typeface="Verdana" panose="020B0604030504040204" pitchFamily="34" charset="0"/>
                <a:ea typeface="Verdana" panose="020B0604030504040204" pitchFamily="34" charset="0"/>
                <a:cs typeface="Times New Roman" panose="02020603050405020304" pitchFamily="18" charset="0"/>
              </a:rPr>
              <a:t>reviews allow us to notify jurisdictions when system changes affect them. On more than one occasion and in at least two states, working with the FSP on a system review has expedited a state system acceptance test - and contributed directly to time and budget savings on a current federal certification campaign. </a:t>
            </a:r>
          </a:p>
          <a:p>
            <a:pPr marL="457200" lvl="2" indent="-182880">
              <a:buFont typeface="Courier New"/>
              <a:buChar char="o"/>
              <a:defRPr/>
            </a:pPr>
            <a:r>
              <a:rPr lang="en-US" sz="1200" b="0" u="none">
                <a:solidFill>
                  <a:srgbClr val="000000"/>
                </a:solidFill>
                <a:latin typeface="Verdana" panose="020B0604030504040204" pitchFamily="34" charset="0"/>
                <a:ea typeface="Verdana" panose="020B0604030504040204" pitchFamily="34" charset="0"/>
                <a:cs typeface="Times New Roman" panose="02020603050405020304" pitchFamily="18" charset="0"/>
              </a:rPr>
              <a:t>Anomalies: during all election cycles this past year, the FSP team has been monitoring for anomalies in election technology. Doing so allows us to respond with an analysis as quickly as possible to questions about systems in use by the public, but also allows us to coordinate public response, and streamlines the distance between a potential system change and our folks at the EAC.</a:t>
            </a:r>
            <a:endParaRPr lang="en-US" b="0" u="none">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marL="457200" lvl="2" indent="-182880">
              <a:buFont typeface="Courier New"/>
              <a:buChar char="o"/>
              <a:defRPr/>
            </a:pPr>
            <a:r>
              <a:rPr lang="en-US" sz="1200" b="0" u="none">
                <a:solidFill>
                  <a:srgbClr val="000000"/>
                </a:solidFill>
                <a:latin typeface="Verdana" panose="020B0604030504040204" pitchFamily="34" charset="0"/>
                <a:ea typeface="Verdana" panose="020B0604030504040204" pitchFamily="34" charset="0"/>
                <a:cs typeface="Times New Roman" panose="02020603050405020304" pitchFamily="18" charset="0"/>
              </a:rPr>
              <a:t>Manufacturer Audits: our visits are not just limited to election offices, but also include the businesses that are engaged in the manufacturing of the machines.</a:t>
            </a:r>
            <a:endParaRPr lang="en-US" b="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777F5662-85AC-F9F8-2662-8F32EE2FC67E}"/>
              </a:ext>
            </a:extLst>
          </p:cNvPr>
          <p:cNvSpPr>
            <a:spLocks noGrp="1"/>
          </p:cNvSpPr>
          <p:nvPr>
            <p:ph type="sldNum" sz="quarter" idx="5"/>
          </p:nvPr>
        </p:nvSpPr>
        <p:spPr/>
        <p:txBody>
          <a:bodyPr/>
          <a:lstStyle/>
          <a:p>
            <a:fld id="{3C39D1D7-C175-284F-9E28-951F17AF5302}" type="slidenum">
              <a:rPr lang="en-US" smtClean="0"/>
              <a:pPr/>
              <a:t>24</a:t>
            </a:fld>
            <a:endParaRPr lang="en-US"/>
          </a:p>
        </p:txBody>
      </p:sp>
    </p:spTree>
    <p:extLst>
      <p:ext uri="{BB962C8B-B14F-4D97-AF65-F5344CB8AC3E}">
        <p14:creationId xmlns:p14="http://schemas.microsoft.com/office/powerpoint/2010/main" val="1427675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latin typeface="Times New Roman" panose="02020603050405020304" pitchFamily="18" charset="0"/>
                <a:cs typeface="Times New Roman" panose="02020603050405020304" pitchFamily="18" charset="0"/>
              </a:rPr>
              <a:t>In addition to eac.gov, here are some other places to find EAC information</a:t>
            </a:r>
          </a:p>
          <a:p>
            <a:pPr marL="171450" indent="-171450">
              <a:buFont typeface="Arial" panose="020B0604020202020204" pitchFamily="34" charset="0"/>
              <a:buChar char="•"/>
            </a:pPr>
            <a:r>
              <a:rPr lang="en-US" b="0">
                <a:latin typeface="Times New Roman" panose="02020603050405020304" pitchFamily="18" charset="0"/>
                <a:cs typeface="Times New Roman" panose="02020603050405020304" pitchFamily="18" charset="0"/>
              </a:rPr>
              <a:t>We are constantly rolling out new products to add to already large collection of election resources</a:t>
            </a:r>
            <a:endParaRPr lang="en-US" b="0">
              <a:latin typeface="Times New Roman" panose="02020603050405020304" pitchFamily="18" charset="0"/>
              <a:ea typeface="Calibri"/>
              <a:cs typeface="Times New Roman" panose="02020603050405020304" pitchFamily="18" charset="0"/>
            </a:endParaRPr>
          </a:p>
          <a:p>
            <a:pPr marL="171450" indent="-171450">
              <a:buFont typeface="Arial" panose="020B0604020202020204" pitchFamily="34" charset="0"/>
              <a:buChar char="•"/>
            </a:pPr>
            <a:r>
              <a:rPr lang="en-US" b="0">
                <a:latin typeface="Times New Roman" panose="02020603050405020304" pitchFamily="18" charset="0"/>
                <a:cs typeface="Times New Roman" panose="02020603050405020304" pitchFamily="18" charset="0"/>
              </a:rPr>
              <a:t>The EAC has a monthly newsletter that includes upcoming events, new resources, and any other relevant information to assist you  </a:t>
            </a:r>
            <a:endParaRPr lang="en-US" b="0">
              <a:latin typeface="Times New Roman" panose="02020603050405020304" pitchFamily="18" charset="0"/>
              <a:ea typeface="Calibri"/>
              <a:cs typeface="Times New Roman" panose="02020603050405020304" pitchFamily="18" charset="0"/>
            </a:endParaRPr>
          </a:p>
          <a:p>
            <a:endParaRPr lang="en-US" b="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9D1D7-C175-284F-9E28-951F17AF5302}" type="slidenum">
              <a:rPr kumimoji="0" lang="en-US" sz="1200" b="1"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31392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9D1D7-C175-284F-9E28-951F17AF53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426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FD59B-929C-0A01-B580-CCB55B3C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BCE86-29A5-37C4-1CAE-92F48FB06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F4CFE-262A-3B9F-A4B9-4B27B3E4FAFA}"/>
              </a:ext>
            </a:extLst>
          </p:cNvPr>
          <p:cNvSpPr>
            <a:spLocks noGrp="1"/>
          </p:cNvSpPr>
          <p:nvPr>
            <p:ph type="body" idx="1"/>
          </p:nvPr>
        </p:nvSpPr>
        <p:spPr/>
        <p:txBody>
          <a:bodyPr/>
          <a:lstStyle/>
          <a:p>
            <a:pPr marL="171450" indent="-171450">
              <a:buFont typeface="Arial,Sans-Serif"/>
              <a:buChar char="•"/>
            </a:pPr>
            <a:r>
              <a:rPr lang="en-US"/>
              <a:t>If you think of anything else please feel free to reach out to me at a later time. </a:t>
            </a:r>
            <a:endParaRPr lang="en-US">
              <a:solidFill>
                <a:srgbClr val="444444"/>
              </a:solidFill>
            </a:endParaRPr>
          </a:p>
          <a:p>
            <a:endParaRPr lang="en-US">
              <a:ea typeface="Calibri"/>
              <a:cs typeface="Calibri"/>
            </a:endParaRPr>
          </a:p>
        </p:txBody>
      </p:sp>
      <p:sp>
        <p:nvSpPr>
          <p:cNvPr id="4" name="Slide Number Placeholder 3">
            <a:extLst>
              <a:ext uri="{FF2B5EF4-FFF2-40B4-BE49-F238E27FC236}">
                <a16:creationId xmlns:a16="http://schemas.microsoft.com/office/drawing/2014/main" id="{D45DB543-5A19-006B-7F4E-FC42C120FD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9D1D7-C175-284F-9E28-951F17AF53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73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lgn="l" rtl="0" fontAlgn="base">
              <a:buFont typeface="Arial" panose="020B0604020202020204" pitchFamily="34" charset="0"/>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The EAC also has 4 advisory boards, made up of elections officials, technical experts, federal partners, and other elections stakeholders.</a:t>
            </a:r>
            <a:r>
              <a:rPr lang="en-US" sz="1200" b="0" i="0">
                <a:solidFill>
                  <a:srgbClr val="000000"/>
                </a:solidFill>
                <a:effectLst/>
                <a:latin typeface="Times New Roman" panose="02020603050405020304" pitchFamily="18" charset="0"/>
                <a:cs typeface="Times New Roman" panose="02020603050405020304" pitchFamily="18" charset="0"/>
              </a:rPr>
              <a:t>​</a:t>
            </a:r>
            <a:endParaRPr lang="en-US" sz="1200" b="0" i="0">
              <a:solidFill>
                <a:srgbClr val="444444"/>
              </a:solidFill>
              <a:effectLst/>
              <a:latin typeface="Times New Roman" panose="02020603050405020304" pitchFamily="18" charset="0"/>
              <a:cs typeface="Times New Roman" panose="02020603050405020304" pitchFamily="18" charset="0"/>
            </a:endParaRPr>
          </a:p>
          <a:p>
            <a:pPr marL="173736" indent="-173736" algn="l" rtl="0" fontAlgn="base">
              <a:buFont typeface="Arial" panose="020B0604020202020204" pitchFamily="34" charset="0"/>
              <a:buChar char="•"/>
            </a:pPr>
            <a:r>
              <a:rPr lang="en-US" sz="1200" b="0" i="0" u="none" strike="noStrike">
                <a:solidFill>
                  <a:srgbClr val="000000"/>
                </a:solidFill>
                <a:effectLst/>
                <a:latin typeface="Times New Roman" panose="02020603050405020304" pitchFamily="18" charset="0"/>
                <a:cs typeface="Times New Roman" panose="02020603050405020304" pitchFamily="18" charset="0"/>
              </a:rPr>
              <a:t>These boards provide valuable feedback to inform and guide the work of the Commission.</a:t>
            </a:r>
            <a:r>
              <a:rPr lang="en-US" sz="1200" b="0" i="0">
                <a:solidFill>
                  <a:srgbClr val="000000"/>
                </a:solidFill>
                <a:effectLst/>
                <a:latin typeface="Times New Roman" panose="02020603050405020304" pitchFamily="18" charset="0"/>
                <a:cs typeface="Times New Roman" panose="02020603050405020304" pitchFamily="18" charset="0"/>
              </a:rPr>
              <a:t>​</a:t>
            </a:r>
            <a:endParaRPr lang="en-US" sz="1200" b="0" i="0">
              <a:solidFill>
                <a:srgbClr val="444444"/>
              </a:solidFill>
              <a:effectLst/>
              <a:latin typeface="Times New Roman" panose="02020603050405020304" pitchFamily="18" charset="0"/>
              <a:cs typeface="Times New Roman" panose="02020603050405020304" pitchFamily="18" charset="0"/>
            </a:endParaRPr>
          </a:p>
          <a:p>
            <a:pPr marL="173736" indent="-173736" fontAlgn="base">
              <a:buFont typeface="Arial" panose="020B0604020202020204" pitchFamily="34" charset="0"/>
              <a:buChar char="•"/>
            </a:pPr>
            <a:r>
              <a:rPr lang="en-US" sz="1200">
                <a:solidFill>
                  <a:srgbClr val="000000"/>
                </a:solidFill>
                <a:latin typeface="Times New Roman" panose="02020603050405020304" pitchFamily="18" charset="0"/>
                <a:cs typeface="Times New Roman" panose="02020603050405020304" pitchFamily="18" charset="0"/>
              </a:rPr>
              <a:t>Virginia </a:t>
            </a:r>
            <a:r>
              <a:rPr lang="en-US" sz="1200" b="0" i="0" u="none" strike="noStrike">
                <a:solidFill>
                  <a:srgbClr val="000000"/>
                </a:solidFill>
                <a:effectLst/>
                <a:latin typeface="Times New Roman" panose="02020603050405020304" pitchFamily="18" charset="0"/>
                <a:cs typeface="Times New Roman" panose="02020603050405020304" pitchFamily="18" charset="0"/>
              </a:rPr>
              <a:t>election officials are represented the Standards Board and Local Leadership Council</a:t>
            </a:r>
            <a:r>
              <a:rPr lang="en-US" sz="1200">
                <a:solidFill>
                  <a:srgbClr val="000000"/>
                </a:solidFill>
                <a:latin typeface="Times New Roman" panose="02020603050405020304" pitchFamily="18" charset="0"/>
                <a:cs typeface="Times New Roman" panose="02020603050405020304" pitchFamily="18" charset="0"/>
              </a:rPr>
              <a:t>.</a:t>
            </a:r>
          </a:p>
          <a:p>
            <a:pPr marL="457200" lvl="1" indent="-182880" fontAlgn="base">
              <a:buFont typeface="Courier New" panose="02070309020205020404" pitchFamily="49" charset="0"/>
              <a:buChar char="o"/>
            </a:pPr>
            <a:r>
              <a:rPr lang="en-US" sz="1200" b="0" i="0">
                <a:solidFill>
                  <a:srgbClr val="000000"/>
                </a:solidFill>
                <a:effectLst/>
                <a:latin typeface="Times New Roman" panose="02020603050405020304" pitchFamily="18" charset="0"/>
                <a:cs typeface="Times New Roman" panose="02020603050405020304" pitchFamily="18" charset="0"/>
              </a:rPr>
              <a:t>The other two boards are the Board of Advisors and Technical Guidance and Development Committee.</a:t>
            </a:r>
            <a:endParaRPr lang="en-US" sz="1200" b="0" i="0">
              <a:solidFill>
                <a:srgbClr val="444444"/>
              </a:solidFill>
              <a:effectLst/>
              <a:latin typeface="Times New Roman" panose="02020603050405020304" pitchFamily="18" charset="0"/>
              <a:cs typeface="Times New Roman" panose="02020603050405020304" pitchFamily="18" charset="0"/>
            </a:endParaRPr>
          </a:p>
          <a:p>
            <a:pPr marL="0" indent="0" algn="l" rtl="0" fontAlgn="base">
              <a:buFont typeface="Arial" panose="020B0604020202020204" pitchFamily="34" charset="0"/>
              <a:buNone/>
            </a:pPr>
            <a:endParaRPr lang="en-US" sz="1200" b="0" i="0" u="none" strike="noStrike">
              <a:solidFill>
                <a:srgbClr val="000000"/>
              </a:solidFill>
              <a:effectLst/>
              <a:latin typeface="+mn-lt"/>
              <a:cs typeface="Calibri"/>
            </a:endParaRPr>
          </a:p>
        </p:txBody>
      </p:sp>
      <p:sp>
        <p:nvSpPr>
          <p:cNvPr id="4" name="Slide Number Placeholder 3"/>
          <p:cNvSpPr>
            <a:spLocks noGrp="1"/>
          </p:cNvSpPr>
          <p:nvPr>
            <p:ph type="sldNum" sz="quarter" idx="5"/>
          </p:nvPr>
        </p:nvSpPr>
        <p:spPr/>
        <p:txBody>
          <a:bodyPr/>
          <a:lstStyle/>
          <a:p>
            <a:fld id="{3C39D1D7-C175-284F-9E28-951F17AF5302}" type="slidenum">
              <a:rPr lang="en-US" smtClean="0"/>
              <a:t>3</a:t>
            </a:fld>
            <a:endParaRPr lang="en-US"/>
          </a:p>
        </p:txBody>
      </p:sp>
    </p:spTree>
    <p:extLst>
      <p:ext uri="{BB962C8B-B14F-4D97-AF65-F5344CB8AC3E}">
        <p14:creationId xmlns:p14="http://schemas.microsoft.com/office/powerpoint/2010/main" val="336295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56" indent="-175856">
              <a:buFont typeface="Arial,Sans-Serif" panose="020B0604020202020204" pitchFamily="34" charset="0"/>
              <a:buChar char="•"/>
            </a:pPr>
            <a:r>
              <a:rPr lang="en-US">
                <a:latin typeface="Times New Roman" panose="02020603050405020304" pitchFamily="18" charset="0"/>
                <a:cs typeface="Times New Roman" panose="02020603050405020304" pitchFamily="18" charset="0"/>
              </a:rPr>
              <a:t>I would like to continue to brag on Virginia a little bit more and the excellent work of their election offices</a:t>
            </a:r>
          </a:p>
          <a:p>
            <a:pPr marL="175856" indent="-175856">
              <a:buFont typeface="Arial,Sans-Serif" panose="020B0604020202020204" pitchFamily="34" charset="0"/>
              <a:buChar char="•"/>
            </a:pPr>
            <a:r>
              <a:rPr lang="en-US">
                <a:latin typeface="Times New Roman" panose="02020603050405020304" pitchFamily="18" charset="0"/>
                <a:cs typeface="Times New Roman" panose="02020603050405020304" pitchFamily="18" charset="0"/>
              </a:rPr>
              <a:t>In April, we announced our 2024 “</a:t>
            </a:r>
            <a:r>
              <a:rPr lang="en-US" err="1">
                <a:latin typeface="Times New Roman" panose="02020603050405020304" pitchFamily="18" charset="0"/>
                <a:cs typeface="Times New Roman" panose="02020603050405020304" pitchFamily="18" charset="0"/>
              </a:rPr>
              <a:t>Clearie</a:t>
            </a:r>
            <a:r>
              <a:rPr lang="en-US">
                <a:latin typeface="Times New Roman" panose="02020603050405020304" pitchFamily="18" charset="0"/>
                <a:cs typeface="Times New Roman" panose="02020603050405020304" pitchFamily="18" charset="0"/>
              </a:rPr>
              <a:t>” Awards.</a:t>
            </a:r>
          </a:p>
          <a:p>
            <a:pPr marL="175856" indent="-175856">
              <a:buFont typeface="Arial,Sans-Serif" panose="020B0604020202020204" pitchFamily="34" charset="0"/>
              <a:buChar char="•"/>
            </a:pPr>
            <a:r>
              <a:rPr lang="en-US">
                <a:latin typeface="Times New Roman" panose="02020603050405020304" pitchFamily="18" charset="0"/>
                <a:cs typeface="Times New Roman" panose="02020603050405020304" pitchFamily="18" charset="0"/>
              </a:rPr>
              <a:t>These awards recognize best practices in election administration from the 2024 election.</a:t>
            </a:r>
          </a:p>
          <a:p>
            <a:pPr marL="175856" indent="-175856">
              <a:buFont typeface="Arial,Sans-Serif" panose="020B0604020202020204" pitchFamily="34" charset="0"/>
              <a:buChar char="•"/>
            </a:pPr>
            <a:r>
              <a:rPr lang="en-US">
                <a:latin typeface="Times New Roman" panose="02020603050405020304" pitchFamily="18" charset="0"/>
                <a:ea typeface="Calibri"/>
                <a:cs typeface="Times New Roman" panose="02020603050405020304" pitchFamily="18" charset="0"/>
              </a:rPr>
              <a:t>Congratulations Fairfax County and Prince William County</a:t>
            </a:r>
          </a:p>
          <a:p>
            <a:pPr marL="457200" lvl="1" indent="-171450" algn="l">
              <a:lnSpc>
                <a:spcPts val="2400"/>
              </a:lnSpc>
              <a:buFont typeface="Courier New" panose="02070309020205020404" pitchFamily="49" charset="0"/>
              <a:buChar char="o"/>
            </a:pPr>
            <a:r>
              <a:rPr lang="en-US" b="1" i="0">
                <a:solidFill>
                  <a:srgbClr val="1E3063"/>
                </a:solidFill>
                <a:effectLst/>
                <a:latin typeface="Times New Roman" panose="02020603050405020304" pitchFamily="18" charset="0"/>
                <a:cs typeface="Times New Roman" panose="02020603050405020304" pitchFamily="18" charset="0"/>
              </a:rPr>
              <a:t>Fairfax County (Election Administration</a:t>
            </a:r>
            <a:r>
              <a:rPr lang="en-US" b="1" i="0" u="none">
                <a:solidFill>
                  <a:srgbClr val="1E3063"/>
                </a:solidFill>
                <a:effectLst/>
                <a:latin typeface="Times New Roman" panose="02020603050405020304" pitchFamily="18" charset="0"/>
                <a:cs typeface="Times New Roman" panose="02020603050405020304" pitchFamily="18" charset="0"/>
              </a:rPr>
              <a:t>)-Pollbook Unclear? No Need to Fear! A Worksheet Leads the Way for Processing Nonroutine Voters</a:t>
            </a:r>
            <a:r>
              <a:rPr lang="en-US" b="0" i="0" u="none">
                <a:solidFill>
                  <a:srgbClr val="1E3063"/>
                </a:solidFill>
                <a:effectLst/>
                <a:latin typeface="Times New Roman" panose="02020603050405020304" pitchFamily="18" charset="0"/>
                <a:cs typeface="Times New Roman" panose="02020603050405020304" pitchFamily="18" charset="0"/>
              </a:rPr>
              <a:t>:  </a:t>
            </a:r>
            <a:r>
              <a:rPr lang="en-US" b="0" i="0" u="none">
                <a:solidFill>
                  <a:srgbClr val="162E51"/>
                </a:solidFill>
                <a:effectLst/>
                <a:latin typeface="Times New Roman" panose="02020603050405020304" pitchFamily="18" charset="0"/>
                <a:cs typeface="Times New Roman" panose="02020603050405020304" pitchFamily="18" charset="0"/>
              </a:rPr>
              <a:t>The nonroutine voter worksheet is a simple step-by-step tool that eliminates guesswork and gives poll workers confidence in tricky situations. At first, some poll workers were hesitant to fill out yet another form. But once they tried it and saw how it simplified their process, many said they wouldn’t want to work without it.</a:t>
            </a:r>
          </a:p>
          <a:p>
            <a:pPr marL="457200" lvl="1" indent="-171450" algn="l">
              <a:lnSpc>
                <a:spcPts val="2400"/>
              </a:lnSpc>
              <a:buFont typeface="Courier New" panose="02070309020205020404" pitchFamily="49" charset="0"/>
              <a:buChar char="o"/>
            </a:pPr>
            <a:r>
              <a:rPr lang="en-US" b="1" i="0" u="none">
                <a:solidFill>
                  <a:srgbClr val="1E3063"/>
                </a:solidFill>
                <a:effectLst/>
                <a:latin typeface="Times New Roman" panose="02020603050405020304" pitchFamily="18" charset="0"/>
                <a:cs typeface="Times New Roman" panose="02020603050405020304" pitchFamily="18" charset="0"/>
              </a:rPr>
              <a:t>Prince William County (Election Administration)-Publishing Result Tapes Online</a:t>
            </a:r>
            <a:r>
              <a:rPr lang="en-US" b="0" i="0" u="none">
                <a:solidFill>
                  <a:srgbClr val="1E3063"/>
                </a:solidFill>
                <a:effectLst/>
                <a:latin typeface="Times New Roman" panose="02020603050405020304" pitchFamily="18" charset="0"/>
                <a:cs typeface="Times New Roman" panose="02020603050405020304" pitchFamily="18" charset="0"/>
              </a:rPr>
              <a:t>:  </a:t>
            </a:r>
            <a:r>
              <a:rPr lang="en-US" b="0" i="0" u="none">
                <a:solidFill>
                  <a:srgbClr val="162E51"/>
                </a:solidFill>
                <a:effectLst/>
                <a:latin typeface="Times New Roman" panose="02020603050405020304" pitchFamily="18" charset="0"/>
                <a:cs typeface="Times New Roman" panose="02020603050405020304" pitchFamily="18" charset="0"/>
              </a:rPr>
              <a:t>Prince William County publishes tapes of all officer-signed results online, giving the public access to primary sources of election results. Allowing the public being able to verify that a particular precinct’s results match reported totals is valuable as a validation test increasing confidence in the election results.  </a:t>
            </a:r>
          </a:p>
          <a:p>
            <a:pPr marL="457200" lvl="1" indent="-171450" algn="l">
              <a:lnSpc>
                <a:spcPts val="2400"/>
              </a:lnSpc>
              <a:buFont typeface="Courier New" panose="02070309020205020404" pitchFamily="49" charset="0"/>
              <a:buChar char="o"/>
            </a:pPr>
            <a:r>
              <a:rPr lang="en-US" b="1" i="0" u="none">
                <a:solidFill>
                  <a:srgbClr val="1E3063"/>
                </a:solidFill>
                <a:effectLst/>
                <a:latin typeface="Times New Roman" panose="02020603050405020304" pitchFamily="18" charset="0"/>
                <a:cs typeface="Times New Roman" panose="02020603050405020304" pitchFamily="18" charset="0"/>
              </a:rPr>
              <a:t>Fairfax County (Poll Workers) No More Waits, No Misplaced Tapes:  Closing the Polls Faster on Election Night</a:t>
            </a:r>
            <a:r>
              <a:rPr lang="en-US" b="0" i="0" u="none">
                <a:solidFill>
                  <a:srgbClr val="1E3063"/>
                </a:solidFill>
                <a:effectLst/>
                <a:latin typeface="Times New Roman" panose="02020603050405020304" pitchFamily="18" charset="0"/>
                <a:cs typeface="Times New Roman" panose="02020603050405020304" pitchFamily="18" charset="0"/>
              </a:rPr>
              <a:t>:  </a:t>
            </a:r>
            <a:r>
              <a:rPr lang="en-US" b="0" i="0">
                <a:solidFill>
                  <a:srgbClr val="162E51"/>
                </a:solidFill>
                <a:effectLst/>
                <a:latin typeface="Times New Roman" panose="02020603050405020304" pitchFamily="18" charset="0"/>
                <a:cs typeface="Times New Roman" panose="02020603050405020304" pitchFamily="18" charset="0"/>
              </a:rPr>
              <a:t>Fairfax County created a Closing Procedures Workshop with two hands-on exercises helping poll workers better understand their tasks and reduce closing times on Election Night. First, the Timeline Exercise uses 20 flashcards representing key closing tasks. Teams must sort these into categories based on who can complete them and the overall process. Second, the Tapes Exercise tackles the difficult process of matching the DS200 ballot scanner tapes with the correct forms. Using laminated tape samples, poll workers practice identifying and attaching tapes to the appropriate documentation. </a:t>
            </a:r>
          </a:p>
        </p:txBody>
      </p:sp>
      <p:sp>
        <p:nvSpPr>
          <p:cNvPr id="4" name="Slide Number Placeholder 3"/>
          <p:cNvSpPr>
            <a:spLocks noGrp="1"/>
          </p:cNvSpPr>
          <p:nvPr>
            <p:ph type="sldNum" sz="quarter" idx="5"/>
          </p:nvPr>
        </p:nvSpPr>
        <p:spPr/>
        <p:txBody>
          <a:bodyPr/>
          <a:lstStyle/>
          <a:p>
            <a:fld id="{664D0733-F7EF-460C-98AD-266FFB6A4596}" type="slidenum">
              <a:rPr lang="en-US" smtClean="0"/>
              <a:t>4</a:t>
            </a:fld>
            <a:endParaRPr lang="en-US"/>
          </a:p>
        </p:txBody>
      </p:sp>
    </p:spTree>
    <p:extLst>
      <p:ext uri="{BB962C8B-B14F-4D97-AF65-F5344CB8AC3E}">
        <p14:creationId xmlns:p14="http://schemas.microsoft.com/office/powerpoint/2010/main" val="69571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25488"/>
            <a:ext cx="6456362" cy="3632200"/>
          </a:xfrm>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100000"/>
              </a:lnSpc>
              <a:spcBef>
                <a:spcPts val="0"/>
              </a:spcBef>
              <a:spcAft>
                <a:spcPts val="0"/>
              </a:spcAft>
              <a:buClrTx/>
              <a:buSzTx/>
              <a:buFont typeface="Arial,Sans-Serif"/>
              <a:buChar char="•"/>
              <a:tabLst/>
              <a:defRPr/>
            </a:pPr>
            <a:r>
              <a:rPr lang="en-US" sz="1200" b="0" i="0" u="none" strike="noStrike" kern="1200">
                <a:solidFill>
                  <a:schemeClr val="tx1"/>
                </a:solidFill>
                <a:effectLst/>
                <a:latin typeface="+mn-lt"/>
                <a:ea typeface="+mn-ea"/>
                <a:cs typeface="+mn-cs"/>
              </a:rPr>
              <a:t>The Election Administration and Voting Survey creates the nation’s most comprehensive report on federal election administration, registration and voting on the federal, state and local levels.</a:t>
            </a:r>
            <a:r>
              <a:rPr lang="en-US" sz="1200" b="0" i="0" kern="1200">
                <a:solidFill>
                  <a:schemeClr val="tx1"/>
                </a:solidFill>
                <a:effectLst/>
                <a:latin typeface="+mn-lt"/>
                <a:ea typeface="+mn-ea"/>
                <a:cs typeface="+mn-cs"/>
              </a:rPr>
              <a:t>​</a:t>
            </a:r>
            <a:endParaRPr lang="en-US">
              <a:solidFill>
                <a:srgbClr val="000000"/>
              </a:solidFill>
            </a:endParaRPr>
          </a:p>
          <a:p>
            <a:pPr marL="182880" indent="-182880">
              <a:buFont typeface="Arial,Sans-Serif"/>
              <a:buChar char="•"/>
            </a:pPr>
            <a:r>
              <a:rPr lang="en-US">
                <a:solidFill>
                  <a:srgbClr val="000000"/>
                </a:solidFill>
              </a:rPr>
              <a:t>Here is a little taste of what you will find about Virginia in our 2024 EAVS</a:t>
            </a:r>
            <a:endParaRPr lang="en-US" b="0" i="0" u="none" strike="noStrike">
              <a:solidFill>
                <a:srgbClr val="444444"/>
              </a:solidFill>
              <a:effectLst/>
            </a:endParaRPr>
          </a:p>
          <a:p>
            <a:pPr lvl="1" indent="-182880">
              <a:buFont typeface="Courier New"/>
              <a:buChar char="o"/>
            </a:pPr>
            <a:r>
              <a:rPr lang="en-US">
                <a:solidFill>
                  <a:srgbClr val="000000"/>
                </a:solidFill>
              </a:rPr>
              <a:t>This almost 70% percent turnout is a 2% decrease from 2020</a:t>
            </a:r>
            <a:endParaRPr lang="en-US" b="0" i="0" u="none" strike="noStrike">
              <a:solidFill>
                <a:srgbClr val="444444"/>
              </a:solidFill>
              <a:effectLst/>
              <a:ea typeface="Calibri" panose="020F0502020204030204"/>
              <a:cs typeface="Calibri" panose="020F0502020204030204"/>
            </a:endParaRPr>
          </a:p>
          <a:p>
            <a:pPr lvl="1" indent="-182880">
              <a:buFont typeface="Courier New"/>
              <a:buChar char="o"/>
            </a:pPr>
            <a:r>
              <a:rPr lang="en-US">
                <a:solidFill>
                  <a:srgbClr val="000000"/>
                </a:solidFill>
              </a:rPr>
              <a:t>As expected</a:t>
            </a:r>
            <a:r>
              <a:rPr lang="en-US" b="0" i="0" u="none" strike="noStrike">
                <a:solidFill>
                  <a:srgbClr val="000000"/>
                </a:solidFill>
                <a:effectLst/>
              </a:rPr>
              <a:t>, </a:t>
            </a:r>
            <a:r>
              <a:rPr lang="en-US">
                <a:solidFill>
                  <a:srgbClr val="000000"/>
                </a:solidFill>
              </a:rPr>
              <a:t>mail </a:t>
            </a:r>
            <a:r>
              <a:rPr lang="en-US" b="0" i="0" u="none" strike="noStrike">
                <a:solidFill>
                  <a:srgbClr val="000000"/>
                </a:solidFill>
                <a:effectLst/>
              </a:rPr>
              <a:t>voting</a:t>
            </a:r>
            <a:r>
              <a:rPr lang="en-US">
                <a:solidFill>
                  <a:srgbClr val="000000"/>
                </a:solidFill>
              </a:rPr>
              <a:t> dropped from 2020 (10%). </a:t>
            </a:r>
            <a:endParaRPr lang="en-US">
              <a:solidFill>
                <a:srgbClr val="444444"/>
              </a:solidFill>
              <a:ea typeface="Calibri" panose="020F0502020204030204"/>
              <a:cs typeface="Calibri" panose="020F0502020204030204"/>
            </a:endParaRPr>
          </a:p>
          <a:p>
            <a:pPr lvl="2" indent="-182880">
              <a:buFont typeface="Wingdings"/>
              <a:buChar char="§"/>
            </a:pPr>
            <a:r>
              <a:rPr lang="en-US">
                <a:solidFill>
                  <a:srgbClr val="000000"/>
                </a:solidFill>
              </a:rPr>
              <a:t>And 2.5 % of these mail ballots entered the cure process</a:t>
            </a:r>
            <a:endParaRPr lang="en-US">
              <a:solidFill>
                <a:srgbClr val="444444"/>
              </a:solidFill>
              <a:ea typeface="Calibri" panose="020F0502020204030204"/>
              <a:cs typeface="Calibri" panose="020F0502020204030204"/>
            </a:endParaRPr>
          </a:p>
          <a:p>
            <a:pPr lvl="1" indent="-182880">
              <a:buFont typeface="Courier New"/>
              <a:buChar char="o"/>
            </a:pPr>
            <a:r>
              <a:rPr lang="en-US">
                <a:solidFill>
                  <a:srgbClr val="000000"/>
                </a:solidFill>
              </a:rPr>
              <a:t>Voter list maintenance resulted in 784,000 records being removed between 2022 </a:t>
            </a:r>
            <a:r>
              <a:rPr lang="en-US" b="0" i="0" u="none" strike="noStrike">
                <a:solidFill>
                  <a:srgbClr val="000000"/>
                </a:solidFill>
                <a:effectLst/>
              </a:rPr>
              <a:t>and</a:t>
            </a:r>
            <a:r>
              <a:rPr lang="en-US">
                <a:solidFill>
                  <a:srgbClr val="000000"/>
                </a:solidFill>
              </a:rPr>
              <a:t> 2024</a:t>
            </a:r>
            <a:endParaRPr lang="en-US">
              <a:solidFill>
                <a:srgbClr val="444444"/>
              </a:solidFill>
            </a:endParaRPr>
          </a:p>
          <a:p>
            <a:pPr lvl="2" indent="-182880">
              <a:buFont typeface="Wingdings"/>
              <a:buChar char="§"/>
            </a:pPr>
            <a:r>
              <a:rPr lang="en-US">
                <a:solidFill>
                  <a:srgbClr val="000000"/>
                </a:solidFill>
              </a:rPr>
              <a:t>Of the confirmation notices sent 80% were not returned</a:t>
            </a:r>
            <a:endParaRPr lang="en-US" b="0" i="0" u="none" strike="noStrike">
              <a:solidFill>
                <a:srgbClr val="444444"/>
              </a:solidFill>
              <a:effectLst/>
              <a:ea typeface="Calibri" panose="020F0502020204030204"/>
              <a:cs typeface="Calibri" panose="020F0502020204030204"/>
            </a:endParaRPr>
          </a:p>
          <a:p>
            <a:pPr lvl="1" indent="-182880">
              <a:buFont typeface="Courier New"/>
              <a:buChar char="o"/>
            </a:pPr>
            <a:r>
              <a:rPr lang="en-US">
                <a:solidFill>
                  <a:srgbClr val="000000"/>
                </a:solidFill>
              </a:rPr>
              <a:t>Of the 3 million registration transactions</a:t>
            </a:r>
            <a:r>
              <a:rPr lang="en-US" b="0" i="0" u="none" strike="noStrike">
                <a:solidFill>
                  <a:srgbClr val="000000"/>
                </a:solidFill>
                <a:effectLst/>
              </a:rPr>
              <a:t>, </a:t>
            </a:r>
            <a:r>
              <a:rPr lang="en-US">
                <a:solidFill>
                  <a:srgbClr val="000000"/>
                </a:solidFill>
              </a:rPr>
              <a:t>46% were updates and 17% were new </a:t>
            </a:r>
            <a:r>
              <a:rPr lang="en-US" b="0" i="0" u="none" strike="noStrike">
                <a:solidFill>
                  <a:srgbClr val="000000"/>
                </a:solidFill>
                <a:effectLst/>
              </a:rPr>
              <a:t>and</a:t>
            </a:r>
            <a:r>
              <a:rPr lang="en-US">
                <a:solidFill>
                  <a:srgbClr val="000000"/>
                </a:solidFill>
              </a:rPr>
              <a:t> valid registrations</a:t>
            </a:r>
            <a:endParaRPr lang="en-US" b="0" i="0">
              <a:solidFill>
                <a:srgbClr val="444444"/>
              </a:solidFill>
              <a:effectLst/>
              <a:ea typeface="Calibri" panose="020F0502020204030204"/>
              <a:cs typeface="Calibri" panose="020F0502020204030204"/>
            </a:endParaRPr>
          </a:p>
          <a:p>
            <a:pPr marL="0" indent="0">
              <a:buFont typeface="Arial,Sans-Serif"/>
              <a:buNone/>
            </a:pPr>
            <a:endParaRPr lang="en-US"/>
          </a:p>
        </p:txBody>
      </p:sp>
      <p:sp>
        <p:nvSpPr>
          <p:cNvPr id="4" name="Slide Number Placeholder 3"/>
          <p:cNvSpPr>
            <a:spLocks noGrp="1"/>
          </p:cNvSpPr>
          <p:nvPr>
            <p:ph type="sldNum" sz="quarter" idx="5"/>
          </p:nvPr>
        </p:nvSpPr>
        <p:spPr/>
        <p:txBody>
          <a:bodyPr/>
          <a:lstStyle/>
          <a:p>
            <a:fld id="{664D0733-F7EF-460C-98AD-266FFB6A4596}" type="slidenum">
              <a:rPr lang="en-US" smtClean="0"/>
              <a:t>5</a:t>
            </a:fld>
            <a:endParaRPr lang="en-US"/>
          </a:p>
        </p:txBody>
      </p:sp>
    </p:spTree>
    <p:extLst>
      <p:ext uri="{BB962C8B-B14F-4D97-AF65-F5344CB8AC3E}">
        <p14:creationId xmlns:p14="http://schemas.microsoft.com/office/powerpoint/2010/main" val="374751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171450" indent="-171450">
              <a:buFont typeface="Arial" panose="020B0604020202020204" pitchFamily="34" charset="0"/>
              <a:buChar char="•"/>
            </a:pPr>
            <a:r>
              <a:rPr lang="en-US" b="0">
                <a:latin typeface="Verdana"/>
                <a:ea typeface="Verdana"/>
              </a:rPr>
              <a:t>Election officials at every level (state, county, municipal) are required to have skills and knowledge in many areas to effectively manage an election. The EAC does their best to provide best practices on these matters</a:t>
            </a:r>
          </a:p>
          <a:p>
            <a:pPr marL="171450" indent="-171450">
              <a:buFont typeface="Arial" panose="020B0604020202020204" pitchFamily="34" charset="0"/>
              <a:buChar char="•"/>
            </a:pPr>
            <a:r>
              <a:rPr lang="en-US" b="0">
                <a:latin typeface="Verdana"/>
                <a:ea typeface="Verdana"/>
              </a:rPr>
              <a:t>Some of those tasks are show in the image above, including: </a:t>
            </a:r>
          </a:p>
          <a:p>
            <a:pPr marL="457200" lvl="1" indent="-171450">
              <a:buFont typeface="Courier New" panose="02070309020205020404" pitchFamily="49" charset="0"/>
              <a:buChar char="o"/>
            </a:pPr>
            <a:r>
              <a:rPr lang="en-US" b="0">
                <a:latin typeface="Verdana"/>
                <a:ea typeface="Verdana"/>
              </a:rPr>
              <a:t>Before election day: </a:t>
            </a:r>
          </a:p>
          <a:p>
            <a:pPr marL="628650" lvl="1" indent="-171450">
              <a:buFontTx/>
              <a:buChar char="-"/>
            </a:pPr>
            <a:r>
              <a:rPr lang="en-US" b="0">
                <a:latin typeface="Verdana"/>
                <a:ea typeface="Verdana"/>
              </a:rPr>
              <a:t>Voter registration</a:t>
            </a:r>
          </a:p>
          <a:p>
            <a:pPr marL="628650" lvl="1" indent="-171450">
              <a:buFontTx/>
              <a:buChar char="-"/>
            </a:pPr>
            <a:r>
              <a:rPr lang="en-US" b="0">
                <a:latin typeface="Verdana"/>
                <a:ea typeface="Verdana"/>
              </a:rPr>
              <a:t>Mail and absentee voting</a:t>
            </a:r>
          </a:p>
          <a:p>
            <a:pPr marL="628650" lvl="1" indent="-171450">
              <a:buFontTx/>
              <a:buChar char="-"/>
            </a:pPr>
            <a:r>
              <a:rPr lang="en-US" b="0">
                <a:latin typeface="Verdana"/>
                <a:ea typeface="Verdana"/>
              </a:rPr>
              <a:t>Military and overseas voters</a:t>
            </a:r>
          </a:p>
          <a:p>
            <a:pPr marL="628650" lvl="1" indent="-171450">
              <a:buFontTx/>
              <a:buChar char="-"/>
            </a:pPr>
            <a:r>
              <a:rPr lang="en-US" b="0">
                <a:latin typeface="Verdana"/>
                <a:ea typeface="Verdana"/>
              </a:rPr>
              <a:t>Candidate filing</a:t>
            </a:r>
          </a:p>
          <a:p>
            <a:pPr marL="457200" lvl="1" indent="-171450">
              <a:buFont typeface="Courier New" panose="02070309020205020404" pitchFamily="49" charset="0"/>
              <a:buChar char="o"/>
            </a:pPr>
            <a:r>
              <a:rPr lang="en-US" b="0">
                <a:latin typeface="Verdana"/>
                <a:ea typeface="Verdana"/>
              </a:rPr>
              <a:t>Election day and beyond:</a:t>
            </a:r>
          </a:p>
          <a:p>
            <a:pPr marL="628650" lvl="1" indent="-171450">
              <a:buFontTx/>
              <a:buChar char="-"/>
            </a:pPr>
            <a:r>
              <a:rPr lang="en-US" b="0">
                <a:latin typeface="Verdana"/>
                <a:ea typeface="Verdana"/>
              </a:rPr>
              <a:t>Election technology and tabulation</a:t>
            </a:r>
          </a:p>
          <a:p>
            <a:pPr marL="628650" lvl="1" indent="-171450">
              <a:buFontTx/>
              <a:buChar char="-"/>
            </a:pPr>
            <a:r>
              <a:rPr lang="en-US" b="0">
                <a:latin typeface="Verdana"/>
                <a:ea typeface="Verdana"/>
              </a:rPr>
              <a:t>Auditing and recount rules</a:t>
            </a:r>
          </a:p>
          <a:p>
            <a:pPr marL="628650" lvl="1" indent="-171450">
              <a:buFontTx/>
              <a:buChar char="-"/>
            </a:pPr>
            <a:r>
              <a:rPr lang="en-US" b="0">
                <a:latin typeface="Verdana"/>
                <a:ea typeface="Verdana"/>
              </a:rPr>
              <a:t>Canvassing and certification</a:t>
            </a:r>
          </a:p>
          <a:p>
            <a:pPr marL="457200" lvl="1" indent="-171450">
              <a:buFont typeface="Courier New" panose="02070309020205020404" pitchFamily="49" charset="0"/>
              <a:buChar char="o"/>
            </a:pPr>
            <a:r>
              <a:rPr lang="en-US" b="0">
                <a:latin typeface="Verdana"/>
                <a:ea typeface="Verdana"/>
              </a:rPr>
              <a:t>Ongoing:</a:t>
            </a:r>
          </a:p>
          <a:p>
            <a:pPr marL="628650" lvl="1" indent="-171450">
              <a:buFontTx/>
              <a:buChar char="-"/>
            </a:pPr>
            <a:r>
              <a:rPr lang="en-US" b="0">
                <a:latin typeface="Verdana"/>
                <a:ea typeface="Verdana"/>
              </a:rPr>
              <a:t>Finance</a:t>
            </a:r>
          </a:p>
          <a:p>
            <a:pPr marL="628650" lvl="1" indent="-171450">
              <a:buFontTx/>
              <a:buChar char="-"/>
            </a:pPr>
            <a:r>
              <a:rPr lang="en-US" b="0">
                <a:latin typeface="Verdana"/>
                <a:ea typeface="Verdana"/>
              </a:rPr>
              <a:t>Election law</a:t>
            </a:r>
          </a:p>
          <a:p>
            <a:pPr marL="628650" lvl="1" indent="-171450">
              <a:buFontTx/>
              <a:buChar char="-"/>
            </a:pPr>
            <a:r>
              <a:rPr lang="en-US" b="0">
                <a:latin typeface="Verdana"/>
                <a:ea typeface="Verdana"/>
              </a:rPr>
              <a:t>Accessibility </a:t>
            </a:r>
          </a:p>
          <a:p>
            <a:pPr marL="628650" lvl="1" indent="-171450">
              <a:buFontTx/>
              <a:buChar char="-"/>
            </a:pPr>
            <a:r>
              <a:rPr lang="en-US" b="0">
                <a:latin typeface="Verdana"/>
                <a:ea typeface="Verdana"/>
              </a:rPr>
              <a:t>Security</a:t>
            </a:r>
          </a:p>
          <a:p>
            <a:pPr marL="628650" lvl="1" indent="-171450">
              <a:buFontTx/>
              <a:buChar char="-"/>
            </a:pPr>
            <a:r>
              <a:rPr lang="en-US" b="0">
                <a:latin typeface="Verdana"/>
                <a:ea typeface="Verdana"/>
              </a:rPr>
              <a:t>Technology</a:t>
            </a:r>
          </a:p>
          <a:p>
            <a:pPr marL="628650" lvl="1" indent="-171450">
              <a:buFontTx/>
              <a:buChar char="-"/>
            </a:pPr>
            <a:r>
              <a:rPr lang="en-US" b="0">
                <a:latin typeface="Verdana"/>
                <a:ea typeface="Verdana"/>
              </a:rPr>
              <a:t>Communications</a:t>
            </a:r>
          </a:p>
          <a:p>
            <a:pPr marL="628650" lvl="1" indent="-171450">
              <a:buFontTx/>
              <a:buChar char="-"/>
            </a:pPr>
            <a:r>
              <a:rPr lang="en-US" b="0">
                <a:latin typeface="Verdana"/>
                <a:ea typeface="Verdana"/>
              </a:rPr>
              <a:t>Human Resources</a:t>
            </a:r>
          </a:p>
        </p:txBody>
      </p:sp>
      <p:sp>
        <p:nvSpPr>
          <p:cNvPr id="4" name="Slide Number Placeholder 3"/>
          <p:cNvSpPr>
            <a:spLocks noGrp="1"/>
          </p:cNvSpPr>
          <p:nvPr>
            <p:ph type="sldNum" sz="quarter" idx="5"/>
          </p:nvPr>
        </p:nvSpPr>
        <p:spPr/>
        <p:txBody>
          <a:bodyPr/>
          <a:lstStyle/>
          <a:p>
            <a:fld id="{3C39D1D7-C175-284F-9E28-951F17AF5302}" type="slidenum">
              <a:rPr lang="en-US" smtClean="0"/>
              <a:t>6</a:t>
            </a:fld>
            <a:endParaRPr lang="en-US"/>
          </a:p>
        </p:txBody>
      </p:sp>
    </p:spTree>
    <p:extLst>
      <p:ext uri="{BB962C8B-B14F-4D97-AF65-F5344CB8AC3E}">
        <p14:creationId xmlns:p14="http://schemas.microsoft.com/office/powerpoint/2010/main" val="24649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Times New Roman" panose="02020603050405020304" pitchFamily="18" charset="0"/>
                <a:cs typeface="Times New Roman" panose="02020603050405020304" pitchFamily="18" charset="0"/>
              </a:rPr>
              <a:t>One of our most well-known ways in securing the vote is through our certification of election technologies</a:t>
            </a:r>
          </a:p>
          <a:p>
            <a:pPr marL="171450" indent="-171450">
              <a:buFont typeface="Arial" panose="020B0604020202020204" pitchFamily="34" charset="0"/>
              <a:buChar char="•"/>
            </a:pPr>
            <a:r>
              <a:rPr lang="en-US">
                <a:latin typeface="Times New Roman" panose="02020603050405020304" pitchFamily="18" charset="0"/>
                <a:cs typeface="Times New Roman" panose="02020603050405020304" pitchFamily="18" charset="0"/>
              </a:rPr>
              <a:t>Establishing these testing standards is one the core functions of the EAC as established in HAVA</a:t>
            </a:r>
          </a:p>
        </p:txBody>
      </p:sp>
      <p:sp>
        <p:nvSpPr>
          <p:cNvPr id="4" name="Slide Number Placeholder 3"/>
          <p:cNvSpPr>
            <a:spLocks noGrp="1"/>
          </p:cNvSpPr>
          <p:nvPr>
            <p:ph type="sldNum" sz="quarter" idx="5"/>
          </p:nvPr>
        </p:nvSpPr>
        <p:spPr/>
        <p:txBody>
          <a:bodyPr/>
          <a:lstStyle/>
          <a:p>
            <a:fld id="{3C39D1D7-C175-284F-9E28-951F17AF5302}" type="slidenum">
              <a:rPr lang="en-US" smtClean="0"/>
              <a:t>7</a:t>
            </a:fld>
            <a:endParaRPr lang="en-US"/>
          </a:p>
        </p:txBody>
      </p:sp>
    </p:spTree>
    <p:extLst>
      <p:ext uri="{BB962C8B-B14F-4D97-AF65-F5344CB8AC3E}">
        <p14:creationId xmlns:p14="http://schemas.microsoft.com/office/powerpoint/2010/main" val="50423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One of our most well-known ways in securing the vote is through our certification of election technologies</a:t>
            </a:r>
            <a:endParaRPr lang="en-US">
              <a:solidFill>
                <a:srgbClr val="444444"/>
              </a:solidFill>
            </a:endParaRPr>
          </a:p>
          <a:p>
            <a:pPr marL="171450" indent="-171450">
              <a:buFont typeface="Arial,Sans-Serif"/>
              <a:buChar char="•"/>
            </a:pPr>
            <a:r>
              <a:rPr lang="en-US"/>
              <a:t>Establishing these testing standards is one the core functions of the EAC as established in HAVA</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C39D1D7-C175-284F-9E28-951F17AF5302}" type="slidenum">
              <a:rPr lang="en-US" smtClean="0"/>
              <a:t>8</a:t>
            </a:fld>
            <a:endParaRPr lang="en-US"/>
          </a:p>
        </p:txBody>
      </p:sp>
    </p:spTree>
    <p:extLst>
      <p:ext uri="{BB962C8B-B14F-4D97-AF65-F5344CB8AC3E}">
        <p14:creationId xmlns:p14="http://schemas.microsoft.com/office/powerpoint/2010/main" val="271960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Sound familiar?</a:t>
            </a:r>
          </a:p>
          <a:p>
            <a:pPr marL="171450" indent="-171450">
              <a:buFont typeface="Arial" panose="020B0604020202020204" pitchFamily="34" charset="0"/>
              <a:buChar char="•"/>
            </a:pPr>
            <a:r>
              <a:rPr lang="en-US" sz="1200" kern="1200">
                <a:solidFill>
                  <a:schemeClr val="tx1"/>
                </a:solidFill>
                <a:effectLst/>
                <a:latin typeface="+mn-lt"/>
                <a:ea typeface="+mn-ea"/>
                <a:cs typeface="+mn-cs"/>
              </a:rPr>
              <a:t>In 1940, Kentucky amended their state constitution to allow for voting machines to be used after experiencing fraud from hand-counting.  As a result of these machines, tabulation and reporting time was sped up and the machines actually saved money despite the initial out lay because it eliminated the slow and often quarrelsome hand counting that required a slew of watchers, tabulators and miscellaneous other employees.</a:t>
            </a:r>
          </a:p>
          <a:p>
            <a:pPr marL="171450" indent="-171450">
              <a:buFont typeface="Arial" panose="020B0604020202020204" pitchFamily="34" charset="0"/>
              <a:buChar char="•"/>
            </a:pPr>
            <a:r>
              <a:rPr lang="en-US" sz="1200" kern="1200">
                <a:solidFill>
                  <a:schemeClr val="tx1"/>
                </a:solidFill>
                <a:effectLst/>
                <a:latin typeface="+mn-lt"/>
                <a:ea typeface="+mn-ea"/>
                <a:cs typeface="+mn-cs"/>
              </a:rPr>
              <a:t>From another mid-century article:  These election frauds are largely, if not entirely, eliminated by the use of machines.  While it may be possible to manipulate the machine and steal votes, the experience in many cities seems to indicate that it is not practicable and review of the machines could ferret out issues.  And it should be noted that voting frauds have tended to disappear in many communities with the use of machines.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U.S. has the longest ballots in the democratic world. Without automation, it would take weeks if not months to count ballots in many places, with a significant chance of human error and at a great expense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U.S. also has a commitment to making secret ballots accessible to people with disabilities—a commitment that is difficult if not impossible to achieve without the use of computers.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C39D1D7-C175-284F-9E28-951F17AF5302}" type="slidenum">
              <a:rPr lang="en-US" smtClean="0"/>
              <a:t>9</a:t>
            </a:fld>
            <a:endParaRPr lang="en-US"/>
          </a:p>
        </p:txBody>
      </p:sp>
    </p:spTree>
    <p:extLst>
      <p:ext uri="{BB962C8B-B14F-4D97-AF65-F5344CB8AC3E}">
        <p14:creationId xmlns:p14="http://schemas.microsoft.com/office/powerpoint/2010/main" val="2669207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8.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8.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8.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8.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8.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9.emf"/><Relationship Id="rId2" Type="http://schemas.openxmlformats.org/officeDocument/2006/relationships/image" Target="../media/image7.emf"/><Relationship Id="rId1" Type="http://schemas.openxmlformats.org/officeDocument/2006/relationships/slideMaster" Target="../slideMasters/slideMaster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8.e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7.emf"/><Relationship Id="rId4" Type="http://schemas.openxmlformats.org/officeDocument/2006/relationships/image" Target="../media/image8.emf"/></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749D1EB-BCCF-4141-A39A-F924E1AF35D8}"/>
              </a:ext>
            </a:extLst>
          </p:cNvPr>
          <p:cNvSpPr>
            <a:spLocks noGrp="1"/>
          </p:cNvSpPr>
          <p:nvPr>
            <p:ph type="subTitle" idx="1"/>
          </p:nvPr>
        </p:nvSpPr>
        <p:spPr>
          <a:xfrm>
            <a:off x="1524000" y="4516438"/>
            <a:ext cx="9144000" cy="1655762"/>
          </a:xfrm>
        </p:spPr>
        <p:txBody>
          <a:bodyPr/>
          <a:lstStyle>
            <a:lvl1pPr marL="0" indent="0" algn="ctr">
              <a:buNone/>
              <a:defRPr sz="2400">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Tree>
    <p:extLst>
      <p:ext uri="{BB962C8B-B14F-4D97-AF65-F5344CB8AC3E}">
        <p14:creationId xmlns:p14="http://schemas.microsoft.com/office/powerpoint/2010/main" val="48086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E502-D780-8AB9-0D8A-8C9B895BF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949C7-1777-B965-33B4-D7E8473F8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558296-321B-9212-1327-8D1CBD941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AA16F-7FCE-96A2-B884-C17ABB11DBB9}"/>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262737D6-6939-A2AB-D8A9-1D05DCE98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F5C76-C5F3-C11F-867B-9F373EB6D26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50468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A3E5-37A3-67FF-6A8F-97F2E5569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D9B56D-E093-D915-5AC0-3DD1E871C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46BA-2312-AD37-D0CF-E25E573ED04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E77275C-7B06-7B1D-33E4-6876A48CC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1FD-2230-FFB1-15A9-018357AB36FC}"/>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78480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9B1216-0A9D-FEF7-C5E1-6A2AB5628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9EFF3-6A02-CEF4-78BF-AEF4217DD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A24F4-44A0-866A-6458-38A2037B5380}"/>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FE58F3DC-AFC9-A8B5-DEFB-0EC44CFF1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8870B-1279-02DA-4774-61EDA2CE605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49340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3BEED-189A-163E-D570-02D175CC40B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3" name="Footer Placeholder 2">
            <a:extLst>
              <a:ext uri="{FF2B5EF4-FFF2-40B4-BE49-F238E27FC236}">
                <a16:creationId xmlns:a16="http://schemas.microsoft.com/office/drawing/2014/main" id="{A98BA33B-D55C-7B73-4BC0-8E80381A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56A68-B2DC-5E95-2650-5C82A57799E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790486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749D1EB-BCCF-4141-A39A-F924E1AF35D8}"/>
              </a:ext>
            </a:extLst>
          </p:cNvPr>
          <p:cNvSpPr>
            <a:spLocks noGrp="1"/>
          </p:cNvSpPr>
          <p:nvPr>
            <p:ph type="subTitle" idx="1"/>
          </p:nvPr>
        </p:nvSpPr>
        <p:spPr>
          <a:xfrm>
            <a:off x="1524000" y="4516438"/>
            <a:ext cx="9144000" cy="1655762"/>
          </a:xfrm>
        </p:spPr>
        <p:txBody>
          <a:bodyPr/>
          <a:lstStyle>
            <a:lvl1pPr marL="0" indent="0" algn="ctr">
              <a:buNone/>
              <a:defRPr sz="2400">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Tree>
    <p:extLst>
      <p:ext uri="{BB962C8B-B14F-4D97-AF65-F5344CB8AC3E}">
        <p14:creationId xmlns:p14="http://schemas.microsoft.com/office/powerpoint/2010/main" val="832260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03223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7" name="TextBox 6">
            <a:extLst>
              <a:ext uri="{FF2B5EF4-FFF2-40B4-BE49-F238E27FC236}">
                <a16:creationId xmlns:a16="http://schemas.microsoft.com/office/drawing/2014/main" id="{3F2886B0-5E51-2147-CDA0-6D26B46D03D6}"/>
              </a:ext>
            </a:extLst>
          </p:cNvPr>
          <p:cNvSpPr txBox="1"/>
          <p:nvPr userDrawn="1"/>
        </p:nvSpPr>
        <p:spPr>
          <a:xfrm>
            <a:off x="838200" y="618133"/>
            <a:ext cx="6100174" cy="769441"/>
          </a:xfrm>
          <a:prstGeom prst="rect">
            <a:avLst/>
          </a:prstGeom>
          <a:noFill/>
        </p:spPr>
        <p:txBody>
          <a:bodyPr wrap="square">
            <a:spAutoFit/>
          </a:bodyPr>
          <a:lstStyle/>
          <a:p>
            <a:r>
              <a:rPr lang="en-US" sz="4400">
                <a:latin typeface="Trebuchet MS" panose="020B0703020202090204" pitchFamily="34" charset="0"/>
              </a:rPr>
              <a:t>Instruction</a:t>
            </a:r>
          </a:p>
        </p:txBody>
      </p:sp>
      <p:pic>
        <p:nvPicPr>
          <p:cNvPr id="9" name="Picture 8" descr="A computer screen shot of a logo&#10;&#10;Description automatically generated">
            <a:extLst>
              <a:ext uri="{FF2B5EF4-FFF2-40B4-BE49-F238E27FC236}">
                <a16:creationId xmlns:a16="http://schemas.microsoft.com/office/drawing/2014/main" id="{8E2E0F26-BF49-838D-DEA6-7FF8D9849A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2359896"/>
            <a:ext cx="5367130" cy="3394833"/>
          </a:xfrm>
          <a:prstGeom prst="rect">
            <a:avLst/>
          </a:prstGeom>
          <a:effectLst>
            <a:outerShdw blurRad="327725" sx="102000" sy="102000" algn="ctr" rotWithShape="0">
              <a:prstClr val="black">
                <a:alpha val="21000"/>
              </a:prstClr>
            </a:outerShdw>
          </a:effectLst>
        </p:spPr>
      </p:pic>
      <p:grpSp>
        <p:nvGrpSpPr>
          <p:cNvPr id="13" name="Group 12">
            <a:extLst>
              <a:ext uri="{FF2B5EF4-FFF2-40B4-BE49-F238E27FC236}">
                <a16:creationId xmlns:a16="http://schemas.microsoft.com/office/drawing/2014/main" id="{B2A78AE5-B1FC-C271-9AE3-259435AA9080}"/>
              </a:ext>
            </a:extLst>
          </p:cNvPr>
          <p:cNvGrpSpPr/>
          <p:nvPr userDrawn="1"/>
        </p:nvGrpSpPr>
        <p:grpSpPr>
          <a:xfrm>
            <a:off x="838200" y="1614243"/>
            <a:ext cx="518984" cy="518984"/>
            <a:chOff x="838200" y="1614243"/>
            <a:chExt cx="518984" cy="518984"/>
          </a:xfrm>
        </p:grpSpPr>
        <p:sp>
          <p:nvSpPr>
            <p:cNvPr id="11" name="Oval 10">
              <a:extLst>
                <a:ext uri="{FF2B5EF4-FFF2-40B4-BE49-F238E27FC236}">
                  <a16:creationId xmlns:a16="http://schemas.microsoft.com/office/drawing/2014/main" id="{7EE57801-51AC-4420-35CF-1109575DCA58}"/>
                </a:ext>
              </a:extLst>
            </p:cNvPr>
            <p:cNvSpPr/>
            <p:nvPr userDrawn="1"/>
          </p:nvSpPr>
          <p:spPr>
            <a:xfrm>
              <a:off x="838200" y="1614243"/>
              <a:ext cx="518984" cy="518984"/>
            </a:xfrm>
            <a:prstGeom prst="ellipse">
              <a:avLst/>
            </a:prstGeom>
            <a:solidFill>
              <a:srgbClr val="1F3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63D21CB-249E-C2A5-9F0B-38E8146B2965}"/>
                </a:ext>
              </a:extLst>
            </p:cNvPr>
            <p:cNvSpPr txBox="1"/>
            <p:nvPr userDrawn="1"/>
          </p:nvSpPr>
          <p:spPr>
            <a:xfrm>
              <a:off x="865348" y="1673133"/>
              <a:ext cx="487634" cy="430887"/>
            </a:xfrm>
            <a:prstGeom prst="rect">
              <a:avLst/>
            </a:prstGeom>
            <a:noFill/>
          </p:spPr>
          <p:txBody>
            <a:bodyPr wrap="none" rtlCol="0">
              <a:spAutoFit/>
            </a:bodyPr>
            <a:lstStyle/>
            <a:p>
              <a:pPr algn="ctr"/>
              <a:r>
                <a:rPr lang="en-US" sz="1100">
                  <a:solidFill>
                    <a:schemeClr val="bg1"/>
                  </a:solidFill>
                  <a:latin typeface="Trebuchet MS" panose="020B0703020202090204" pitchFamily="34" charset="0"/>
                </a:rPr>
                <a:t>STEP</a:t>
              </a:r>
            </a:p>
            <a:p>
              <a:pPr algn="ctr"/>
              <a:r>
                <a:rPr lang="en-US" sz="1100">
                  <a:solidFill>
                    <a:schemeClr val="bg1"/>
                  </a:solidFill>
                  <a:latin typeface="Trebuchet MS" panose="020B0703020202090204" pitchFamily="34" charset="0"/>
                </a:rPr>
                <a:t>1</a:t>
              </a:r>
            </a:p>
          </p:txBody>
        </p:sp>
      </p:grpSp>
      <p:sp>
        <p:nvSpPr>
          <p:cNvPr id="14" name="TextBox 13">
            <a:extLst>
              <a:ext uri="{FF2B5EF4-FFF2-40B4-BE49-F238E27FC236}">
                <a16:creationId xmlns:a16="http://schemas.microsoft.com/office/drawing/2014/main" id="{2490BD08-E33F-7127-8EA5-B1B9DD68CB74}"/>
              </a:ext>
            </a:extLst>
          </p:cNvPr>
          <p:cNvSpPr txBox="1"/>
          <p:nvPr userDrawn="1"/>
        </p:nvSpPr>
        <p:spPr>
          <a:xfrm>
            <a:off x="1380130" y="1612125"/>
            <a:ext cx="3661867" cy="523220"/>
          </a:xfrm>
          <a:prstGeom prst="rect">
            <a:avLst/>
          </a:prstGeom>
          <a:noFill/>
        </p:spPr>
        <p:txBody>
          <a:bodyPr wrap="square" rtlCol="0">
            <a:spAutoFit/>
          </a:bodyPr>
          <a:lstStyle/>
          <a:p>
            <a:r>
              <a:rPr lang="en-US" sz="1400" b="0" i="0" u="none" strike="noStrike">
                <a:solidFill>
                  <a:srgbClr val="374151"/>
                </a:solidFill>
                <a:effectLst/>
                <a:latin typeface="Trebuchet MS" panose="020B0703020202090204" pitchFamily="34" charset="0"/>
              </a:rPr>
              <a:t>Navigate to the file menu and find the option to save a duplicate.</a:t>
            </a:r>
            <a:endParaRPr lang="en-US" sz="1400">
              <a:latin typeface="Trebuchet MS" panose="020B0703020202090204" pitchFamily="34" charset="0"/>
            </a:endParaRPr>
          </a:p>
        </p:txBody>
      </p:sp>
      <p:sp>
        <p:nvSpPr>
          <p:cNvPr id="15" name="Rectangle 14">
            <a:extLst>
              <a:ext uri="{FF2B5EF4-FFF2-40B4-BE49-F238E27FC236}">
                <a16:creationId xmlns:a16="http://schemas.microsoft.com/office/drawing/2014/main" id="{ABE106BA-1C2C-C798-01FC-34C61642A828}"/>
              </a:ext>
            </a:extLst>
          </p:cNvPr>
          <p:cNvSpPr/>
          <p:nvPr userDrawn="1"/>
        </p:nvSpPr>
        <p:spPr>
          <a:xfrm>
            <a:off x="1249898" y="2927397"/>
            <a:ext cx="749940" cy="85519"/>
          </a:xfrm>
          <a:prstGeom prst="rect">
            <a:avLst/>
          </a:prstGeom>
          <a:noFill/>
          <a:ln w="28575">
            <a:solidFill>
              <a:srgbClr val="CD1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7650342-3C5E-7948-7E11-348CEE8A465F}"/>
              </a:ext>
            </a:extLst>
          </p:cNvPr>
          <p:cNvGrpSpPr/>
          <p:nvPr userDrawn="1"/>
        </p:nvGrpSpPr>
        <p:grpSpPr>
          <a:xfrm>
            <a:off x="7225145" y="1614243"/>
            <a:ext cx="518984" cy="518984"/>
            <a:chOff x="838200" y="1614243"/>
            <a:chExt cx="518984" cy="518984"/>
          </a:xfrm>
        </p:grpSpPr>
        <p:sp>
          <p:nvSpPr>
            <p:cNvPr id="17" name="Oval 16">
              <a:extLst>
                <a:ext uri="{FF2B5EF4-FFF2-40B4-BE49-F238E27FC236}">
                  <a16:creationId xmlns:a16="http://schemas.microsoft.com/office/drawing/2014/main" id="{D8D42A0C-4D21-8F7B-72B3-8DA706CC4957}"/>
                </a:ext>
              </a:extLst>
            </p:cNvPr>
            <p:cNvSpPr/>
            <p:nvPr userDrawn="1"/>
          </p:nvSpPr>
          <p:spPr>
            <a:xfrm>
              <a:off x="838200" y="1614243"/>
              <a:ext cx="518984" cy="518984"/>
            </a:xfrm>
            <a:prstGeom prst="ellipse">
              <a:avLst/>
            </a:prstGeom>
            <a:solidFill>
              <a:srgbClr val="2CA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99BA421-C6DA-842C-0BD5-AF2AC2371B6A}"/>
                </a:ext>
              </a:extLst>
            </p:cNvPr>
            <p:cNvSpPr txBox="1"/>
            <p:nvPr userDrawn="1"/>
          </p:nvSpPr>
          <p:spPr>
            <a:xfrm>
              <a:off x="865348" y="1673133"/>
              <a:ext cx="487634" cy="430887"/>
            </a:xfrm>
            <a:prstGeom prst="rect">
              <a:avLst/>
            </a:prstGeom>
            <a:noFill/>
          </p:spPr>
          <p:txBody>
            <a:bodyPr wrap="none" rtlCol="0">
              <a:spAutoFit/>
            </a:bodyPr>
            <a:lstStyle/>
            <a:p>
              <a:pPr algn="ctr"/>
              <a:r>
                <a:rPr lang="en-US" sz="1100">
                  <a:solidFill>
                    <a:schemeClr val="bg1"/>
                  </a:solidFill>
                  <a:latin typeface="Trebuchet MS" panose="020B0703020202090204" pitchFamily="34" charset="0"/>
                </a:rPr>
                <a:t>STEP</a:t>
              </a:r>
            </a:p>
            <a:p>
              <a:pPr algn="ctr"/>
              <a:r>
                <a:rPr lang="en-US" sz="1100">
                  <a:solidFill>
                    <a:schemeClr val="bg1"/>
                  </a:solidFill>
                  <a:latin typeface="Trebuchet MS" panose="020B0703020202090204" pitchFamily="34" charset="0"/>
                </a:rPr>
                <a:t>2</a:t>
              </a:r>
            </a:p>
          </p:txBody>
        </p:sp>
      </p:grpSp>
      <p:sp>
        <p:nvSpPr>
          <p:cNvPr id="19" name="TextBox 18">
            <a:extLst>
              <a:ext uri="{FF2B5EF4-FFF2-40B4-BE49-F238E27FC236}">
                <a16:creationId xmlns:a16="http://schemas.microsoft.com/office/drawing/2014/main" id="{9CF8503D-8568-6016-9B3D-0FFC9AE09A74}"/>
              </a:ext>
            </a:extLst>
          </p:cNvPr>
          <p:cNvSpPr txBox="1"/>
          <p:nvPr userDrawn="1"/>
        </p:nvSpPr>
        <p:spPr>
          <a:xfrm>
            <a:off x="7767075" y="1719846"/>
            <a:ext cx="3661867" cy="307777"/>
          </a:xfrm>
          <a:prstGeom prst="rect">
            <a:avLst/>
          </a:prstGeom>
          <a:noFill/>
        </p:spPr>
        <p:txBody>
          <a:bodyPr wrap="square" rtlCol="0">
            <a:spAutoFit/>
          </a:bodyPr>
          <a:lstStyle/>
          <a:p>
            <a:r>
              <a:rPr lang="en-US" sz="1400" b="0" i="0" u="none" strike="noStrike">
                <a:solidFill>
                  <a:srgbClr val="374151"/>
                </a:solidFill>
                <a:effectLst/>
                <a:latin typeface="Trebuchet MS" panose="020B0703020202090204" pitchFamily="34" charset="0"/>
              </a:rPr>
              <a:t>Save the file to your preferred location.</a:t>
            </a:r>
            <a:endParaRPr lang="en-US" sz="1400">
              <a:latin typeface="Trebuchet MS" panose="020B0703020202090204" pitchFamily="34" charset="0"/>
            </a:endParaRPr>
          </a:p>
        </p:txBody>
      </p:sp>
      <p:pic>
        <p:nvPicPr>
          <p:cNvPr id="21" name="Picture 20" descr="A screenshot of a computer&#10;&#10;Description automatically generated">
            <a:extLst>
              <a:ext uri="{FF2B5EF4-FFF2-40B4-BE49-F238E27FC236}">
                <a16:creationId xmlns:a16="http://schemas.microsoft.com/office/drawing/2014/main" id="{92B91ECC-829A-6C65-2742-C040B0A2B75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5145" y="2855626"/>
            <a:ext cx="4582630" cy="2388131"/>
          </a:xfrm>
          <a:prstGeom prst="rect">
            <a:avLst/>
          </a:prstGeom>
          <a:effectLst>
            <a:outerShdw blurRad="342912" sx="102000" sy="102000" algn="ctr" rotWithShape="0">
              <a:prstClr val="black">
                <a:alpha val="14652"/>
              </a:prstClr>
            </a:outerShdw>
          </a:effectLst>
        </p:spPr>
      </p:pic>
      <p:sp>
        <p:nvSpPr>
          <p:cNvPr id="22" name="Rectangle 21">
            <a:extLst>
              <a:ext uri="{FF2B5EF4-FFF2-40B4-BE49-F238E27FC236}">
                <a16:creationId xmlns:a16="http://schemas.microsoft.com/office/drawing/2014/main" id="{8554ED3B-2170-E554-8F2E-AF078DA97DFB}"/>
              </a:ext>
            </a:extLst>
          </p:cNvPr>
          <p:cNvSpPr/>
          <p:nvPr userDrawn="1"/>
        </p:nvSpPr>
        <p:spPr>
          <a:xfrm>
            <a:off x="9195515" y="3226159"/>
            <a:ext cx="1268570" cy="189963"/>
          </a:xfrm>
          <a:prstGeom prst="rect">
            <a:avLst/>
          </a:prstGeom>
          <a:noFill/>
          <a:ln w="28575">
            <a:solidFill>
              <a:srgbClr val="CD1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126F338-A6EE-CB34-7C12-5EE639EE1A7F}"/>
              </a:ext>
            </a:extLst>
          </p:cNvPr>
          <p:cNvCxnSpPr>
            <a:cxnSpLocks/>
          </p:cNvCxnSpPr>
          <p:nvPr userDrawn="1"/>
        </p:nvCxnSpPr>
        <p:spPr>
          <a:xfrm>
            <a:off x="10333391" y="2104020"/>
            <a:ext cx="0" cy="1122139"/>
          </a:xfrm>
          <a:prstGeom prst="line">
            <a:avLst/>
          </a:prstGeom>
          <a:ln w="28575">
            <a:solidFill>
              <a:srgbClr val="CD1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54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hasCustomPrompt="1"/>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Thank you</a:t>
            </a:r>
          </a:p>
        </p:txBody>
      </p:sp>
      <p:sp>
        <p:nvSpPr>
          <p:cNvPr id="3" name="Subtitle 2">
            <a:extLst>
              <a:ext uri="{FF2B5EF4-FFF2-40B4-BE49-F238E27FC236}">
                <a16:creationId xmlns:a16="http://schemas.microsoft.com/office/drawing/2014/main" id="{3749D1EB-BCCF-4141-A39A-F924E1AF35D8}"/>
              </a:ext>
            </a:extLst>
          </p:cNvPr>
          <p:cNvSpPr>
            <a:spLocks noGrp="1"/>
          </p:cNvSpPr>
          <p:nvPr>
            <p:ph type="subTitle" idx="1" hasCustomPrompt="1"/>
          </p:nvPr>
        </p:nvSpPr>
        <p:spPr>
          <a:xfrm>
            <a:off x="1524000" y="4516438"/>
            <a:ext cx="9144000" cy="1655762"/>
          </a:xfrm>
        </p:spPr>
        <p:txBody>
          <a:bodyPr/>
          <a:lstStyle>
            <a:lvl1pPr marL="0" indent="0" algn="ctr">
              <a:buNone/>
              <a:defRPr sz="2400">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eac.gov</a:t>
            </a:r>
            <a:endParaRPr lang="en-US"/>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Tree>
    <p:extLst>
      <p:ext uri="{BB962C8B-B14F-4D97-AF65-F5344CB8AC3E}">
        <p14:creationId xmlns:p14="http://schemas.microsoft.com/office/powerpoint/2010/main" val="2942731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E287BA6-7EC8-6902-FB79-93D0D2570D72}"/>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B4F3C3BA-666C-B6CF-50FD-3DB4894FD011}"/>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B7B87-B747-6344-1E04-57E4CB759EA8}"/>
              </a:ext>
            </a:extLst>
          </p:cNvPr>
          <p:cNvSpPr>
            <a:spLocks noGrp="1"/>
          </p:cNvSpPr>
          <p:nvPr>
            <p:ph type="title"/>
          </p:nvPr>
        </p:nvSpPr>
        <p:spPr>
          <a:xfrm>
            <a:off x="1051034" y="365126"/>
            <a:ext cx="9963807" cy="836200"/>
          </a:xfrm>
        </p:spPr>
        <p:txBody>
          <a:bodyPr>
            <a:normAutofit/>
          </a:bodyPr>
          <a:lstStyle>
            <a:lvl1pPr>
              <a:defRPr sz="5400"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70C5D2-434C-C8C3-EB7E-B3B793AB6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DFD4-0904-A987-6A75-4124835D991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DE034D40-6749-C09E-D763-2CF8EE71B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591BA-1779-787B-1F70-1567E3C03AFE}"/>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30B67E55-4E15-08B7-CEE9-DB73CC0ADA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1771242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EA98D6-99B0-DE1A-7E5D-3ECCCACB6F15}"/>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F848BCE5-6BC7-BE31-DB9C-C922B8612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C2CC39-F044-8AF6-10A8-3D6D5A376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B432E-C03B-533D-F01D-0821405C851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4852708C-2FC1-99A9-FEC8-B98B18697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4E5D1-6A62-6A16-85AC-26ED7958CEA9}"/>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410045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301349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B21E68-8250-92DE-F80B-3B7978CE85DB}"/>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1349D018-3248-9120-E153-CE69E1FE34E2}"/>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ound logo with a flag and a boat&#10;&#10;Description automatically generated">
            <a:extLst>
              <a:ext uri="{FF2B5EF4-FFF2-40B4-BE49-F238E27FC236}">
                <a16:creationId xmlns:a16="http://schemas.microsoft.com/office/drawing/2014/main" id="{527669B0-BF56-70D9-746E-CC49531839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A9541678-2526-E2DF-B0AC-5E63AA2BA276}"/>
              </a:ext>
            </a:extLst>
          </p:cNvPr>
          <p:cNvSpPr>
            <a:spLocks noGrp="1"/>
          </p:cNvSpPr>
          <p:nvPr>
            <p:ph type="title"/>
          </p:nvPr>
        </p:nvSpPr>
        <p:spPr>
          <a:xfrm>
            <a:off x="1072054" y="365125"/>
            <a:ext cx="9753601" cy="892175"/>
          </a:xfrm>
        </p:spPr>
        <p:txBody>
          <a:bodyPr>
            <a:normAutofit/>
          </a:bodyPr>
          <a:lstStyle>
            <a:lvl1pPr>
              <a:defRPr sz="5400"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2543C3-4DA3-E79E-28DE-0307E617E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EC6B0-84F7-CCBF-4313-B3B23F4EDD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B98BD-0965-82EF-F2F4-0C9224E3EA8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FAB229CD-C344-01F4-E11E-EB6C3B42A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88AEF-CEEE-10BC-2C5E-B6D8DEAB5C07}"/>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70450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E806F9-FDF0-FD47-BB8A-31471C8EAABD}"/>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723B99F-C5DE-B090-1BD5-A0A1B5606DAA}"/>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ound logo with a flag and a boat&#10;&#10;Description automatically generated">
            <a:extLst>
              <a:ext uri="{FF2B5EF4-FFF2-40B4-BE49-F238E27FC236}">
                <a16:creationId xmlns:a16="http://schemas.microsoft.com/office/drawing/2014/main" id="{87CD1830-6806-0F61-5DF1-EE39C80DEB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4C30A8AF-98A0-AD31-355C-313414C0619F}"/>
              </a:ext>
            </a:extLst>
          </p:cNvPr>
          <p:cNvSpPr>
            <a:spLocks noGrp="1"/>
          </p:cNvSpPr>
          <p:nvPr>
            <p:ph type="title"/>
          </p:nvPr>
        </p:nvSpPr>
        <p:spPr>
          <a:xfrm>
            <a:off x="1114097" y="365126"/>
            <a:ext cx="9743088" cy="848900"/>
          </a:xfrm>
        </p:spPr>
        <p:txBody>
          <a:bodyPr>
            <a:normAutofit/>
          </a:bodyPr>
          <a:lstStyle>
            <a:lvl1pPr>
              <a:defRPr sz="5400" b="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B08931-7F17-8660-31ED-EA224CC3A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C48B8A-D646-8452-0710-4AF2494A8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688631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7846D9-424F-79EE-2FE3-40EA1D1C80ED}"/>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C30A8AF-98A0-AD31-355C-313414C0619F}"/>
              </a:ext>
            </a:extLst>
          </p:cNvPr>
          <p:cNvSpPr>
            <a:spLocks noGrp="1"/>
          </p:cNvSpPr>
          <p:nvPr>
            <p:ph type="title"/>
          </p:nvPr>
        </p:nvSpPr>
        <p:spPr>
          <a:xfrm>
            <a:off x="1219200" y="365125"/>
            <a:ext cx="9711559" cy="892175"/>
          </a:xfrm>
        </p:spPr>
        <p:txBody>
          <a:bodyPr>
            <a:normAutofit/>
          </a:bodyPr>
          <a:lstStyle>
            <a:lvl1pPr>
              <a:defRPr sz="5400" b="0">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C06DB0E4-F2C1-FB89-5C40-9CD946D87F36}"/>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9" y="4906169"/>
            <a:ext cx="31988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9" y="2310871"/>
            <a:ext cx="3198812" cy="2236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0" name="Text Placeholder 2">
            <a:extLst>
              <a:ext uri="{FF2B5EF4-FFF2-40B4-BE49-F238E27FC236}">
                <a16:creationId xmlns:a16="http://schemas.microsoft.com/office/drawing/2014/main" id="{38826256-C522-1D35-13EB-5397D70A07F1}"/>
              </a:ext>
            </a:extLst>
          </p:cNvPr>
          <p:cNvSpPr>
            <a:spLocks noGrp="1"/>
          </p:cNvSpPr>
          <p:nvPr>
            <p:ph type="body" idx="13"/>
          </p:nvPr>
        </p:nvSpPr>
        <p:spPr>
          <a:xfrm>
            <a:off x="4497389" y="4906169"/>
            <a:ext cx="31988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C0465194-C5F1-5B22-A9BD-1AA5D2F50F2A}"/>
              </a:ext>
            </a:extLst>
          </p:cNvPr>
          <p:cNvSpPr>
            <a:spLocks noGrp="1"/>
          </p:cNvSpPr>
          <p:nvPr>
            <p:ph sz="half" idx="14"/>
          </p:nvPr>
        </p:nvSpPr>
        <p:spPr>
          <a:xfrm>
            <a:off x="4497389" y="2310871"/>
            <a:ext cx="3198812" cy="2236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E584A3BF-79E1-02E4-49B7-78B2036DB43A}"/>
              </a:ext>
            </a:extLst>
          </p:cNvPr>
          <p:cNvSpPr>
            <a:spLocks noGrp="1"/>
          </p:cNvSpPr>
          <p:nvPr>
            <p:ph type="body" idx="15"/>
          </p:nvPr>
        </p:nvSpPr>
        <p:spPr>
          <a:xfrm>
            <a:off x="8171923" y="4906169"/>
            <a:ext cx="31988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536A30-A4B7-A765-5D19-E5BF5C1BFB59}"/>
              </a:ext>
            </a:extLst>
          </p:cNvPr>
          <p:cNvSpPr>
            <a:spLocks noGrp="1"/>
          </p:cNvSpPr>
          <p:nvPr>
            <p:ph sz="half" idx="16"/>
          </p:nvPr>
        </p:nvSpPr>
        <p:spPr>
          <a:xfrm>
            <a:off x="8171923" y="2310871"/>
            <a:ext cx="3198812" cy="2236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344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1BC272-7BA0-222B-8C73-5AE748B04434}"/>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FC82A297-73F4-0BF0-C745-D4FA61D9D760}"/>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logo with a flag and a boat&#10;&#10;Description automatically generated">
            <a:extLst>
              <a:ext uri="{FF2B5EF4-FFF2-40B4-BE49-F238E27FC236}">
                <a16:creationId xmlns:a16="http://schemas.microsoft.com/office/drawing/2014/main" id="{337A5626-8776-82BF-7EC4-C2AA50F7EC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90F96F24-DBD9-F83B-80E1-13AE70B92F40}"/>
              </a:ext>
            </a:extLst>
          </p:cNvPr>
          <p:cNvSpPr>
            <a:spLocks noGrp="1"/>
          </p:cNvSpPr>
          <p:nvPr>
            <p:ph type="title"/>
          </p:nvPr>
        </p:nvSpPr>
        <p:spPr>
          <a:xfrm>
            <a:off x="1103586" y="365125"/>
            <a:ext cx="9722069" cy="892175"/>
          </a:xfrm>
        </p:spPr>
        <p:txBody>
          <a:bodyPr>
            <a:normAutofit/>
          </a:bodyPr>
          <a:lstStyle>
            <a:lvl1pPr>
              <a:defRPr sz="54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070804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84307D-19B7-A17F-4E93-3AE5A1849B7C}"/>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ound logo with a flag and a boat&#10;&#10;Description automatically generated">
            <a:extLst>
              <a:ext uri="{FF2B5EF4-FFF2-40B4-BE49-F238E27FC236}">
                <a16:creationId xmlns:a16="http://schemas.microsoft.com/office/drawing/2014/main" id="{48B4EB61-F136-5463-AF7E-167371286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Date Placeholder 1">
            <a:extLst>
              <a:ext uri="{FF2B5EF4-FFF2-40B4-BE49-F238E27FC236}">
                <a16:creationId xmlns:a16="http://schemas.microsoft.com/office/drawing/2014/main" id="{D173BEED-189A-163E-D570-02D175CC40B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3" name="Footer Placeholder 2">
            <a:extLst>
              <a:ext uri="{FF2B5EF4-FFF2-40B4-BE49-F238E27FC236}">
                <a16:creationId xmlns:a16="http://schemas.microsoft.com/office/drawing/2014/main" id="{A98BA33B-D55C-7B73-4BC0-8E80381A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56A68-B2DC-5E95-2650-5C82A57799E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473331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1C78D7-BE97-9F5B-6FD7-0907E9610353}"/>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ound logo with a flag and a boat&#10;&#10;Description automatically generated">
            <a:extLst>
              <a:ext uri="{FF2B5EF4-FFF2-40B4-BE49-F238E27FC236}">
                <a16:creationId xmlns:a16="http://schemas.microsoft.com/office/drawing/2014/main" id="{D55D34AB-70D3-EF33-1B16-A570F6DF5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1CF029B1-633F-923F-C310-1570EC651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F67C3-C7C4-02A0-7AAC-ABFE8811B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33775-81F7-6AEC-B782-249985DED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E6239-ADC7-3245-1E4A-6D852FC59A66}"/>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D001172A-0D28-AC02-9423-9B1DAE00B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4A55F-6227-4F69-F4FD-27EFE68C9F3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4074126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F4D397-A233-6483-1614-C8BB12EDB3E1}"/>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ound logo with a flag and a boat&#10;&#10;Description automatically generated">
            <a:extLst>
              <a:ext uri="{FF2B5EF4-FFF2-40B4-BE49-F238E27FC236}">
                <a16:creationId xmlns:a16="http://schemas.microsoft.com/office/drawing/2014/main" id="{C6024853-BDE5-A913-430F-7805911429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2174E502-D780-8AB9-0D8A-8C9B895BF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949C7-1777-B965-33B4-D7E8473F8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558296-321B-9212-1327-8D1CBD941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AA16F-7FCE-96A2-B884-C17ABB11DBB9}"/>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262737D6-6939-A2AB-D8A9-1D05DCE98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F5C76-C5F3-C11F-867B-9F373EB6D26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351011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A17FE-8337-5977-2D74-E63022BE2770}"/>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ound logo with a flag and a boat&#10;&#10;Description automatically generated">
            <a:extLst>
              <a:ext uri="{FF2B5EF4-FFF2-40B4-BE49-F238E27FC236}">
                <a16:creationId xmlns:a16="http://schemas.microsoft.com/office/drawing/2014/main" id="{89D6F456-1458-2C5B-8A57-46253245F0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BA7AA3E5-37A3-67FF-6A8F-97F2E5569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D9B56D-E093-D915-5AC0-3DD1E871C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46BA-2312-AD37-D0CF-E25E573ED04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E77275C-7B06-7B1D-33E4-6876A48CC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1FD-2230-FFB1-15A9-018357AB36FC}"/>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938642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8A2C45-F9D5-717D-07BB-6021BE2DA80F}"/>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ound logo with a flag and a boat&#10;&#10;Description automatically generated">
            <a:extLst>
              <a:ext uri="{FF2B5EF4-FFF2-40B4-BE49-F238E27FC236}">
                <a16:creationId xmlns:a16="http://schemas.microsoft.com/office/drawing/2014/main" id="{C998C8BB-100A-1441-5858-FBEAA7BA40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Vertical Title 1">
            <a:extLst>
              <a:ext uri="{FF2B5EF4-FFF2-40B4-BE49-F238E27FC236}">
                <a16:creationId xmlns:a16="http://schemas.microsoft.com/office/drawing/2014/main" id="{819B1216-0A9D-FEF7-C5E1-6A2AB5628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9EFF3-6A02-CEF4-78BF-AEF4217DD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A24F4-44A0-866A-6458-38A2037B5380}"/>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FE58F3DC-AFC9-A8B5-DEFB-0EC44CFF1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8870B-1279-02DA-4774-61EDA2CE605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099241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04D8-5065-B259-5E58-45856A0A3AC0}"/>
              </a:ext>
            </a:extLst>
          </p:cNvPr>
          <p:cNvSpPr txBox="1">
            <a:spLocks/>
          </p:cNvSpPr>
          <p:nvPr userDrawn="1"/>
        </p:nvSpPr>
        <p:spPr>
          <a:xfrm>
            <a:off x="4831919" y="247650"/>
            <a:ext cx="6858737"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 name="Date Placeholder 2">
            <a:extLst>
              <a:ext uri="{FF2B5EF4-FFF2-40B4-BE49-F238E27FC236}">
                <a16:creationId xmlns:a16="http://schemas.microsoft.com/office/drawing/2014/main" id="{3CC3356A-BA0B-2DFC-1212-5579193A9276}"/>
              </a:ext>
            </a:extLst>
          </p:cNvPr>
          <p:cNvSpPr>
            <a:spLocks noGrp="1"/>
          </p:cNvSpPr>
          <p:nvPr>
            <p:ph type="dt" sz="half" idx="10"/>
          </p:nvPr>
        </p:nvSpPr>
        <p:spPr/>
        <p:txBody>
          <a:body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368E6E43-0594-9F97-B272-A2F8FC74E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E770D2-6B0B-D359-6883-A311F4F31668}"/>
              </a:ext>
            </a:extLst>
          </p:cNvPr>
          <p:cNvSpPr>
            <a:spLocks noGrp="1"/>
          </p:cNvSpPr>
          <p:nvPr>
            <p:ph type="sldNum" sz="quarter" idx="12"/>
          </p:nvPr>
        </p:nvSpPr>
        <p:spPr/>
        <p:txBody>
          <a:bodyPr/>
          <a:lstStyle/>
          <a:p>
            <a:fld id="{498F4BBE-3170-7141-B11F-32DC9B535B0E}" type="slidenum">
              <a:rPr lang="en-US" smtClean="0"/>
              <a:pPr/>
              <a:t>‹#›</a:t>
            </a:fld>
            <a:endParaRPr lang="en-US"/>
          </a:p>
        </p:txBody>
      </p:sp>
      <p:sp>
        <p:nvSpPr>
          <p:cNvPr id="6" name="Picture Placeholder 7">
            <a:extLst>
              <a:ext uri="{FF2B5EF4-FFF2-40B4-BE49-F238E27FC236}">
                <a16:creationId xmlns:a16="http://schemas.microsoft.com/office/drawing/2014/main" id="{8961CDD9-59B0-C401-3267-55E35812423B}"/>
              </a:ext>
            </a:extLst>
          </p:cNvPr>
          <p:cNvSpPr>
            <a:spLocks noGrp="1"/>
          </p:cNvSpPr>
          <p:nvPr>
            <p:ph type="pic" sz="quarter" idx="13"/>
          </p:nvPr>
        </p:nvSpPr>
        <p:spPr>
          <a:xfrm>
            <a:off x="0" y="-47812"/>
            <a:ext cx="4287838" cy="6905812"/>
          </a:xfrm>
        </p:spPr>
        <p:txBody>
          <a:bodyPr/>
          <a:lstStyle>
            <a:lvl1pPr>
              <a:defRPr b="0" i="0">
                <a:latin typeface="Lato" panose="020F0502020204030203" pitchFamily="34" charset="77"/>
              </a:defRPr>
            </a:lvl1pPr>
          </a:lstStyle>
          <a:p>
            <a:r>
              <a:rPr lang="en-US"/>
              <a:t>Click icon to add picture</a:t>
            </a:r>
          </a:p>
        </p:txBody>
      </p:sp>
      <p:sp>
        <p:nvSpPr>
          <p:cNvPr id="7" name="Title 3">
            <a:extLst>
              <a:ext uri="{FF2B5EF4-FFF2-40B4-BE49-F238E27FC236}">
                <a16:creationId xmlns:a16="http://schemas.microsoft.com/office/drawing/2014/main" id="{40E7F3BC-1E2D-8128-35C0-C25B0261530C}"/>
              </a:ext>
            </a:extLst>
          </p:cNvPr>
          <p:cNvSpPr>
            <a:spLocks noGrp="1"/>
          </p:cNvSpPr>
          <p:nvPr>
            <p:ph type="title" hasCustomPrompt="1"/>
          </p:nvPr>
        </p:nvSpPr>
        <p:spPr>
          <a:xfrm>
            <a:off x="4845921" y="203661"/>
            <a:ext cx="6844735" cy="1325563"/>
          </a:xfrm>
        </p:spPr>
        <p:txBody>
          <a:bodyPr>
            <a:normAutofit/>
          </a:bodyPr>
          <a:lstStyle>
            <a:lvl1pPr marL="0" algn="l" defTabSz="914400" rtl="0" eaLnBrk="1" latinLnBrk="0" hangingPunct="1">
              <a:lnSpc>
                <a:spcPct val="90000"/>
              </a:lnSpc>
              <a:spcBef>
                <a:spcPct val="0"/>
              </a:spcBef>
              <a:buNone/>
              <a:defRPr lang="en-US" sz="4000" b="0" i="0" kern="1200" dirty="0">
                <a:solidFill>
                  <a:schemeClr val="bg1"/>
                </a:solidFill>
                <a:latin typeface="Trebuchet MS" panose="020B0703020202090204" pitchFamily="34" charset="0"/>
                <a:ea typeface="+mj-ea"/>
                <a:cs typeface="+mj-cs"/>
              </a:defRPr>
            </a:lvl1pPr>
          </a:lstStyle>
          <a:p>
            <a:r>
              <a:rPr lang="en-US"/>
              <a:t>Title Placeholder</a:t>
            </a:r>
          </a:p>
        </p:txBody>
      </p:sp>
      <p:sp>
        <p:nvSpPr>
          <p:cNvPr id="8" name="Text Placeholder 15">
            <a:extLst>
              <a:ext uri="{FF2B5EF4-FFF2-40B4-BE49-F238E27FC236}">
                <a16:creationId xmlns:a16="http://schemas.microsoft.com/office/drawing/2014/main" id="{67E514E6-E45E-54CD-043C-9E78C76A7D30}"/>
              </a:ext>
            </a:extLst>
          </p:cNvPr>
          <p:cNvSpPr>
            <a:spLocks noGrp="1"/>
          </p:cNvSpPr>
          <p:nvPr>
            <p:ph type="body" sz="quarter" idx="14" hasCustomPrompt="1"/>
          </p:nvPr>
        </p:nvSpPr>
        <p:spPr>
          <a:xfrm>
            <a:off x="6336235" y="2120332"/>
            <a:ext cx="5087139" cy="506150"/>
          </a:xfrm>
        </p:spPr>
        <p:txBody>
          <a:bodyPr>
            <a:noAutofit/>
          </a:bodyPr>
          <a:lstStyle>
            <a:lvl1pPr marL="0" indent="0" algn="l">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9" name="Text Placeholder 15">
            <a:extLst>
              <a:ext uri="{FF2B5EF4-FFF2-40B4-BE49-F238E27FC236}">
                <a16:creationId xmlns:a16="http://schemas.microsoft.com/office/drawing/2014/main" id="{5A1251F4-E1DE-B39C-3ECE-31F4E3B4CA27}"/>
              </a:ext>
            </a:extLst>
          </p:cNvPr>
          <p:cNvSpPr>
            <a:spLocks noGrp="1"/>
          </p:cNvSpPr>
          <p:nvPr>
            <p:ph type="body" sz="quarter" idx="15" hasCustomPrompt="1"/>
          </p:nvPr>
        </p:nvSpPr>
        <p:spPr>
          <a:xfrm>
            <a:off x="6336235" y="3689173"/>
            <a:ext cx="5087139" cy="506150"/>
          </a:xfrm>
        </p:spPr>
        <p:txBody>
          <a:bodyPr>
            <a:noAutofit/>
          </a:bodyPr>
          <a:lstStyle>
            <a:lvl1pPr marL="0" indent="0" algn="l">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0" name="Text Placeholder 15">
            <a:extLst>
              <a:ext uri="{FF2B5EF4-FFF2-40B4-BE49-F238E27FC236}">
                <a16:creationId xmlns:a16="http://schemas.microsoft.com/office/drawing/2014/main" id="{1033FFD8-993F-E8A5-FE15-B4D3CA31A5AA}"/>
              </a:ext>
            </a:extLst>
          </p:cNvPr>
          <p:cNvSpPr>
            <a:spLocks noGrp="1"/>
          </p:cNvSpPr>
          <p:nvPr>
            <p:ph type="body" sz="quarter" idx="16" hasCustomPrompt="1"/>
          </p:nvPr>
        </p:nvSpPr>
        <p:spPr>
          <a:xfrm>
            <a:off x="6336235" y="5262650"/>
            <a:ext cx="5087139" cy="506150"/>
          </a:xfrm>
        </p:spPr>
        <p:txBody>
          <a:bodyPr>
            <a:noAutofit/>
          </a:bodyPr>
          <a:lstStyle>
            <a:lvl1pPr marL="0" indent="0" algn="l">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1" name="Picture Placeholder 24">
            <a:extLst>
              <a:ext uri="{FF2B5EF4-FFF2-40B4-BE49-F238E27FC236}">
                <a16:creationId xmlns:a16="http://schemas.microsoft.com/office/drawing/2014/main" id="{E697C4B1-AF13-3201-427E-D31BCB58E35E}"/>
              </a:ext>
            </a:extLst>
          </p:cNvPr>
          <p:cNvSpPr>
            <a:spLocks noGrp="1"/>
          </p:cNvSpPr>
          <p:nvPr>
            <p:ph type="pic" sz="quarter" idx="17" hasCustomPrompt="1"/>
          </p:nvPr>
        </p:nvSpPr>
        <p:spPr>
          <a:xfrm>
            <a:off x="4831920" y="1696627"/>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
        <p:nvSpPr>
          <p:cNvPr id="12" name="Picture Placeholder 24">
            <a:extLst>
              <a:ext uri="{FF2B5EF4-FFF2-40B4-BE49-F238E27FC236}">
                <a16:creationId xmlns:a16="http://schemas.microsoft.com/office/drawing/2014/main" id="{026C76E8-6AB5-2F51-FA02-53128178EDBD}"/>
              </a:ext>
            </a:extLst>
          </p:cNvPr>
          <p:cNvSpPr>
            <a:spLocks noGrp="1"/>
          </p:cNvSpPr>
          <p:nvPr>
            <p:ph type="pic" sz="quarter" idx="18" hasCustomPrompt="1"/>
          </p:nvPr>
        </p:nvSpPr>
        <p:spPr>
          <a:xfrm>
            <a:off x="4831920" y="3265468"/>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
        <p:nvSpPr>
          <p:cNvPr id="13" name="Picture Placeholder 24">
            <a:extLst>
              <a:ext uri="{FF2B5EF4-FFF2-40B4-BE49-F238E27FC236}">
                <a16:creationId xmlns:a16="http://schemas.microsoft.com/office/drawing/2014/main" id="{86B5133A-48EE-B13C-22C0-8AEBA334C4DB}"/>
              </a:ext>
            </a:extLst>
          </p:cNvPr>
          <p:cNvSpPr>
            <a:spLocks noGrp="1"/>
          </p:cNvSpPr>
          <p:nvPr>
            <p:ph type="pic" sz="quarter" idx="19" hasCustomPrompt="1"/>
          </p:nvPr>
        </p:nvSpPr>
        <p:spPr>
          <a:xfrm>
            <a:off x="4831920" y="4834309"/>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Tree>
    <p:extLst>
      <p:ext uri="{BB962C8B-B14F-4D97-AF65-F5344CB8AC3E}">
        <p14:creationId xmlns:p14="http://schemas.microsoft.com/office/powerpoint/2010/main" val="286220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7B87-B747-6344-1E04-57E4CB759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0C5D2-434C-C8C3-EB7E-B3B793AB6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DFD4-0904-A987-6A75-4124835D991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DE034D40-6749-C09E-D763-2CF8EE71B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591BA-1779-787B-1F70-1567E3C03AFE}"/>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30B67E55-4E15-08B7-CEE9-DB73CC0ADA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3548490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2A297-73F4-0BF0-C745-D4FA61D9D760}"/>
              </a:ext>
            </a:extLst>
          </p:cNvPr>
          <p:cNvSpPr/>
          <p:nvPr userDrawn="1"/>
        </p:nvSpPr>
        <p:spPr>
          <a:xfrm>
            <a:off x="109291" y="1639137"/>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logo with a flag and a boat&#10;&#10;Description automatically generated">
            <a:extLst>
              <a:ext uri="{FF2B5EF4-FFF2-40B4-BE49-F238E27FC236}">
                <a16:creationId xmlns:a16="http://schemas.microsoft.com/office/drawing/2014/main" id="{337A5626-8776-82BF-7EC4-C2AA50F7EC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3" name="Picture Placeholder 12">
            <a:extLst>
              <a:ext uri="{FF2B5EF4-FFF2-40B4-BE49-F238E27FC236}">
                <a16:creationId xmlns:a16="http://schemas.microsoft.com/office/drawing/2014/main" id="{58D387DE-D3E6-1880-F80B-77D3BD451BE1}"/>
              </a:ext>
            </a:extLst>
          </p:cNvPr>
          <p:cNvSpPr>
            <a:spLocks noGrp="1"/>
          </p:cNvSpPr>
          <p:nvPr>
            <p:ph type="pic" sz="quarter" idx="15"/>
          </p:nvPr>
        </p:nvSpPr>
        <p:spPr>
          <a:xfrm>
            <a:off x="838200" y="1828800"/>
            <a:ext cx="3630612" cy="3630613"/>
          </a:xfrm>
        </p:spPr>
        <p:txBody>
          <a:bodyPr/>
          <a:lstStyle/>
          <a:p>
            <a:endParaRPr lang="en-US"/>
          </a:p>
        </p:txBody>
      </p:sp>
      <p:sp>
        <p:nvSpPr>
          <p:cNvPr id="14" name="Rectangle 13">
            <a:extLst>
              <a:ext uri="{FF2B5EF4-FFF2-40B4-BE49-F238E27FC236}">
                <a16:creationId xmlns:a16="http://schemas.microsoft.com/office/drawing/2014/main" id="{8B686DD2-E6C3-5BC8-275E-47FFADDB6BB4}"/>
              </a:ext>
            </a:extLst>
          </p:cNvPr>
          <p:cNvSpPr/>
          <p:nvPr userDrawn="1"/>
        </p:nvSpPr>
        <p:spPr>
          <a:xfrm>
            <a:off x="4468812" y="2227505"/>
            <a:ext cx="7723188" cy="2833201"/>
          </a:xfrm>
          <a:prstGeom prst="rect">
            <a:avLst/>
          </a:prstGeom>
          <a:solidFill>
            <a:srgbClr val="1F3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5">
            <a:extLst>
              <a:ext uri="{FF2B5EF4-FFF2-40B4-BE49-F238E27FC236}">
                <a16:creationId xmlns:a16="http://schemas.microsoft.com/office/drawing/2014/main" id="{BCC956D3-9085-FD09-DE9C-9F3250359B8F}"/>
              </a:ext>
            </a:extLst>
          </p:cNvPr>
          <p:cNvSpPr>
            <a:spLocks noGrp="1"/>
          </p:cNvSpPr>
          <p:nvPr>
            <p:ph type="body" sz="quarter" idx="14" hasCustomPrompt="1"/>
          </p:nvPr>
        </p:nvSpPr>
        <p:spPr>
          <a:xfrm>
            <a:off x="4895061" y="2597655"/>
            <a:ext cx="5087139" cy="506150"/>
          </a:xfrm>
        </p:spPr>
        <p:txBody>
          <a:bodyPr>
            <a:noAutofit/>
          </a:bodyPr>
          <a:lstStyle>
            <a:lvl1pPr marL="0" indent="0" algn="l">
              <a:buNone/>
              <a:defRPr sz="3200" b="0" i="0">
                <a:solidFill>
                  <a:srgbClr val="2CAEE4"/>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15" name="Text Placeholder 15">
            <a:extLst>
              <a:ext uri="{FF2B5EF4-FFF2-40B4-BE49-F238E27FC236}">
                <a16:creationId xmlns:a16="http://schemas.microsoft.com/office/drawing/2014/main" id="{B01EDEA3-6015-5C5A-0E9D-E8EE1829D373}"/>
              </a:ext>
            </a:extLst>
          </p:cNvPr>
          <p:cNvSpPr>
            <a:spLocks noGrp="1"/>
          </p:cNvSpPr>
          <p:nvPr>
            <p:ph type="body" sz="quarter" idx="16" hasCustomPrompt="1"/>
          </p:nvPr>
        </p:nvSpPr>
        <p:spPr>
          <a:xfrm>
            <a:off x="4895060" y="3245477"/>
            <a:ext cx="7144906" cy="506150"/>
          </a:xfrm>
        </p:spPr>
        <p:txBody>
          <a:bodyPr>
            <a:noAutofit/>
          </a:bodyPr>
          <a:lstStyle>
            <a:lvl1pPr marL="0" indent="0" algn="l">
              <a:buNone/>
              <a:defRPr sz="2000" b="1"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placeholder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pic>
        <p:nvPicPr>
          <p:cNvPr id="16" name="Picture 15">
            <a:extLst>
              <a:ext uri="{FF2B5EF4-FFF2-40B4-BE49-F238E27FC236}">
                <a16:creationId xmlns:a16="http://schemas.microsoft.com/office/drawing/2014/main" id="{37A6A393-3752-6D6E-5A27-AC5F685E2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1432" y="4132135"/>
            <a:ext cx="569768" cy="569768"/>
          </a:xfrm>
          <a:prstGeom prst="rect">
            <a:avLst/>
          </a:prstGeom>
        </p:spPr>
      </p:pic>
      <p:pic>
        <p:nvPicPr>
          <p:cNvPr id="17" name="Picture 16">
            <a:extLst>
              <a:ext uri="{FF2B5EF4-FFF2-40B4-BE49-F238E27FC236}">
                <a16:creationId xmlns:a16="http://schemas.microsoft.com/office/drawing/2014/main" id="{B84C01E2-8F17-5D09-56BB-6B35D4584C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27803" y="4132135"/>
            <a:ext cx="569768" cy="569768"/>
          </a:xfrm>
          <a:prstGeom prst="rect">
            <a:avLst/>
          </a:prstGeom>
        </p:spPr>
      </p:pic>
      <p:pic>
        <p:nvPicPr>
          <p:cNvPr id="18" name="Picture 17">
            <a:extLst>
              <a:ext uri="{FF2B5EF4-FFF2-40B4-BE49-F238E27FC236}">
                <a16:creationId xmlns:a16="http://schemas.microsoft.com/office/drawing/2014/main" id="{F2E0EC54-80B2-18FA-836D-171CA3FFDDF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95061" y="4126956"/>
            <a:ext cx="569768" cy="569768"/>
          </a:xfrm>
          <a:prstGeom prst="rect">
            <a:avLst/>
          </a:prstGeom>
        </p:spPr>
      </p:pic>
      <p:sp>
        <p:nvSpPr>
          <p:cNvPr id="19" name="Text Placeholder 15">
            <a:extLst>
              <a:ext uri="{FF2B5EF4-FFF2-40B4-BE49-F238E27FC236}">
                <a16:creationId xmlns:a16="http://schemas.microsoft.com/office/drawing/2014/main" id="{3584073A-CBE4-25F5-AE56-C24C5E458254}"/>
              </a:ext>
            </a:extLst>
          </p:cNvPr>
          <p:cNvSpPr>
            <a:spLocks noGrp="1"/>
          </p:cNvSpPr>
          <p:nvPr>
            <p:ph type="body" sz="quarter" idx="17" hasCustomPrompt="1"/>
          </p:nvPr>
        </p:nvSpPr>
        <p:spPr>
          <a:xfrm>
            <a:off x="5520962" y="4275473"/>
            <a:ext cx="1464087" cy="265213"/>
          </a:xfrm>
        </p:spPr>
        <p:txBody>
          <a:bodyPr>
            <a:noAutofit/>
          </a:bodyPr>
          <a:lstStyle>
            <a:lvl1pPr marL="0" indent="0" algn="l">
              <a:buNone/>
              <a:defRPr sz="14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XXX.XXX.XXXX</a:t>
            </a:r>
          </a:p>
        </p:txBody>
      </p:sp>
      <p:sp>
        <p:nvSpPr>
          <p:cNvPr id="20" name="Text Placeholder 15">
            <a:extLst>
              <a:ext uri="{FF2B5EF4-FFF2-40B4-BE49-F238E27FC236}">
                <a16:creationId xmlns:a16="http://schemas.microsoft.com/office/drawing/2014/main" id="{0F30FE23-C73A-2A26-D256-6156FE255DCD}"/>
              </a:ext>
            </a:extLst>
          </p:cNvPr>
          <p:cNvSpPr>
            <a:spLocks noGrp="1"/>
          </p:cNvSpPr>
          <p:nvPr>
            <p:ph type="body" sz="quarter" idx="18" hasCustomPrompt="1"/>
          </p:nvPr>
        </p:nvSpPr>
        <p:spPr>
          <a:xfrm>
            <a:off x="7793789" y="4275473"/>
            <a:ext cx="1464087" cy="265213"/>
          </a:xfrm>
        </p:spPr>
        <p:txBody>
          <a:bodyPr>
            <a:noAutofit/>
          </a:bodyPr>
          <a:lstStyle>
            <a:lvl1pPr marL="0" indent="0" algn="l">
              <a:buNone/>
              <a:defRPr sz="14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err="1"/>
              <a:t>XXX@eac.gov</a:t>
            </a:r>
            <a:endParaRPr lang="en-US"/>
          </a:p>
        </p:txBody>
      </p:sp>
      <p:sp>
        <p:nvSpPr>
          <p:cNvPr id="21" name="Text Placeholder 15">
            <a:extLst>
              <a:ext uri="{FF2B5EF4-FFF2-40B4-BE49-F238E27FC236}">
                <a16:creationId xmlns:a16="http://schemas.microsoft.com/office/drawing/2014/main" id="{ECB5763D-5E82-31F1-CC65-45632381121C}"/>
              </a:ext>
            </a:extLst>
          </p:cNvPr>
          <p:cNvSpPr>
            <a:spLocks noGrp="1"/>
          </p:cNvSpPr>
          <p:nvPr>
            <p:ph type="body" sz="quarter" idx="19" hasCustomPrompt="1"/>
          </p:nvPr>
        </p:nvSpPr>
        <p:spPr>
          <a:xfrm>
            <a:off x="10058817" y="4275473"/>
            <a:ext cx="1464087" cy="265213"/>
          </a:xfrm>
        </p:spPr>
        <p:txBody>
          <a:bodyPr>
            <a:noAutofit/>
          </a:bodyPr>
          <a:lstStyle>
            <a:lvl1pPr marL="0" indent="0" algn="l">
              <a:buNone/>
              <a:defRPr sz="14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a:t>
            </a:r>
          </a:p>
        </p:txBody>
      </p:sp>
    </p:spTree>
    <p:extLst>
      <p:ext uri="{BB962C8B-B14F-4D97-AF65-F5344CB8AC3E}">
        <p14:creationId xmlns:p14="http://schemas.microsoft.com/office/powerpoint/2010/main" val="3308243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2A297-73F4-0BF0-C745-D4FA61D9D760}"/>
              </a:ext>
            </a:extLst>
          </p:cNvPr>
          <p:cNvSpPr/>
          <p:nvPr userDrawn="1"/>
        </p:nvSpPr>
        <p:spPr>
          <a:xfrm>
            <a:off x="109291" y="1639137"/>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logo with a flag and a boat&#10;&#10;Description automatically generated">
            <a:extLst>
              <a:ext uri="{FF2B5EF4-FFF2-40B4-BE49-F238E27FC236}">
                <a16:creationId xmlns:a16="http://schemas.microsoft.com/office/drawing/2014/main" id="{337A5626-8776-82BF-7EC4-C2AA50F7EC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4" name="Rectangle 13">
            <a:extLst>
              <a:ext uri="{FF2B5EF4-FFF2-40B4-BE49-F238E27FC236}">
                <a16:creationId xmlns:a16="http://schemas.microsoft.com/office/drawing/2014/main" id="{8B686DD2-E6C3-5BC8-275E-47FFADDB6BB4}"/>
              </a:ext>
            </a:extLst>
          </p:cNvPr>
          <p:cNvSpPr/>
          <p:nvPr userDrawn="1"/>
        </p:nvSpPr>
        <p:spPr>
          <a:xfrm>
            <a:off x="4773976" y="-57150"/>
            <a:ext cx="7418023" cy="6671925"/>
          </a:xfrm>
          <a:prstGeom prst="rect">
            <a:avLst/>
          </a:prstGeom>
          <a:solidFill>
            <a:srgbClr val="1F3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5">
            <a:extLst>
              <a:ext uri="{FF2B5EF4-FFF2-40B4-BE49-F238E27FC236}">
                <a16:creationId xmlns:a16="http://schemas.microsoft.com/office/drawing/2014/main" id="{BCC956D3-9085-FD09-DE9C-9F3250359B8F}"/>
              </a:ext>
            </a:extLst>
          </p:cNvPr>
          <p:cNvSpPr>
            <a:spLocks noGrp="1"/>
          </p:cNvSpPr>
          <p:nvPr>
            <p:ph type="body" sz="quarter" idx="14" hasCustomPrompt="1"/>
          </p:nvPr>
        </p:nvSpPr>
        <p:spPr>
          <a:xfrm>
            <a:off x="838200" y="1934023"/>
            <a:ext cx="3478577" cy="1370272"/>
          </a:xfrm>
        </p:spPr>
        <p:txBody>
          <a:bodyPr>
            <a:noAutofit/>
          </a:bodyPr>
          <a:lstStyle>
            <a:lvl1pPr marL="0" indent="0" algn="l">
              <a:buNone/>
              <a:defRPr sz="4800" b="0" i="0">
                <a:solidFill>
                  <a:srgbClr val="2CAEE4"/>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9" name="Rectangle 8">
            <a:extLst>
              <a:ext uri="{FF2B5EF4-FFF2-40B4-BE49-F238E27FC236}">
                <a16:creationId xmlns:a16="http://schemas.microsoft.com/office/drawing/2014/main" id="{91F0D868-EB77-2C1F-0CE2-6CB6CD504153}"/>
              </a:ext>
            </a:extLst>
          </p:cNvPr>
          <p:cNvSpPr/>
          <p:nvPr userDrawn="1"/>
        </p:nvSpPr>
        <p:spPr>
          <a:xfrm>
            <a:off x="6404656" y="2893491"/>
            <a:ext cx="5787343" cy="771650"/>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5">
            <a:extLst>
              <a:ext uri="{FF2B5EF4-FFF2-40B4-BE49-F238E27FC236}">
                <a16:creationId xmlns:a16="http://schemas.microsoft.com/office/drawing/2014/main" id="{B01EDEA3-6015-5C5A-0E9D-E8EE1829D373}"/>
              </a:ext>
            </a:extLst>
          </p:cNvPr>
          <p:cNvSpPr>
            <a:spLocks noGrp="1"/>
          </p:cNvSpPr>
          <p:nvPr>
            <p:ph type="body" sz="quarter" idx="16" hasCustomPrompt="1"/>
          </p:nvPr>
        </p:nvSpPr>
        <p:spPr>
          <a:xfrm>
            <a:off x="838200" y="3553705"/>
            <a:ext cx="3078707" cy="1550557"/>
          </a:xfrm>
        </p:spPr>
        <p:txBody>
          <a:bodyPr>
            <a:noAutofit/>
          </a:bodyPr>
          <a:lstStyle>
            <a:lvl1pPr marL="0" indent="0" algn="l">
              <a:buNone/>
              <a:defRPr sz="2000" b="1" i="0">
                <a:solidFill>
                  <a:srgbClr val="1F3063"/>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placeholder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pic>
        <p:nvPicPr>
          <p:cNvPr id="16" name="Picture 15">
            <a:extLst>
              <a:ext uri="{FF2B5EF4-FFF2-40B4-BE49-F238E27FC236}">
                <a16:creationId xmlns:a16="http://schemas.microsoft.com/office/drawing/2014/main" id="{37A6A393-3752-6D6E-5A27-AC5F685E2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565" y="2596870"/>
            <a:ext cx="1338870" cy="1338870"/>
          </a:xfrm>
          <a:prstGeom prst="rect">
            <a:avLst/>
          </a:prstGeom>
        </p:spPr>
      </p:pic>
      <p:sp>
        <p:nvSpPr>
          <p:cNvPr id="2" name="Rectangle 1">
            <a:extLst>
              <a:ext uri="{FF2B5EF4-FFF2-40B4-BE49-F238E27FC236}">
                <a16:creationId xmlns:a16="http://schemas.microsoft.com/office/drawing/2014/main" id="{8471D71C-3848-F868-5123-181448D9EAE0}"/>
              </a:ext>
            </a:extLst>
          </p:cNvPr>
          <p:cNvSpPr/>
          <p:nvPr userDrawn="1"/>
        </p:nvSpPr>
        <p:spPr>
          <a:xfrm>
            <a:off x="6404656" y="1121632"/>
            <a:ext cx="5787343" cy="771650"/>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EEBC00-946F-2300-3BD3-64386278C932}"/>
              </a:ext>
            </a:extLst>
          </p:cNvPr>
          <p:cNvSpPr/>
          <p:nvPr userDrawn="1"/>
        </p:nvSpPr>
        <p:spPr>
          <a:xfrm>
            <a:off x="6404656" y="4639954"/>
            <a:ext cx="5787343" cy="771650"/>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4C01E2-8F17-5D09-56BB-6B35D4584C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25566" y="4354718"/>
            <a:ext cx="1338869" cy="1338869"/>
          </a:xfrm>
          <a:prstGeom prst="rect">
            <a:avLst/>
          </a:prstGeom>
        </p:spPr>
      </p:pic>
      <p:pic>
        <p:nvPicPr>
          <p:cNvPr id="18" name="Picture 17">
            <a:extLst>
              <a:ext uri="{FF2B5EF4-FFF2-40B4-BE49-F238E27FC236}">
                <a16:creationId xmlns:a16="http://schemas.microsoft.com/office/drawing/2014/main" id="{F2E0EC54-80B2-18FA-836D-171CA3FFDDF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25565" y="837023"/>
            <a:ext cx="1340869" cy="1340869"/>
          </a:xfrm>
          <a:prstGeom prst="rect">
            <a:avLst/>
          </a:prstGeom>
        </p:spPr>
      </p:pic>
      <p:sp>
        <p:nvSpPr>
          <p:cNvPr id="19" name="Text Placeholder 15">
            <a:extLst>
              <a:ext uri="{FF2B5EF4-FFF2-40B4-BE49-F238E27FC236}">
                <a16:creationId xmlns:a16="http://schemas.microsoft.com/office/drawing/2014/main" id="{3584073A-CBE4-25F5-AE56-C24C5E458254}"/>
              </a:ext>
            </a:extLst>
          </p:cNvPr>
          <p:cNvSpPr>
            <a:spLocks noGrp="1"/>
          </p:cNvSpPr>
          <p:nvPr>
            <p:ph type="body" sz="quarter" idx="17" hasCustomPrompt="1"/>
          </p:nvPr>
        </p:nvSpPr>
        <p:spPr>
          <a:xfrm>
            <a:off x="7038130" y="1337441"/>
            <a:ext cx="2268119" cy="340031"/>
          </a:xfrm>
        </p:spPr>
        <p:txBody>
          <a:bodyPr>
            <a:noAutofit/>
          </a:bodyPr>
          <a:lstStyle>
            <a:lvl1pPr marL="0" indent="0" algn="l">
              <a:buNone/>
              <a:defRPr sz="20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XXX.XXX.XXXX</a:t>
            </a:r>
          </a:p>
        </p:txBody>
      </p:sp>
      <p:sp>
        <p:nvSpPr>
          <p:cNvPr id="20" name="Text Placeholder 15">
            <a:extLst>
              <a:ext uri="{FF2B5EF4-FFF2-40B4-BE49-F238E27FC236}">
                <a16:creationId xmlns:a16="http://schemas.microsoft.com/office/drawing/2014/main" id="{0F30FE23-C73A-2A26-D256-6156FE255DCD}"/>
              </a:ext>
            </a:extLst>
          </p:cNvPr>
          <p:cNvSpPr>
            <a:spLocks noGrp="1"/>
          </p:cNvSpPr>
          <p:nvPr>
            <p:ph type="body" sz="quarter" idx="18" hasCustomPrompt="1"/>
          </p:nvPr>
        </p:nvSpPr>
        <p:spPr>
          <a:xfrm>
            <a:off x="7038130" y="3100912"/>
            <a:ext cx="1983874" cy="340031"/>
          </a:xfrm>
        </p:spPr>
        <p:txBody>
          <a:bodyPr>
            <a:noAutofit/>
          </a:bodyPr>
          <a:lstStyle>
            <a:lvl1pPr marL="0" indent="0" algn="l">
              <a:buNone/>
              <a:defRPr sz="20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err="1"/>
              <a:t>XXX@eac.gov</a:t>
            </a:r>
            <a:endParaRPr lang="en-US"/>
          </a:p>
        </p:txBody>
      </p:sp>
      <p:sp>
        <p:nvSpPr>
          <p:cNvPr id="21" name="Text Placeholder 15">
            <a:extLst>
              <a:ext uri="{FF2B5EF4-FFF2-40B4-BE49-F238E27FC236}">
                <a16:creationId xmlns:a16="http://schemas.microsoft.com/office/drawing/2014/main" id="{ECB5763D-5E82-31F1-CC65-45632381121C}"/>
              </a:ext>
            </a:extLst>
          </p:cNvPr>
          <p:cNvSpPr>
            <a:spLocks noGrp="1"/>
          </p:cNvSpPr>
          <p:nvPr>
            <p:ph type="body" sz="quarter" idx="19" hasCustomPrompt="1"/>
          </p:nvPr>
        </p:nvSpPr>
        <p:spPr>
          <a:xfrm>
            <a:off x="7038130" y="4872017"/>
            <a:ext cx="1464087" cy="265213"/>
          </a:xfrm>
        </p:spPr>
        <p:txBody>
          <a:bodyPr>
            <a:noAutofit/>
          </a:bodyPr>
          <a:lstStyle>
            <a:lvl1pPr marL="0" indent="0" algn="l">
              <a:buNone/>
              <a:defRPr sz="20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a:t>
            </a:r>
          </a:p>
        </p:txBody>
      </p:sp>
    </p:spTree>
    <p:extLst>
      <p:ext uri="{BB962C8B-B14F-4D97-AF65-F5344CB8AC3E}">
        <p14:creationId xmlns:p14="http://schemas.microsoft.com/office/powerpoint/2010/main" val="2482106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5A0712-C50F-3C20-BFAE-8359817664FF}"/>
              </a:ext>
            </a:extLst>
          </p:cNvPr>
          <p:cNvSpPr>
            <a:spLocks noGrp="1"/>
          </p:cNvSpPr>
          <p:nvPr>
            <p:ph type="dt" sz="half" idx="10"/>
          </p:nvPr>
        </p:nvSpPr>
        <p:spPr/>
        <p:txBody>
          <a:body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05D612A2-3CF1-B53E-15A2-4F24D5071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09E41-B575-0D32-C408-EBAACA990081}"/>
              </a:ext>
            </a:extLst>
          </p:cNvPr>
          <p:cNvSpPr>
            <a:spLocks noGrp="1"/>
          </p:cNvSpPr>
          <p:nvPr>
            <p:ph type="sldNum" sz="quarter" idx="12"/>
          </p:nvPr>
        </p:nvSpPr>
        <p:spPr/>
        <p:txBody>
          <a:bodyPr/>
          <a:lstStyle/>
          <a:p>
            <a:fld id="{498F4BBE-3170-7141-B11F-32DC9B535B0E}" type="slidenum">
              <a:rPr lang="en-US" smtClean="0"/>
              <a:pPr/>
              <a:t>‹#›</a:t>
            </a:fld>
            <a:endParaRPr lang="en-US"/>
          </a:p>
        </p:txBody>
      </p:sp>
      <p:sp>
        <p:nvSpPr>
          <p:cNvPr id="6" name="Picture Placeholder 7">
            <a:extLst>
              <a:ext uri="{FF2B5EF4-FFF2-40B4-BE49-F238E27FC236}">
                <a16:creationId xmlns:a16="http://schemas.microsoft.com/office/drawing/2014/main" id="{E82FBF21-27BE-AADC-367F-E1BBC68D43E0}"/>
              </a:ext>
            </a:extLst>
          </p:cNvPr>
          <p:cNvSpPr>
            <a:spLocks noGrp="1"/>
          </p:cNvSpPr>
          <p:nvPr>
            <p:ph type="pic" sz="quarter" idx="13"/>
          </p:nvPr>
        </p:nvSpPr>
        <p:spPr>
          <a:xfrm>
            <a:off x="0" y="-62523"/>
            <a:ext cx="12192000" cy="2898320"/>
          </a:xfrm>
        </p:spPr>
        <p:txBody>
          <a:bodyPr/>
          <a:lstStyle>
            <a:lvl1pPr>
              <a:defRPr b="0" i="0">
                <a:latin typeface="Lato" panose="020F0502020204030203" pitchFamily="34" charset="77"/>
              </a:defRPr>
            </a:lvl1pPr>
          </a:lstStyle>
          <a:p>
            <a:r>
              <a:rPr lang="en-US"/>
              <a:t>Click icon to add picture</a:t>
            </a:r>
          </a:p>
        </p:txBody>
      </p:sp>
      <p:sp>
        <p:nvSpPr>
          <p:cNvPr id="7" name="Text Placeholder 8">
            <a:extLst>
              <a:ext uri="{FF2B5EF4-FFF2-40B4-BE49-F238E27FC236}">
                <a16:creationId xmlns:a16="http://schemas.microsoft.com/office/drawing/2014/main" id="{FD845BF5-A964-4FFF-24FC-16F2CD2FFF9B}"/>
              </a:ext>
            </a:extLst>
          </p:cNvPr>
          <p:cNvSpPr>
            <a:spLocks noGrp="1"/>
          </p:cNvSpPr>
          <p:nvPr>
            <p:ph type="body" sz="quarter" idx="14" hasCustomPrompt="1"/>
          </p:nvPr>
        </p:nvSpPr>
        <p:spPr>
          <a:xfrm>
            <a:off x="0" y="1569205"/>
            <a:ext cx="12226228" cy="1266071"/>
          </a:xfrm>
          <a:gradFill>
            <a:gsLst>
              <a:gs pos="0">
                <a:srgbClr val="1F3063"/>
              </a:gs>
              <a:gs pos="52000">
                <a:srgbClr val="1F3063">
                  <a:alpha val="35000"/>
                </a:srgbClr>
              </a:gs>
              <a:gs pos="99000">
                <a:srgbClr val="1F3063">
                  <a:alpha val="0"/>
                </a:srgbClr>
              </a:gs>
            </a:gsLst>
            <a:lin ang="16200000" scaled="0"/>
          </a:gradFill>
        </p:spPr>
        <p:txBody>
          <a:bodyPr>
            <a:normAutofit/>
          </a:bodyPr>
          <a:lstStyle>
            <a:lvl1pPr marL="0" indent="0" algn="ctr">
              <a:buNone/>
              <a:defRPr sz="4000" b="0" i="0">
                <a:solidFill>
                  <a:schemeClr val="bg1"/>
                </a:solidFill>
                <a:latin typeface="Trebuchet MS" panose="020B0703020202090204" pitchFamily="34" charset="0"/>
              </a:defRPr>
            </a:lvl1pPr>
            <a:lvl2pPr algn="ctr">
              <a:defRPr/>
            </a:lvl2pPr>
            <a:lvl3pPr algn="ctr">
              <a:defRPr/>
            </a:lvl3pPr>
            <a:lvl4pPr algn="ctr">
              <a:defRPr/>
            </a:lvl4pPr>
            <a:lvl5pPr algn="ctr">
              <a:defRPr/>
            </a:lvl5pPr>
          </a:lstStyle>
          <a:p>
            <a:pPr lvl="0"/>
            <a:br>
              <a:rPr lang="en-US"/>
            </a:br>
            <a:r>
              <a:rPr lang="en-US"/>
              <a:t>Title Placeholder</a:t>
            </a:r>
          </a:p>
        </p:txBody>
      </p:sp>
      <p:sp>
        <p:nvSpPr>
          <p:cNvPr id="8" name="Text Placeholder 15">
            <a:extLst>
              <a:ext uri="{FF2B5EF4-FFF2-40B4-BE49-F238E27FC236}">
                <a16:creationId xmlns:a16="http://schemas.microsoft.com/office/drawing/2014/main" id="{195DFCA8-2F38-9B39-762B-D34B4361EF92}"/>
              </a:ext>
            </a:extLst>
          </p:cNvPr>
          <p:cNvSpPr>
            <a:spLocks noGrp="1"/>
          </p:cNvSpPr>
          <p:nvPr>
            <p:ph type="body" sz="quarter" idx="15" hasCustomPrompt="1"/>
          </p:nvPr>
        </p:nvSpPr>
        <p:spPr>
          <a:xfrm>
            <a:off x="1269847" y="5009043"/>
            <a:ext cx="2381924" cy="1126404"/>
          </a:xfrm>
        </p:spPr>
        <p:txBody>
          <a:bodyPr>
            <a:noAutofit/>
          </a:bodyPr>
          <a:lstStyle>
            <a:lvl1pPr marL="0" indent="0" algn="ctr">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9" name="Text Placeholder 15">
            <a:extLst>
              <a:ext uri="{FF2B5EF4-FFF2-40B4-BE49-F238E27FC236}">
                <a16:creationId xmlns:a16="http://schemas.microsoft.com/office/drawing/2014/main" id="{43377443-6D79-4A9C-5468-FEF3F6DDCE72}"/>
              </a:ext>
            </a:extLst>
          </p:cNvPr>
          <p:cNvSpPr>
            <a:spLocks noGrp="1"/>
          </p:cNvSpPr>
          <p:nvPr>
            <p:ph type="body" sz="quarter" idx="16" hasCustomPrompt="1"/>
          </p:nvPr>
        </p:nvSpPr>
        <p:spPr>
          <a:xfrm>
            <a:off x="4922152" y="5009043"/>
            <a:ext cx="2381924" cy="1126404"/>
          </a:xfrm>
        </p:spPr>
        <p:txBody>
          <a:bodyPr>
            <a:noAutofit/>
          </a:bodyPr>
          <a:lstStyle>
            <a:lvl1pPr marL="0" indent="0" algn="ctr">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0" name="Text Placeholder 15">
            <a:extLst>
              <a:ext uri="{FF2B5EF4-FFF2-40B4-BE49-F238E27FC236}">
                <a16:creationId xmlns:a16="http://schemas.microsoft.com/office/drawing/2014/main" id="{23071423-EC8C-A759-CFBC-35F7029F546D}"/>
              </a:ext>
            </a:extLst>
          </p:cNvPr>
          <p:cNvSpPr>
            <a:spLocks noGrp="1"/>
          </p:cNvSpPr>
          <p:nvPr>
            <p:ph type="body" sz="quarter" idx="17" hasCustomPrompt="1"/>
          </p:nvPr>
        </p:nvSpPr>
        <p:spPr>
          <a:xfrm>
            <a:off x="8535745" y="5009043"/>
            <a:ext cx="2381924" cy="1126404"/>
          </a:xfrm>
        </p:spPr>
        <p:txBody>
          <a:bodyPr>
            <a:noAutofit/>
          </a:bodyPr>
          <a:lstStyle>
            <a:lvl1pPr marL="0" indent="0" algn="ctr">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1" name="Text Placeholder 15">
            <a:extLst>
              <a:ext uri="{FF2B5EF4-FFF2-40B4-BE49-F238E27FC236}">
                <a16:creationId xmlns:a16="http://schemas.microsoft.com/office/drawing/2014/main" id="{8568DEA6-76D3-D243-8E1F-FEC0AB461FD5}"/>
              </a:ext>
            </a:extLst>
          </p:cNvPr>
          <p:cNvSpPr>
            <a:spLocks noGrp="1"/>
          </p:cNvSpPr>
          <p:nvPr>
            <p:ph type="body" sz="quarter" idx="18"/>
          </p:nvPr>
        </p:nvSpPr>
        <p:spPr>
          <a:xfrm>
            <a:off x="1622610" y="4427671"/>
            <a:ext cx="1685363" cy="569159"/>
          </a:xfrm>
        </p:spPr>
        <p:txBody>
          <a:bodyPr>
            <a:noAutofit/>
          </a:bodyPr>
          <a:lstStyle>
            <a:lvl1pPr marL="0" indent="0" algn="ctr">
              <a:buNone/>
              <a:defRPr sz="1400" b="1"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5">
            <a:extLst>
              <a:ext uri="{FF2B5EF4-FFF2-40B4-BE49-F238E27FC236}">
                <a16:creationId xmlns:a16="http://schemas.microsoft.com/office/drawing/2014/main" id="{FD389821-20CF-091E-BE3B-BA737A39DF1D}"/>
              </a:ext>
            </a:extLst>
          </p:cNvPr>
          <p:cNvSpPr>
            <a:spLocks noGrp="1"/>
          </p:cNvSpPr>
          <p:nvPr>
            <p:ph type="body" sz="quarter" idx="19"/>
          </p:nvPr>
        </p:nvSpPr>
        <p:spPr>
          <a:xfrm>
            <a:off x="5253319" y="4427671"/>
            <a:ext cx="1685363" cy="569159"/>
          </a:xfrm>
        </p:spPr>
        <p:txBody>
          <a:bodyPr>
            <a:noAutofit/>
          </a:bodyPr>
          <a:lstStyle>
            <a:lvl1pPr marL="0" indent="0" algn="ctr">
              <a:buNone/>
              <a:defRPr sz="1400" b="1"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5">
            <a:extLst>
              <a:ext uri="{FF2B5EF4-FFF2-40B4-BE49-F238E27FC236}">
                <a16:creationId xmlns:a16="http://schemas.microsoft.com/office/drawing/2014/main" id="{4EBD08E9-0079-B272-3B20-B439011488A0}"/>
              </a:ext>
            </a:extLst>
          </p:cNvPr>
          <p:cNvSpPr>
            <a:spLocks noGrp="1"/>
          </p:cNvSpPr>
          <p:nvPr>
            <p:ph type="body" sz="quarter" idx="20"/>
          </p:nvPr>
        </p:nvSpPr>
        <p:spPr>
          <a:xfrm>
            <a:off x="8884026" y="4427671"/>
            <a:ext cx="1685363" cy="569159"/>
          </a:xfrm>
        </p:spPr>
        <p:txBody>
          <a:bodyPr>
            <a:noAutofit/>
          </a:bodyPr>
          <a:lstStyle>
            <a:lvl1pPr marL="0" indent="0" algn="ctr">
              <a:buNone/>
              <a:defRPr sz="1400" b="1"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Picture Placeholder 24">
            <a:extLst>
              <a:ext uri="{FF2B5EF4-FFF2-40B4-BE49-F238E27FC236}">
                <a16:creationId xmlns:a16="http://schemas.microsoft.com/office/drawing/2014/main" id="{4D46F5D0-ED98-8F3E-CE2F-606ABBB45F8D}"/>
              </a:ext>
            </a:extLst>
          </p:cNvPr>
          <p:cNvSpPr>
            <a:spLocks noGrp="1"/>
          </p:cNvSpPr>
          <p:nvPr>
            <p:ph type="pic" sz="quarter" idx="21" hasCustomPrompt="1"/>
          </p:nvPr>
        </p:nvSpPr>
        <p:spPr>
          <a:xfrm>
            <a:off x="1926693" y="3098781"/>
            <a:ext cx="1068232" cy="1068231"/>
          </a:xfrm>
        </p:spPr>
        <p:txBody>
          <a:bodyPr>
            <a:normAutofit/>
          </a:bodyPr>
          <a:lstStyle>
            <a:lvl1pPr marL="0" indent="0" algn="ctr">
              <a:buNone/>
              <a:defRPr sz="1600" b="0" i="0">
                <a:latin typeface="Lato" panose="020F0502020204030203" pitchFamily="34" charset="77"/>
              </a:defRPr>
            </a:lvl1pPr>
          </a:lstStyle>
          <a:p>
            <a:br>
              <a:rPr lang="en-US"/>
            </a:br>
            <a:r>
              <a:rPr lang="en-US"/>
              <a:t>Copy &amp; paste icon here</a:t>
            </a:r>
          </a:p>
        </p:txBody>
      </p:sp>
      <p:sp>
        <p:nvSpPr>
          <p:cNvPr id="15" name="Picture Placeholder 24">
            <a:extLst>
              <a:ext uri="{FF2B5EF4-FFF2-40B4-BE49-F238E27FC236}">
                <a16:creationId xmlns:a16="http://schemas.microsoft.com/office/drawing/2014/main" id="{0A767E63-EEB8-A38D-BB33-2CD8713B77DB}"/>
              </a:ext>
            </a:extLst>
          </p:cNvPr>
          <p:cNvSpPr>
            <a:spLocks noGrp="1"/>
          </p:cNvSpPr>
          <p:nvPr>
            <p:ph type="pic" sz="quarter" idx="22" hasCustomPrompt="1"/>
          </p:nvPr>
        </p:nvSpPr>
        <p:spPr>
          <a:xfrm>
            <a:off x="5561884" y="3098781"/>
            <a:ext cx="1068232" cy="1068231"/>
          </a:xfrm>
        </p:spPr>
        <p:txBody>
          <a:bodyPr>
            <a:normAutofit/>
          </a:bodyPr>
          <a:lstStyle>
            <a:lvl1pPr marL="0" indent="0" algn="ctr">
              <a:buNone/>
              <a:defRPr sz="1600" b="0" i="0">
                <a:latin typeface="Lato" panose="020F0502020204030203" pitchFamily="34" charset="77"/>
              </a:defRPr>
            </a:lvl1pPr>
          </a:lstStyle>
          <a:p>
            <a:br>
              <a:rPr lang="en-US"/>
            </a:br>
            <a:r>
              <a:rPr lang="en-US"/>
              <a:t>Copy &amp; paste icon here</a:t>
            </a:r>
          </a:p>
        </p:txBody>
      </p:sp>
      <p:sp>
        <p:nvSpPr>
          <p:cNvPr id="16" name="Picture Placeholder 24">
            <a:extLst>
              <a:ext uri="{FF2B5EF4-FFF2-40B4-BE49-F238E27FC236}">
                <a16:creationId xmlns:a16="http://schemas.microsoft.com/office/drawing/2014/main" id="{28556CEA-6539-3DFE-C400-991BEE14F9D0}"/>
              </a:ext>
            </a:extLst>
          </p:cNvPr>
          <p:cNvSpPr>
            <a:spLocks noGrp="1"/>
          </p:cNvSpPr>
          <p:nvPr>
            <p:ph type="pic" sz="quarter" idx="23" hasCustomPrompt="1"/>
          </p:nvPr>
        </p:nvSpPr>
        <p:spPr>
          <a:xfrm>
            <a:off x="9192591" y="3098781"/>
            <a:ext cx="1068232" cy="1068231"/>
          </a:xfrm>
        </p:spPr>
        <p:txBody>
          <a:bodyPr>
            <a:normAutofit/>
          </a:bodyPr>
          <a:lstStyle>
            <a:lvl1pPr marL="0" indent="0" algn="ctr">
              <a:buNone/>
              <a:defRPr sz="1600" b="0" i="0">
                <a:latin typeface="Lato" panose="020F0502020204030203" pitchFamily="34" charset="77"/>
              </a:defRPr>
            </a:lvl1pPr>
          </a:lstStyle>
          <a:p>
            <a:br>
              <a:rPr lang="en-US"/>
            </a:br>
            <a:r>
              <a:rPr lang="en-US"/>
              <a:t>Copy &amp; paste icon here</a:t>
            </a:r>
          </a:p>
        </p:txBody>
      </p:sp>
    </p:spTree>
    <p:extLst>
      <p:ext uri="{BB962C8B-B14F-4D97-AF65-F5344CB8AC3E}">
        <p14:creationId xmlns:p14="http://schemas.microsoft.com/office/powerpoint/2010/main" val="3119011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32A787-DD65-8C61-6607-1C8BD59DB2E3}"/>
              </a:ext>
            </a:extLst>
          </p:cNvPr>
          <p:cNvGrpSpPr/>
          <p:nvPr userDrawn="1"/>
        </p:nvGrpSpPr>
        <p:grpSpPr>
          <a:xfrm>
            <a:off x="-1" y="-48295"/>
            <a:ext cx="2928136" cy="6682211"/>
            <a:chOff x="441158" y="413941"/>
            <a:chExt cx="2237874" cy="5106986"/>
          </a:xfrm>
        </p:grpSpPr>
        <p:pic>
          <p:nvPicPr>
            <p:cNvPr id="29" name="Picture Placeholder 19">
              <a:extLst>
                <a:ext uri="{FF2B5EF4-FFF2-40B4-BE49-F238E27FC236}">
                  <a16:creationId xmlns:a16="http://schemas.microsoft.com/office/drawing/2014/main" id="{70BCE2D5-CE93-E04B-6885-2A82D0203801}"/>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5552" r="56282" b="10044"/>
            <a:stretch/>
          </p:blipFill>
          <p:spPr bwMode="auto">
            <a:xfrm>
              <a:off x="441158" y="413941"/>
              <a:ext cx="2237874" cy="255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Placeholder 19">
              <a:extLst>
                <a:ext uri="{FF2B5EF4-FFF2-40B4-BE49-F238E27FC236}">
                  <a16:creationId xmlns:a16="http://schemas.microsoft.com/office/drawing/2014/main" id="{A653380C-1C14-631C-51CF-F42FDFC6AF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55893" r="5941" b="10044"/>
            <a:stretch/>
          </p:blipFill>
          <p:spPr bwMode="auto">
            <a:xfrm>
              <a:off x="441158" y="2967434"/>
              <a:ext cx="2237874" cy="255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58047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BDFC-3CB8-ED1D-991F-C61851BCB821}"/>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3" name="Text Placeholder 12"/>
          <p:cNvSpPr>
            <a:spLocks noGrp="1"/>
          </p:cNvSpPr>
          <p:nvPr>
            <p:ph type="body" sz="quarter" idx="14"/>
          </p:nvPr>
        </p:nvSpPr>
        <p:spPr>
          <a:xfrm>
            <a:off x="609603" y="1847851"/>
            <a:ext cx="10744196" cy="465518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43DEEDF0-A837-85C1-C8DD-B5EB36B3847B}"/>
              </a:ext>
            </a:extLst>
          </p:cNvPr>
          <p:cNvSpPr>
            <a:spLocks noGrp="1"/>
          </p:cNvSpPr>
          <p:nvPr>
            <p:ph type="title"/>
          </p:nvPr>
        </p:nvSpPr>
        <p:spPr>
          <a:xfrm>
            <a:off x="1090614" y="354965"/>
            <a:ext cx="9801225" cy="915989"/>
          </a:xfr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lvl1pPr algn="l">
              <a:defRPr lang="en-US" sz="5400" b="1" dirty="0">
                <a:solidFill>
                  <a:schemeClr val="lt1"/>
                </a:solidFill>
                <a:latin typeface="+mn-lt"/>
                <a:ea typeface="+mn-ea"/>
                <a:cs typeface="+mn-cs"/>
              </a:defRPr>
            </a:lvl1pPr>
          </a:lstStyle>
          <a:p>
            <a:pPr marL="0" lvl="0" algn="ctr"/>
            <a:r>
              <a:rPr lang="en-US"/>
              <a:t>Click to edit Master title style</a:t>
            </a:r>
          </a:p>
        </p:txBody>
      </p:sp>
    </p:spTree>
    <p:extLst>
      <p:ext uri="{BB962C8B-B14F-4D97-AF65-F5344CB8AC3E}">
        <p14:creationId xmlns:p14="http://schemas.microsoft.com/office/powerpoint/2010/main" val="3897284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E85B48-97DE-73A9-BFA9-49C1A48C1DA8}"/>
              </a:ext>
            </a:extLst>
          </p:cNvPr>
          <p:cNvSpPr>
            <a:spLocks noGrp="1"/>
          </p:cNvSpPr>
          <p:nvPr>
            <p:ph type="dt" sz="half" idx="10"/>
          </p:nvPr>
        </p:nvSpPr>
        <p:spPr/>
        <p:txBody>
          <a:body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3B12D471-4863-31DE-EFFB-10E37039B5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065FBE-3B39-C138-B6F2-8CB683855855}"/>
              </a:ext>
            </a:extLst>
          </p:cNvPr>
          <p:cNvSpPr>
            <a:spLocks noGrp="1"/>
          </p:cNvSpPr>
          <p:nvPr>
            <p:ph type="sldNum" sz="quarter" idx="12"/>
          </p:nvPr>
        </p:nvSpPr>
        <p:spPr/>
        <p:txBody>
          <a:bodyPr/>
          <a:lstStyle/>
          <a:p>
            <a:fld id="{498F4BBE-3170-7141-B11F-32DC9B535B0E}" type="slidenum">
              <a:rPr lang="en-US" smtClean="0"/>
              <a:pPr/>
              <a:t>‹#›</a:t>
            </a:fld>
            <a:endParaRPr lang="en-US"/>
          </a:p>
        </p:txBody>
      </p:sp>
      <p:pic>
        <p:nvPicPr>
          <p:cNvPr id="13" name="Picture 12" descr="A person and person standing next to a computer&#10;&#10;Description automatically generated">
            <a:extLst>
              <a:ext uri="{FF2B5EF4-FFF2-40B4-BE49-F238E27FC236}">
                <a16:creationId xmlns:a16="http://schemas.microsoft.com/office/drawing/2014/main" id="{3716D8EB-19E8-19DE-F50D-CEBB237AC8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7138" y="2376979"/>
            <a:ext cx="10877723" cy="3682740"/>
          </a:xfrm>
          <a:prstGeom prst="rect">
            <a:avLst/>
          </a:prstGeom>
        </p:spPr>
      </p:pic>
      <p:sp>
        <p:nvSpPr>
          <p:cNvPr id="2" name="Title 1">
            <a:extLst>
              <a:ext uri="{FF2B5EF4-FFF2-40B4-BE49-F238E27FC236}">
                <a16:creationId xmlns:a16="http://schemas.microsoft.com/office/drawing/2014/main" id="{8EBCD9B6-230D-87DF-2B8A-DE931CD519D1}"/>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6" name="Title 1">
            <a:extLst>
              <a:ext uri="{FF2B5EF4-FFF2-40B4-BE49-F238E27FC236}">
                <a16:creationId xmlns:a16="http://schemas.microsoft.com/office/drawing/2014/main" id="{E540BA63-061E-0A29-A253-EB59BB429A7D}"/>
              </a:ext>
            </a:extLst>
          </p:cNvPr>
          <p:cNvSpPr>
            <a:spLocks noGrp="1"/>
          </p:cNvSpPr>
          <p:nvPr>
            <p:ph type="title"/>
          </p:nvPr>
        </p:nvSpPr>
        <p:spPr>
          <a:xfrm>
            <a:off x="1090614" y="354965"/>
            <a:ext cx="9801225" cy="915989"/>
          </a:xfr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lvl1pPr algn="l">
              <a:defRPr lang="en-US" sz="5400" b="1" dirty="0">
                <a:solidFill>
                  <a:schemeClr val="lt1"/>
                </a:solidFill>
                <a:latin typeface="+mn-lt"/>
                <a:ea typeface="+mn-ea"/>
                <a:cs typeface="+mn-cs"/>
              </a:defRPr>
            </a:lvl1pPr>
          </a:lstStyle>
          <a:p>
            <a:pPr marL="0" lvl="0" algn="ctr"/>
            <a:r>
              <a:rPr lang="en-US"/>
              <a:t>Click to edit Master title style</a:t>
            </a:r>
          </a:p>
        </p:txBody>
      </p:sp>
    </p:spTree>
    <p:extLst>
      <p:ext uri="{BB962C8B-B14F-4D97-AF65-F5344CB8AC3E}">
        <p14:creationId xmlns:p14="http://schemas.microsoft.com/office/powerpoint/2010/main" val="1256184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1" name="Rectangle 10"/>
          <p:cNvSpPr/>
          <p:nvPr userDrawn="1"/>
        </p:nvSpPr>
        <p:spPr>
          <a:xfrm>
            <a:off x="0" y="6129754"/>
            <a:ext cx="4470400" cy="728246"/>
          </a:xfrm>
          <a:prstGeom prst="rect">
            <a:avLst/>
          </a:prstGeom>
          <a:solidFill>
            <a:srgbClr val="1E3063"/>
          </a:solidFill>
          <a:ln>
            <a:solidFill>
              <a:srgbClr val="1E3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4368800" y="6129754"/>
            <a:ext cx="7823200" cy="728246"/>
          </a:xfrm>
          <a:prstGeom prst="rect">
            <a:avLst/>
          </a:prstGeom>
          <a:solidFill>
            <a:srgbClr val="CE1432"/>
          </a:solidFill>
          <a:ln>
            <a:solidFill>
              <a:srgbClr val="CE1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2"/>
          <p:cNvSpPr>
            <a:spLocks noGrp="1"/>
          </p:cNvSpPr>
          <p:nvPr>
            <p:ph type="body" sz="quarter" idx="14"/>
          </p:nvPr>
        </p:nvSpPr>
        <p:spPr>
          <a:xfrm>
            <a:off x="609601" y="1417638"/>
            <a:ext cx="10486239" cy="38401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24285BD6-A6AB-4C51-A9F6-EABF5B7F92DB}"/>
              </a:ext>
            </a:extLst>
          </p:cNvPr>
          <p:cNvSpPr>
            <a:spLocks noGrp="1"/>
          </p:cNvSpPr>
          <p:nvPr>
            <p:ph type="dt" sz="half" idx="10"/>
          </p:nvPr>
        </p:nvSpPr>
        <p:spPr>
          <a:xfrm>
            <a:off x="355600" y="6356351"/>
            <a:ext cx="2844800" cy="365125"/>
          </a:xfrm>
          <a:prstGeom prst="rect">
            <a:avLst/>
          </a:prstGeom>
        </p:spPr>
        <p:txBody>
          <a:bodyPr/>
          <a:lstStyle>
            <a:lvl1pPr>
              <a:defRPr b="1">
                <a:solidFill>
                  <a:schemeClr val="bg1"/>
                </a:solidFill>
              </a:defRPr>
            </a:lvl1pPr>
          </a:lstStyle>
          <a:p>
            <a:fld id="{A59CFE50-6B7B-4185-9597-1D77BBA976EE}" type="datetime1">
              <a:rPr lang="en-US" smtClean="0"/>
              <a:t>11/20/2025</a:t>
            </a:fld>
            <a:endParaRPr lang="en-US"/>
          </a:p>
        </p:txBody>
      </p:sp>
      <p:sp>
        <p:nvSpPr>
          <p:cNvPr id="20" name="Footer Placeholder 4">
            <a:extLst>
              <a:ext uri="{FF2B5EF4-FFF2-40B4-BE49-F238E27FC236}">
                <a16:creationId xmlns:a16="http://schemas.microsoft.com/office/drawing/2014/main" id="{F4157ACE-2C00-4736-BA2A-64F7681CC382}"/>
              </a:ext>
            </a:extLst>
          </p:cNvPr>
          <p:cNvSpPr>
            <a:spLocks noGrp="1"/>
          </p:cNvSpPr>
          <p:nvPr>
            <p:ph type="ftr" sz="quarter" idx="11"/>
          </p:nvPr>
        </p:nvSpPr>
        <p:spPr>
          <a:xfrm>
            <a:off x="7823200" y="6356351"/>
            <a:ext cx="4064000" cy="365125"/>
          </a:xfrm>
          <a:prstGeom prst="rect">
            <a:avLst/>
          </a:prstGeom>
        </p:spPr>
        <p:txBody>
          <a:bodyPr/>
          <a:lstStyle>
            <a:lvl1pPr algn="r">
              <a:defRPr sz="1000" b="1">
                <a:solidFill>
                  <a:schemeClr val="bg1"/>
                </a:solidFill>
              </a:defRPr>
            </a:lvl1pPr>
          </a:lstStyle>
          <a:p>
            <a:r>
              <a:rPr lang="en-US"/>
              <a:t>U.S. Election Assistance Commission | www.eac.gov</a:t>
            </a:r>
          </a:p>
        </p:txBody>
      </p:sp>
      <p:sp>
        <p:nvSpPr>
          <p:cNvPr id="21" name="Slide Number Placeholder 5">
            <a:extLst>
              <a:ext uri="{FF2B5EF4-FFF2-40B4-BE49-F238E27FC236}">
                <a16:creationId xmlns:a16="http://schemas.microsoft.com/office/drawing/2014/main" id="{5545B84D-E96C-48C5-A29E-2C43ADFA8289}"/>
              </a:ext>
            </a:extLst>
          </p:cNvPr>
          <p:cNvSpPr>
            <a:spLocks noGrp="1"/>
          </p:cNvSpPr>
          <p:nvPr>
            <p:ph type="sldNum" sz="quarter" idx="12"/>
          </p:nvPr>
        </p:nvSpPr>
        <p:spPr>
          <a:xfrm>
            <a:off x="4673600" y="6356351"/>
            <a:ext cx="2844800" cy="365125"/>
          </a:xfrm>
          <a:prstGeom prst="rect">
            <a:avLst/>
          </a:prstGeom>
        </p:spPr>
        <p:txBody>
          <a:bodyPr/>
          <a:lstStyle>
            <a:lvl1pPr algn="ctr">
              <a:defRPr b="1">
                <a:solidFill>
                  <a:schemeClr val="bg1"/>
                </a:solidFill>
              </a:defRPr>
            </a:lvl1pPr>
          </a:lstStyle>
          <a:p>
            <a:fld id="{75604BE8-4AD9-4024-AC50-3B00698E7CA6}" type="slidenum">
              <a:rPr lang="en-US" smtClean="0"/>
              <a:pPr/>
              <a:t>‹#›</a:t>
            </a:fld>
            <a:endParaRPr lang="en-US"/>
          </a:p>
        </p:txBody>
      </p:sp>
      <p:sp>
        <p:nvSpPr>
          <p:cNvPr id="23" name="Title Placeholder 1">
            <a:extLst>
              <a:ext uri="{FF2B5EF4-FFF2-40B4-BE49-F238E27FC236}">
                <a16:creationId xmlns:a16="http://schemas.microsoft.com/office/drawing/2014/main" id="{90A9F474-3D61-4932-B9E1-608A4C45ECC5}"/>
              </a:ext>
            </a:extLst>
          </p:cNvPr>
          <p:cNvSpPr>
            <a:spLocks noGrp="1"/>
          </p:cNvSpPr>
          <p:nvPr>
            <p:ph type="title"/>
          </p:nvPr>
        </p:nvSpPr>
        <p:spPr>
          <a:xfrm>
            <a:off x="609601" y="274638"/>
            <a:ext cx="10486239"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1280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E85B48-97DE-73A9-BFA9-49C1A48C1DA8}"/>
              </a:ext>
            </a:extLst>
          </p:cNvPr>
          <p:cNvSpPr>
            <a:spLocks noGrp="1"/>
          </p:cNvSpPr>
          <p:nvPr>
            <p:ph type="dt" sz="half" idx="10"/>
          </p:nvPr>
        </p:nvSpPr>
        <p:spPr/>
        <p:txBody>
          <a:body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3B12D471-4863-31DE-EFFB-10E37039B5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065FBE-3B39-C138-B6F2-8CB683855855}"/>
              </a:ext>
            </a:extLst>
          </p:cNvPr>
          <p:cNvSpPr>
            <a:spLocks noGrp="1"/>
          </p:cNvSpPr>
          <p:nvPr>
            <p:ph type="sldNum" sz="quarter" idx="12"/>
          </p:nvPr>
        </p:nvSpPr>
        <p:spPr/>
        <p:txBody>
          <a:bodyPr/>
          <a:lstStyle/>
          <a:p>
            <a:fld id="{498F4BBE-3170-7141-B11F-32DC9B535B0E}" type="slidenum">
              <a:rPr lang="en-US" smtClean="0"/>
              <a:pPr/>
              <a:t>‹#›</a:t>
            </a:fld>
            <a:endParaRPr lang="en-US"/>
          </a:p>
        </p:txBody>
      </p:sp>
      <p:pic>
        <p:nvPicPr>
          <p:cNvPr id="13" name="Picture 12" descr="A person and person standing next to a computer&#10;&#10;Description automatically generated">
            <a:extLst>
              <a:ext uri="{FF2B5EF4-FFF2-40B4-BE49-F238E27FC236}">
                <a16:creationId xmlns:a16="http://schemas.microsoft.com/office/drawing/2014/main" id="{3716D8EB-19E8-19DE-F50D-CEBB237AC8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7138" y="2376979"/>
            <a:ext cx="10877723" cy="3682740"/>
          </a:xfrm>
          <a:prstGeom prst="rect">
            <a:avLst/>
          </a:prstGeom>
        </p:spPr>
      </p:pic>
    </p:spTree>
    <p:extLst>
      <p:ext uri="{BB962C8B-B14F-4D97-AF65-F5344CB8AC3E}">
        <p14:creationId xmlns:p14="http://schemas.microsoft.com/office/powerpoint/2010/main" val="151001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68E778-6869-0204-C0E6-CC7317E41008}"/>
              </a:ext>
            </a:extLst>
          </p:cNvPr>
          <p:cNvSpPr/>
          <p:nvPr userDrawn="1"/>
        </p:nvSpPr>
        <p:spPr>
          <a:xfrm rot="10800000">
            <a:off x="0" y="-3"/>
            <a:ext cx="12192000" cy="6858002"/>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3" name="Picture 2" descr="A black and white background with a black and white background&#10;&#10;AI-generated content may be incorrect.">
            <a:extLst>
              <a:ext uri="{FF2B5EF4-FFF2-40B4-BE49-F238E27FC236}">
                <a16:creationId xmlns:a16="http://schemas.microsoft.com/office/drawing/2014/main" id="{3713D7A7-3ECD-F35C-C267-F46CE104CF11}"/>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l="30218" t="1" b="82"/>
          <a:stretch/>
        </p:blipFill>
        <p:spPr>
          <a:xfrm>
            <a:off x="0" y="-6076"/>
            <a:ext cx="12197450" cy="6867144"/>
          </a:xfrm>
          <a:prstGeom prst="rect">
            <a:avLst/>
          </a:prstGeom>
        </p:spPr>
      </p:pic>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4" name="Rectangle 3">
            <a:extLst>
              <a:ext uri="{FF2B5EF4-FFF2-40B4-BE49-F238E27FC236}">
                <a16:creationId xmlns:a16="http://schemas.microsoft.com/office/drawing/2014/main" id="{CACA9BE2-9D72-B436-FD28-06B4224B154F}"/>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 name="Title 1">
            <a:extLst>
              <a:ext uri="{FF2B5EF4-FFF2-40B4-BE49-F238E27FC236}">
                <a16:creationId xmlns:a16="http://schemas.microsoft.com/office/drawing/2014/main" id="{CE98FA87-0DFC-4271-5DCD-EF4BED9B3382}"/>
              </a:ext>
            </a:extLst>
          </p:cNvPr>
          <p:cNvSpPr>
            <a:spLocks noGrp="1"/>
          </p:cNvSpPr>
          <p:nvPr>
            <p:ph type="title"/>
          </p:nvPr>
        </p:nvSpPr>
        <p:spPr>
          <a:xfrm>
            <a:off x="1421295" y="2545969"/>
            <a:ext cx="9349409" cy="1325563"/>
          </a:xfrm>
        </p:spPr>
        <p:txBody>
          <a:bodyPr/>
          <a:lstStyle>
            <a:lvl1pPr algn="ct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3485023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Rectangle 1">
            <a:extLst>
              <a:ext uri="{FF2B5EF4-FFF2-40B4-BE49-F238E27FC236}">
                <a16:creationId xmlns:a16="http://schemas.microsoft.com/office/drawing/2014/main" id="{CCBA7739-F66E-E1DA-0E7A-569120B4D177}"/>
              </a:ext>
            </a:extLst>
          </p:cNvPr>
          <p:cNvSpPr/>
          <p:nvPr userDrawn="1"/>
        </p:nvSpPr>
        <p:spPr>
          <a:xfrm rot="10800000">
            <a:off x="0" y="-4"/>
            <a:ext cx="5824330" cy="6858003"/>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4" name="Picture Placeholder 24">
            <a:extLst>
              <a:ext uri="{FF2B5EF4-FFF2-40B4-BE49-F238E27FC236}">
                <a16:creationId xmlns:a16="http://schemas.microsoft.com/office/drawing/2014/main" id="{4BC490B2-8498-C73E-74B7-009016D41FD5}"/>
              </a:ext>
            </a:extLst>
          </p:cNvPr>
          <p:cNvSpPr>
            <a:spLocks noGrp="1"/>
          </p:cNvSpPr>
          <p:nvPr>
            <p:ph type="pic" sz="quarter" idx="21"/>
          </p:nvPr>
        </p:nvSpPr>
        <p:spPr>
          <a:xfrm>
            <a:off x="0" y="-4"/>
            <a:ext cx="5824330" cy="6858003"/>
          </a:xfrm>
        </p:spPr>
        <p:txBody>
          <a:bodyPr>
            <a:normAutofit/>
          </a:bodyPr>
          <a:lstStyle>
            <a:lvl1pPr marL="0" indent="0" algn="ctr">
              <a:buNone/>
              <a:defRPr sz="1600" b="0" i="0">
                <a:solidFill>
                  <a:schemeClr val="bg1"/>
                </a:solidFill>
                <a:latin typeface="Verdana" panose="020B0604030504040204" pitchFamily="34" charset="0"/>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Photo Placeholder</a:t>
            </a:r>
          </a:p>
        </p:txBody>
      </p:sp>
      <p:sp>
        <p:nvSpPr>
          <p:cNvPr id="3" name="Title 1">
            <a:extLst>
              <a:ext uri="{FF2B5EF4-FFF2-40B4-BE49-F238E27FC236}">
                <a16:creationId xmlns:a16="http://schemas.microsoft.com/office/drawing/2014/main" id="{9BB6ADBA-3B9E-9BC6-39EB-0B3F0079C3B1}"/>
              </a:ext>
            </a:extLst>
          </p:cNvPr>
          <p:cNvSpPr>
            <a:spLocks noGrp="1"/>
          </p:cNvSpPr>
          <p:nvPr>
            <p:ph type="title"/>
          </p:nvPr>
        </p:nvSpPr>
        <p:spPr>
          <a:xfrm>
            <a:off x="672036" y="777569"/>
            <a:ext cx="4480255" cy="2071139"/>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486DCAF3-552C-D640-BAD7-9D57FEA283D2}"/>
              </a:ext>
            </a:extLst>
          </p:cNvPr>
          <p:cNvSpPr>
            <a:spLocks noGrp="1"/>
          </p:cNvSpPr>
          <p:nvPr>
            <p:ph idx="1" hasCustomPrompt="1"/>
          </p:nvPr>
        </p:nvSpPr>
        <p:spPr>
          <a:xfrm>
            <a:off x="6496367" y="777569"/>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7" name="Content Placeholder 2">
            <a:extLst>
              <a:ext uri="{FF2B5EF4-FFF2-40B4-BE49-F238E27FC236}">
                <a16:creationId xmlns:a16="http://schemas.microsoft.com/office/drawing/2014/main" id="{98D83599-4F90-E9B1-38EA-8799C7ADD5E9}"/>
              </a:ext>
            </a:extLst>
          </p:cNvPr>
          <p:cNvSpPr>
            <a:spLocks noGrp="1"/>
          </p:cNvSpPr>
          <p:nvPr>
            <p:ph idx="10" hasCustomPrompt="1"/>
          </p:nvPr>
        </p:nvSpPr>
        <p:spPr>
          <a:xfrm>
            <a:off x="6496367" y="1506439"/>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0" name="Content Placeholder 2">
            <a:extLst>
              <a:ext uri="{FF2B5EF4-FFF2-40B4-BE49-F238E27FC236}">
                <a16:creationId xmlns:a16="http://schemas.microsoft.com/office/drawing/2014/main" id="{AECFF425-1ADE-04C3-685E-FAC4B1E2D891}"/>
              </a:ext>
            </a:extLst>
          </p:cNvPr>
          <p:cNvSpPr>
            <a:spLocks noGrp="1"/>
          </p:cNvSpPr>
          <p:nvPr>
            <p:ph idx="11" hasCustomPrompt="1"/>
          </p:nvPr>
        </p:nvSpPr>
        <p:spPr>
          <a:xfrm>
            <a:off x="6496367" y="2248560"/>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1" name="Content Placeholder 2">
            <a:extLst>
              <a:ext uri="{FF2B5EF4-FFF2-40B4-BE49-F238E27FC236}">
                <a16:creationId xmlns:a16="http://schemas.microsoft.com/office/drawing/2014/main" id="{7D1A0B7F-9CAF-5B7B-1B0C-76399B95FC3A}"/>
              </a:ext>
            </a:extLst>
          </p:cNvPr>
          <p:cNvSpPr>
            <a:spLocks noGrp="1"/>
          </p:cNvSpPr>
          <p:nvPr>
            <p:ph idx="12" hasCustomPrompt="1"/>
          </p:nvPr>
        </p:nvSpPr>
        <p:spPr>
          <a:xfrm>
            <a:off x="6496367" y="299068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2" name="Content Placeholder 2">
            <a:extLst>
              <a:ext uri="{FF2B5EF4-FFF2-40B4-BE49-F238E27FC236}">
                <a16:creationId xmlns:a16="http://schemas.microsoft.com/office/drawing/2014/main" id="{16B43CE8-EF08-DB77-DCB9-BBDC78ECD0CB}"/>
              </a:ext>
            </a:extLst>
          </p:cNvPr>
          <p:cNvSpPr>
            <a:spLocks noGrp="1"/>
          </p:cNvSpPr>
          <p:nvPr>
            <p:ph idx="13" hasCustomPrompt="1"/>
          </p:nvPr>
        </p:nvSpPr>
        <p:spPr>
          <a:xfrm>
            <a:off x="6496367" y="373581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3" name="Content Placeholder 2">
            <a:extLst>
              <a:ext uri="{FF2B5EF4-FFF2-40B4-BE49-F238E27FC236}">
                <a16:creationId xmlns:a16="http://schemas.microsoft.com/office/drawing/2014/main" id="{A500A5E0-32F7-3C64-0FF4-860620161789}"/>
              </a:ext>
            </a:extLst>
          </p:cNvPr>
          <p:cNvSpPr>
            <a:spLocks noGrp="1"/>
          </p:cNvSpPr>
          <p:nvPr>
            <p:ph idx="14" hasCustomPrompt="1"/>
          </p:nvPr>
        </p:nvSpPr>
        <p:spPr>
          <a:xfrm>
            <a:off x="6496367" y="448094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Tree>
    <p:extLst>
      <p:ext uri="{BB962C8B-B14F-4D97-AF65-F5344CB8AC3E}">
        <p14:creationId xmlns:p14="http://schemas.microsoft.com/office/powerpoint/2010/main" val="321757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BCE5-6BC7-BE31-DB9C-C922B8612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C2CC39-F044-8AF6-10A8-3D6D5A3763FC}"/>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B432E-C03B-533D-F01D-0821405C851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4852708C-2FC1-99A9-FEC8-B98B18697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4E5D1-6A62-6A16-85AC-26ED7958CEA9}"/>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4114694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Rectangle 1">
            <a:extLst>
              <a:ext uri="{FF2B5EF4-FFF2-40B4-BE49-F238E27FC236}">
                <a16:creationId xmlns:a16="http://schemas.microsoft.com/office/drawing/2014/main" id="{CCBA7739-F66E-E1DA-0E7A-569120B4D177}"/>
              </a:ext>
            </a:extLst>
          </p:cNvPr>
          <p:cNvSpPr/>
          <p:nvPr userDrawn="1"/>
        </p:nvSpPr>
        <p:spPr>
          <a:xfrm rot="10800000">
            <a:off x="0" y="-4"/>
            <a:ext cx="5824330" cy="6858003"/>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5" name="Picture 14" descr="A voting sign in a sports arena&#10;&#10;AI-generated content may be incorrect.">
            <a:extLst>
              <a:ext uri="{FF2B5EF4-FFF2-40B4-BE49-F238E27FC236}">
                <a16:creationId xmlns:a16="http://schemas.microsoft.com/office/drawing/2014/main" id="{04841C67-CD00-6D18-6B3C-75E8321192DC}"/>
              </a:ext>
            </a:extLst>
          </p:cNvPr>
          <p:cNvPicPr>
            <a:picLocks noChangeAspect="1"/>
          </p:cNvPicPr>
          <p:nvPr userDrawn="1"/>
        </p:nvPicPr>
        <p:blipFill>
          <a:blip r:embed="rId3" cstate="email">
            <a:alphaModFix amt="21000"/>
            <a:extLst>
              <a:ext uri="{28A0092B-C50C-407E-A947-70E740481C1C}">
                <a14:useLocalDpi xmlns:a14="http://schemas.microsoft.com/office/drawing/2010/main"/>
              </a:ext>
            </a:extLst>
          </a:blip>
          <a:srcRect l="5650" r="49563"/>
          <a:stretch>
            <a:fillRect/>
          </a:stretch>
        </p:blipFill>
        <p:spPr>
          <a:xfrm>
            <a:off x="-2" y="5208"/>
            <a:ext cx="5824329" cy="6852792"/>
          </a:xfrm>
          <a:prstGeom prst="rect">
            <a:avLst/>
          </a:prstGeom>
        </p:spPr>
      </p:pic>
      <p:sp>
        <p:nvSpPr>
          <p:cNvPr id="3" name="Title 1">
            <a:extLst>
              <a:ext uri="{FF2B5EF4-FFF2-40B4-BE49-F238E27FC236}">
                <a16:creationId xmlns:a16="http://schemas.microsoft.com/office/drawing/2014/main" id="{9BB6ADBA-3B9E-9BC6-39EB-0B3F0079C3B1}"/>
              </a:ext>
            </a:extLst>
          </p:cNvPr>
          <p:cNvSpPr>
            <a:spLocks noGrp="1"/>
          </p:cNvSpPr>
          <p:nvPr>
            <p:ph type="title"/>
          </p:nvPr>
        </p:nvSpPr>
        <p:spPr>
          <a:xfrm>
            <a:off x="672036" y="777569"/>
            <a:ext cx="4480255" cy="2071139"/>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486DCAF3-552C-D640-BAD7-9D57FEA283D2}"/>
              </a:ext>
            </a:extLst>
          </p:cNvPr>
          <p:cNvSpPr>
            <a:spLocks noGrp="1"/>
          </p:cNvSpPr>
          <p:nvPr>
            <p:ph idx="1" hasCustomPrompt="1"/>
          </p:nvPr>
        </p:nvSpPr>
        <p:spPr>
          <a:xfrm>
            <a:off x="6496367" y="777569"/>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7" name="Content Placeholder 2">
            <a:extLst>
              <a:ext uri="{FF2B5EF4-FFF2-40B4-BE49-F238E27FC236}">
                <a16:creationId xmlns:a16="http://schemas.microsoft.com/office/drawing/2014/main" id="{98D83599-4F90-E9B1-38EA-8799C7ADD5E9}"/>
              </a:ext>
            </a:extLst>
          </p:cNvPr>
          <p:cNvSpPr>
            <a:spLocks noGrp="1"/>
          </p:cNvSpPr>
          <p:nvPr>
            <p:ph idx="10" hasCustomPrompt="1"/>
          </p:nvPr>
        </p:nvSpPr>
        <p:spPr>
          <a:xfrm>
            <a:off x="6496367" y="1506439"/>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0" name="Content Placeholder 2">
            <a:extLst>
              <a:ext uri="{FF2B5EF4-FFF2-40B4-BE49-F238E27FC236}">
                <a16:creationId xmlns:a16="http://schemas.microsoft.com/office/drawing/2014/main" id="{AECFF425-1ADE-04C3-685E-FAC4B1E2D891}"/>
              </a:ext>
            </a:extLst>
          </p:cNvPr>
          <p:cNvSpPr>
            <a:spLocks noGrp="1"/>
          </p:cNvSpPr>
          <p:nvPr>
            <p:ph idx="11" hasCustomPrompt="1"/>
          </p:nvPr>
        </p:nvSpPr>
        <p:spPr>
          <a:xfrm>
            <a:off x="6496367" y="2248560"/>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1" name="Content Placeholder 2">
            <a:extLst>
              <a:ext uri="{FF2B5EF4-FFF2-40B4-BE49-F238E27FC236}">
                <a16:creationId xmlns:a16="http://schemas.microsoft.com/office/drawing/2014/main" id="{7D1A0B7F-9CAF-5B7B-1B0C-76399B95FC3A}"/>
              </a:ext>
            </a:extLst>
          </p:cNvPr>
          <p:cNvSpPr>
            <a:spLocks noGrp="1"/>
          </p:cNvSpPr>
          <p:nvPr>
            <p:ph idx="12" hasCustomPrompt="1"/>
          </p:nvPr>
        </p:nvSpPr>
        <p:spPr>
          <a:xfrm>
            <a:off x="6496367" y="299068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2" name="Content Placeholder 2">
            <a:extLst>
              <a:ext uri="{FF2B5EF4-FFF2-40B4-BE49-F238E27FC236}">
                <a16:creationId xmlns:a16="http://schemas.microsoft.com/office/drawing/2014/main" id="{16B43CE8-EF08-DB77-DCB9-BBDC78ECD0CB}"/>
              </a:ext>
            </a:extLst>
          </p:cNvPr>
          <p:cNvSpPr>
            <a:spLocks noGrp="1"/>
          </p:cNvSpPr>
          <p:nvPr>
            <p:ph idx="13" hasCustomPrompt="1"/>
          </p:nvPr>
        </p:nvSpPr>
        <p:spPr>
          <a:xfrm>
            <a:off x="6496367" y="373581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3" name="Content Placeholder 2">
            <a:extLst>
              <a:ext uri="{FF2B5EF4-FFF2-40B4-BE49-F238E27FC236}">
                <a16:creationId xmlns:a16="http://schemas.microsoft.com/office/drawing/2014/main" id="{A500A5E0-32F7-3C64-0FF4-860620161789}"/>
              </a:ext>
            </a:extLst>
          </p:cNvPr>
          <p:cNvSpPr>
            <a:spLocks noGrp="1"/>
          </p:cNvSpPr>
          <p:nvPr>
            <p:ph idx="14" hasCustomPrompt="1"/>
          </p:nvPr>
        </p:nvSpPr>
        <p:spPr>
          <a:xfrm>
            <a:off x="6496367" y="448094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Tree>
    <p:extLst>
      <p:ext uri="{BB962C8B-B14F-4D97-AF65-F5344CB8AC3E}">
        <p14:creationId xmlns:p14="http://schemas.microsoft.com/office/powerpoint/2010/main" val="518946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88F4F-40B7-AE28-E7F7-88CC14B31EE1}"/>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5" name="Picture 4" descr="A black and white background with a black and white background&#10;&#10;AI-generated content may be incorrect.">
            <a:extLst>
              <a:ext uri="{FF2B5EF4-FFF2-40B4-BE49-F238E27FC236}">
                <a16:creationId xmlns:a16="http://schemas.microsoft.com/office/drawing/2014/main" id="{2AFD7E88-D64D-4976-C164-2CDE8F26433E}"/>
              </a:ext>
            </a:extLst>
          </p:cNvPr>
          <p:cNvPicPr>
            <a:picLocks noChangeAspect="1"/>
          </p:cNvPicPr>
          <p:nvPr userDrawn="1"/>
        </p:nvPicPr>
        <p:blipFill>
          <a:blip r:embed="rId2"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3" name="Content Placeholder 2">
            <a:extLst>
              <a:ext uri="{FF2B5EF4-FFF2-40B4-BE49-F238E27FC236}">
                <a16:creationId xmlns:a16="http://schemas.microsoft.com/office/drawing/2014/main" id="{BE2543C3-4DA3-E79E-28DE-0307E617ED6D}"/>
              </a:ext>
            </a:extLst>
          </p:cNvPr>
          <p:cNvSpPr>
            <a:spLocks noGrp="1"/>
          </p:cNvSpPr>
          <p:nvPr>
            <p:ph sz="half" idx="1"/>
          </p:nvPr>
        </p:nvSpPr>
        <p:spPr>
          <a:xfrm>
            <a:off x="838200" y="2075655"/>
            <a:ext cx="5181600" cy="435133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EC6B0-84F7-CCBF-4313-B3B23F4EDDBF}"/>
              </a:ext>
            </a:extLst>
          </p:cNvPr>
          <p:cNvSpPr>
            <a:spLocks noGrp="1"/>
          </p:cNvSpPr>
          <p:nvPr>
            <p:ph sz="half" idx="2"/>
          </p:nvPr>
        </p:nvSpPr>
        <p:spPr>
          <a:xfrm>
            <a:off x="6172200" y="2075655"/>
            <a:ext cx="5181600" cy="435133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3D86B43B-FE49-146E-34F1-4AD11FFDD7C2}"/>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Date Placeholder 3">
            <a:extLst>
              <a:ext uri="{FF2B5EF4-FFF2-40B4-BE49-F238E27FC236}">
                <a16:creationId xmlns:a16="http://schemas.microsoft.com/office/drawing/2014/main" id="{97CD2FF8-95F1-B7B3-ECAB-68A65901C589}"/>
              </a:ext>
            </a:extLst>
          </p:cNvPr>
          <p:cNvSpPr>
            <a:spLocks noGrp="1"/>
          </p:cNvSpPr>
          <p:nvPr>
            <p:ph type="dt" sz="half" idx="11"/>
          </p:nvPr>
        </p:nvSpPr>
        <p:spPr>
          <a:xfrm>
            <a:off x="838200" y="6356350"/>
            <a:ext cx="2743200" cy="365125"/>
          </a:xfrm>
        </p:spPr>
        <p:txBody>
          <a:bodyPr/>
          <a:lstStyle/>
          <a:p>
            <a:fld id="{321777E7-DFA6-9E47-877D-5F9B9B62FEC3}" type="datetimeFigureOut">
              <a:rPr lang="en-US" smtClean="0"/>
              <a:t>11/20/2025</a:t>
            </a:fld>
            <a:endParaRPr lang="en-US"/>
          </a:p>
        </p:txBody>
      </p:sp>
      <p:sp>
        <p:nvSpPr>
          <p:cNvPr id="16" name="Footer Placeholder 4">
            <a:extLst>
              <a:ext uri="{FF2B5EF4-FFF2-40B4-BE49-F238E27FC236}">
                <a16:creationId xmlns:a16="http://schemas.microsoft.com/office/drawing/2014/main" id="{DEAF00F6-AEA4-8E3A-A99B-6C6152C273FC}"/>
              </a:ext>
            </a:extLst>
          </p:cNvPr>
          <p:cNvSpPr>
            <a:spLocks noGrp="1"/>
          </p:cNvSpPr>
          <p:nvPr>
            <p:ph type="ftr" sz="quarter" idx="12"/>
          </p:nvPr>
        </p:nvSpPr>
        <p:spPr>
          <a:xfrm>
            <a:off x="4038600" y="6356350"/>
            <a:ext cx="4114800" cy="365125"/>
          </a:xfrm>
        </p:spPr>
        <p:txBody>
          <a:bodyPr/>
          <a:lstStyle/>
          <a:p>
            <a:endParaRPr lang="en-US"/>
          </a:p>
        </p:txBody>
      </p:sp>
      <p:sp>
        <p:nvSpPr>
          <p:cNvPr id="17" name="Slide Number Placeholder 5">
            <a:extLst>
              <a:ext uri="{FF2B5EF4-FFF2-40B4-BE49-F238E27FC236}">
                <a16:creationId xmlns:a16="http://schemas.microsoft.com/office/drawing/2014/main" id="{177F2C90-1CF6-5709-7BC0-59B02233F8F0}"/>
              </a:ext>
            </a:extLst>
          </p:cNvPr>
          <p:cNvSpPr>
            <a:spLocks noGrp="1"/>
          </p:cNvSpPr>
          <p:nvPr>
            <p:ph type="sldNum" sz="quarter" idx="13"/>
          </p:nvPr>
        </p:nvSpPr>
        <p:spPr>
          <a:xfrm>
            <a:off x="8610600" y="6356350"/>
            <a:ext cx="2743200" cy="365125"/>
          </a:xfrm>
        </p:spPr>
        <p:txBody>
          <a:bodyPr/>
          <a:lstStyle/>
          <a:p>
            <a:fld id="{498F4BBE-3170-7141-B11F-32DC9B535B0E}" type="slidenum">
              <a:rPr lang="en-US" smtClean="0"/>
              <a:t>‹#›</a:t>
            </a:fld>
            <a:endParaRPr lang="en-US"/>
          </a:p>
        </p:txBody>
      </p:sp>
      <p:pic>
        <p:nvPicPr>
          <p:cNvPr id="18" name="Picture 17" descr="A round logo with a flag and a boat&#10;&#10;Description automatically generated">
            <a:extLst>
              <a:ext uri="{FF2B5EF4-FFF2-40B4-BE49-F238E27FC236}">
                <a16:creationId xmlns:a16="http://schemas.microsoft.com/office/drawing/2014/main" id="{C47EC461-EC94-897A-334C-984E39C2DD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1685976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04D8-5065-B259-5E58-45856A0A3AC0}"/>
              </a:ext>
            </a:extLst>
          </p:cNvPr>
          <p:cNvSpPr txBox="1">
            <a:spLocks/>
          </p:cNvSpPr>
          <p:nvPr userDrawn="1"/>
        </p:nvSpPr>
        <p:spPr>
          <a:xfrm>
            <a:off x="152031" y="295275"/>
            <a:ext cx="6858737"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 name="Date Placeholder 2">
            <a:extLst>
              <a:ext uri="{FF2B5EF4-FFF2-40B4-BE49-F238E27FC236}">
                <a16:creationId xmlns:a16="http://schemas.microsoft.com/office/drawing/2014/main" id="{3CC3356A-BA0B-2DFC-1212-5579193A9276}"/>
              </a:ext>
            </a:extLst>
          </p:cNvPr>
          <p:cNvSpPr>
            <a:spLocks noGrp="1"/>
          </p:cNvSpPr>
          <p:nvPr>
            <p:ph type="dt" sz="half" idx="10"/>
          </p:nvPr>
        </p:nvSpPr>
        <p:spPr/>
        <p:txBody>
          <a:body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368E6E43-0594-9F97-B272-A2F8FC74E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E770D2-6B0B-D359-6883-A311F4F31668}"/>
              </a:ext>
            </a:extLst>
          </p:cNvPr>
          <p:cNvSpPr>
            <a:spLocks noGrp="1"/>
          </p:cNvSpPr>
          <p:nvPr>
            <p:ph type="sldNum" sz="quarter" idx="12"/>
          </p:nvPr>
        </p:nvSpPr>
        <p:spPr/>
        <p:txBody>
          <a:bodyPr/>
          <a:lstStyle/>
          <a:p>
            <a:fld id="{498F4BBE-3170-7141-B11F-32DC9B535B0E}" type="slidenum">
              <a:rPr lang="en-US" smtClean="0"/>
              <a:pPr/>
              <a:t>‹#›</a:t>
            </a:fld>
            <a:endParaRPr lang="en-US"/>
          </a:p>
        </p:txBody>
      </p:sp>
      <p:sp>
        <p:nvSpPr>
          <p:cNvPr id="6" name="Picture Placeholder 7">
            <a:extLst>
              <a:ext uri="{FF2B5EF4-FFF2-40B4-BE49-F238E27FC236}">
                <a16:creationId xmlns:a16="http://schemas.microsoft.com/office/drawing/2014/main" id="{8961CDD9-59B0-C401-3267-55E35812423B}"/>
              </a:ext>
            </a:extLst>
          </p:cNvPr>
          <p:cNvSpPr>
            <a:spLocks noGrp="1"/>
          </p:cNvSpPr>
          <p:nvPr>
            <p:ph type="pic" sz="quarter" idx="13"/>
          </p:nvPr>
        </p:nvSpPr>
        <p:spPr>
          <a:xfrm>
            <a:off x="7897598" y="-47812"/>
            <a:ext cx="4287838" cy="6905812"/>
          </a:xfrm>
        </p:spPr>
        <p:txBody>
          <a:bodyPr/>
          <a:lstStyle>
            <a:lvl1pPr>
              <a:defRPr b="0" i="0">
                <a:latin typeface="Lato" panose="020F0502020204030203" pitchFamily="34" charset="77"/>
              </a:defRPr>
            </a:lvl1pPr>
          </a:lstStyle>
          <a:p>
            <a:r>
              <a:rPr lang="en-US"/>
              <a:t>Click icon to add picture</a:t>
            </a:r>
          </a:p>
        </p:txBody>
      </p:sp>
      <p:sp>
        <p:nvSpPr>
          <p:cNvPr id="7" name="Title 3">
            <a:extLst>
              <a:ext uri="{FF2B5EF4-FFF2-40B4-BE49-F238E27FC236}">
                <a16:creationId xmlns:a16="http://schemas.microsoft.com/office/drawing/2014/main" id="{40E7F3BC-1E2D-8128-35C0-C25B0261530C}"/>
              </a:ext>
            </a:extLst>
          </p:cNvPr>
          <p:cNvSpPr>
            <a:spLocks noGrp="1"/>
          </p:cNvSpPr>
          <p:nvPr>
            <p:ph type="title" hasCustomPrompt="1"/>
          </p:nvPr>
        </p:nvSpPr>
        <p:spPr>
          <a:xfrm>
            <a:off x="475807" y="236622"/>
            <a:ext cx="6844735" cy="1325563"/>
          </a:xfrm>
        </p:spPr>
        <p:txBody>
          <a:bodyPr>
            <a:normAutofit/>
          </a:bodyPr>
          <a:lstStyle>
            <a:lvl1pPr marL="0" algn="l" defTabSz="914400" rtl="0" eaLnBrk="1" latinLnBrk="0" hangingPunct="1">
              <a:lnSpc>
                <a:spcPct val="90000"/>
              </a:lnSpc>
              <a:spcBef>
                <a:spcPct val="0"/>
              </a:spcBef>
              <a:buNone/>
              <a:defRPr lang="en-US" sz="4000" b="0" i="0" kern="1200" dirty="0">
                <a:solidFill>
                  <a:schemeClr val="bg1"/>
                </a:solidFill>
                <a:latin typeface="Trebuchet MS" panose="020B0703020202090204" pitchFamily="34" charset="0"/>
                <a:ea typeface="+mj-ea"/>
                <a:cs typeface="+mj-cs"/>
              </a:defRPr>
            </a:lvl1pPr>
          </a:lstStyle>
          <a:p>
            <a:r>
              <a:rPr lang="en-US"/>
              <a:t>Title Placeholder</a:t>
            </a:r>
          </a:p>
        </p:txBody>
      </p:sp>
      <p:sp>
        <p:nvSpPr>
          <p:cNvPr id="8" name="Text Placeholder 15">
            <a:extLst>
              <a:ext uri="{FF2B5EF4-FFF2-40B4-BE49-F238E27FC236}">
                <a16:creationId xmlns:a16="http://schemas.microsoft.com/office/drawing/2014/main" id="{67E514E6-E45E-54CD-043C-9E78C76A7D30}"/>
              </a:ext>
            </a:extLst>
          </p:cNvPr>
          <p:cNvSpPr>
            <a:spLocks noGrp="1"/>
          </p:cNvSpPr>
          <p:nvPr>
            <p:ph type="body" sz="quarter" idx="14" hasCustomPrompt="1"/>
          </p:nvPr>
        </p:nvSpPr>
        <p:spPr>
          <a:xfrm>
            <a:off x="1656347" y="2167957"/>
            <a:ext cx="5087139" cy="506150"/>
          </a:xfrm>
        </p:spPr>
        <p:txBody>
          <a:bodyPr>
            <a:noAutofit/>
          </a:bodyPr>
          <a:lstStyle>
            <a:lvl1pPr marL="0" indent="0" algn="l">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9" name="Text Placeholder 15">
            <a:extLst>
              <a:ext uri="{FF2B5EF4-FFF2-40B4-BE49-F238E27FC236}">
                <a16:creationId xmlns:a16="http://schemas.microsoft.com/office/drawing/2014/main" id="{5A1251F4-E1DE-B39C-3ECE-31F4E3B4CA27}"/>
              </a:ext>
            </a:extLst>
          </p:cNvPr>
          <p:cNvSpPr>
            <a:spLocks noGrp="1"/>
          </p:cNvSpPr>
          <p:nvPr>
            <p:ph type="body" sz="quarter" idx="15" hasCustomPrompt="1"/>
          </p:nvPr>
        </p:nvSpPr>
        <p:spPr>
          <a:xfrm>
            <a:off x="1656347" y="3736798"/>
            <a:ext cx="5087139" cy="506150"/>
          </a:xfrm>
        </p:spPr>
        <p:txBody>
          <a:bodyPr>
            <a:noAutofit/>
          </a:bodyPr>
          <a:lstStyle>
            <a:lvl1pPr marL="0" indent="0" algn="l">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0" name="Text Placeholder 15">
            <a:extLst>
              <a:ext uri="{FF2B5EF4-FFF2-40B4-BE49-F238E27FC236}">
                <a16:creationId xmlns:a16="http://schemas.microsoft.com/office/drawing/2014/main" id="{1033FFD8-993F-E8A5-FE15-B4D3CA31A5AA}"/>
              </a:ext>
            </a:extLst>
          </p:cNvPr>
          <p:cNvSpPr>
            <a:spLocks noGrp="1"/>
          </p:cNvSpPr>
          <p:nvPr>
            <p:ph type="body" sz="quarter" idx="16" hasCustomPrompt="1"/>
          </p:nvPr>
        </p:nvSpPr>
        <p:spPr>
          <a:xfrm>
            <a:off x="1656347" y="5310275"/>
            <a:ext cx="5087139" cy="506150"/>
          </a:xfrm>
        </p:spPr>
        <p:txBody>
          <a:bodyPr>
            <a:noAutofit/>
          </a:bodyPr>
          <a:lstStyle>
            <a:lvl1pPr marL="0" indent="0" algn="l">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1" name="Picture Placeholder 24">
            <a:extLst>
              <a:ext uri="{FF2B5EF4-FFF2-40B4-BE49-F238E27FC236}">
                <a16:creationId xmlns:a16="http://schemas.microsoft.com/office/drawing/2014/main" id="{E697C4B1-AF13-3201-427E-D31BCB58E35E}"/>
              </a:ext>
            </a:extLst>
          </p:cNvPr>
          <p:cNvSpPr>
            <a:spLocks noGrp="1"/>
          </p:cNvSpPr>
          <p:nvPr>
            <p:ph type="pic" sz="quarter" idx="17" hasCustomPrompt="1"/>
          </p:nvPr>
        </p:nvSpPr>
        <p:spPr>
          <a:xfrm>
            <a:off x="152032" y="1744252"/>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
        <p:nvSpPr>
          <p:cNvPr id="12" name="Picture Placeholder 24">
            <a:extLst>
              <a:ext uri="{FF2B5EF4-FFF2-40B4-BE49-F238E27FC236}">
                <a16:creationId xmlns:a16="http://schemas.microsoft.com/office/drawing/2014/main" id="{026C76E8-6AB5-2F51-FA02-53128178EDBD}"/>
              </a:ext>
            </a:extLst>
          </p:cNvPr>
          <p:cNvSpPr>
            <a:spLocks noGrp="1"/>
          </p:cNvSpPr>
          <p:nvPr>
            <p:ph type="pic" sz="quarter" idx="18" hasCustomPrompt="1"/>
          </p:nvPr>
        </p:nvSpPr>
        <p:spPr>
          <a:xfrm>
            <a:off x="152032" y="3313093"/>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
        <p:nvSpPr>
          <p:cNvPr id="13" name="Picture Placeholder 24">
            <a:extLst>
              <a:ext uri="{FF2B5EF4-FFF2-40B4-BE49-F238E27FC236}">
                <a16:creationId xmlns:a16="http://schemas.microsoft.com/office/drawing/2014/main" id="{86B5133A-48EE-B13C-22C0-8AEBA334C4DB}"/>
              </a:ext>
            </a:extLst>
          </p:cNvPr>
          <p:cNvSpPr>
            <a:spLocks noGrp="1"/>
          </p:cNvSpPr>
          <p:nvPr>
            <p:ph type="pic" sz="quarter" idx="19" hasCustomPrompt="1"/>
          </p:nvPr>
        </p:nvSpPr>
        <p:spPr>
          <a:xfrm>
            <a:off x="152031" y="4834721"/>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Tree>
    <p:extLst>
      <p:ext uri="{BB962C8B-B14F-4D97-AF65-F5344CB8AC3E}">
        <p14:creationId xmlns:p14="http://schemas.microsoft.com/office/powerpoint/2010/main" val="773838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1CC43-B0B7-0C7D-1229-029CD4DE5D65}"/>
              </a:ext>
            </a:extLst>
          </p:cNvPr>
          <p:cNvSpPr/>
          <p:nvPr userDrawn="1"/>
        </p:nvSpPr>
        <p:spPr>
          <a:xfrm rot="10800000">
            <a:off x="0" y="-3"/>
            <a:ext cx="12192000" cy="6858002"/>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0" name="Picture 9" descr="A black and white background with a black and white background&#10;&#10;AI-generated content may be incorrect.">
            <a:extLst>
              <a:ext uri="{FF2B5EF4-FFF2-40B4-BE49-F238E27FC236}">
                <a16:creationId xmlns:a16="http://schemas.microsoft.com/office/drawing/2014/main" id="{B0CB560E-C57D-D4BF-46B7-0E608088330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l="30218" t="1" b="82"/>
          <a:stretch/>
        </p:blipFill>
        <p:spPr>
          <a:xfrm>
            <a:off x="-5450" y="-6076"/>
            <a:ext cx="12197450" cy="6867144"/>
          </a:xfrm>
          <a:prstGeom prst="rect">
            <a:avLst/>
          </a:prstGeom>
        </p:spPr>
      </p:pic>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958123"/>
            <a:ext cx="9144000" cy="1466240"/>
          </a:xfrm>
        </p:spPr>
        <p:txBody>
          <a:bodyPr anchor="b">
            <a:noAutofit/>
          </a:bodyPr>
          <a:lstStyle>
            <a:lvl1pPr algn="ctr">
              <a:defRPr sz="4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749D1EB-BCCF-4141-A39A-F924E1AF35D8}"/>
              </a:ext>
            </a:extLst>
          </p:cNvPr>
          <p:cNvSpPr>
            <a:spLocks noGrp="1"/>
          </p:cNvSpPr>
          <p:nvPr>
            <p:ph type="subTitle" idx="1"/>
          </p:nvPr>
        </p:nvSpPr>
        <p:spPr>
          <a:xfrm>
            <a:off x="1524000" y="4516438"/>
            <a:ext cx="9144000" cy="1655762"/>
          </a:xfrm>
        </p:spPr>
        <p:txBody>
          <a:bodyPr/>
          <a:lstStyle>
            <a:lvl1pPr marL="0" indent="0" algn="ctr">
              <a:buNone/>
              <a:defRPr sz="2400" b="1" i="0">
                <a:solidFill>
                  <a:schemeClr val="bg1"/>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
        <p:nvSpPr>
          <p:cNvPr id="9" name="Rectangle 8">
            <a:extLst>
              <a:ext uri="{FF2B5EF4-FFF2-40B4-BE49-F238E27FC236}">
                <a16:creationId xmlns:a16="http://schemas.microsoft.com/office/drawing/2014/main" id="{21C771FA-B334-266A-A078-425E07EFF37C}"/>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Tree>
    <p:extLst>
      <p:ext uri="{BB962C8B-B14F-4D97-AF65-F5344CB8AC3E}">
        <p14:creationId xmlns:p14="http://schemas.microsoft.com/office/powerpoint/2010/main" val="4220901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9CA9D4-BED2-5901-2FBF-89C3067D5AC4}"/>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0" name="Picture 9" descr="A black and white background with a black and white background&#10;&#10;AI-generated content may be incorrect.">
            <a:extLst>
              <a:ext uri="{FF2B5EF4-FFF2-40B4-BE49-F238E27FC236}">
                <a16:creationId xmlns:a16="http://schemas.microsoft.com/office/drawing/2014/main" id="{7EF6A02E-D644-C461-ECF0-AC61B460EFA1}"/>
              </a:ext>
            </a:extLst>
          </p:cNvPr>
          <p:cNvPicPr>
            <a:picLocks noChangeAspect="1"/>
          </p:cNvPicPr>
          <p:nvPr userDrawn="1"/>
        </p:nvPicPr>
        <p:blipFill>
          <a:blip r:embed="rId2"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2" name="Title 1">
            <a:extLst>
              <a:ext uri="{FF2B5EF4-FFF2-40B4-BE49-F238E27FC236}">
                <a16:creationId xmlns:a16="http://schemas.microsoft.com/office/drawing/2014/main" id="{CE8B7B87-B747-6344-1E04-57E4CB759EA8}"/>
              </a:ext>
            </a:extLst>
          </p:cNvPr>
          <p:cNvSpPr>
            <a:spLocks noGrp="1"/>
          </p:cNvSpPr>
          <p:nvPr>
            <p:ph type="title"/>
          </p:nvPr>
        </p:nvSpPr>
        <p:spPr>
          <a:xfrm>
            <a:off x="838200" y="250030"/>
            <a:ext cx="9349409"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570C5D2-434C-C8C3-EB7E-B3B793AB606F}"/>
              </a:ext>
            </a:extLst>
          </p:cNvPr>
          <p:cNvSpPr>
            <a:spLocks noGrp="1"/>
          </p:cNvSpPr>
          <p:nvPr>
            <p:ph idx="1"/>
          </p:nvPr>
        </p:nvSpPr>
        <p:spPr>
          <a:xfrm>
            <a:off x="838200" y="2075655"/>
            <a:ext cx="10515600" cy="410130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DFD4-0904-A987-6A75-4124835D991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DE034D40-6749-C09E-D763-2CF8EE71B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591BA-1779-787B-1F70-1567E3C03AFE}"/>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30B67E55-4E15-08B7-CEE9-DB73CC0ADA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10062872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Rectangle 1">
            <a:extLst>
              <a:ext uri="{FF2B5EF4-FFF2-40B4-BE49-F238E27FC236}">
                <a16:creationId xmlns:a16="http://schemas.microsoft.com/office/drawing/2014/main" id="{CCBA7739-F66E-E1DA-0E7A-569120B4D177}"/>
              </a:ext>
            </a:extLst>
          </p:cNvPr>
          <p:cNvSpPr/>
          <p:nvPr userDrawn="1"/>
        </p:nvSpPr>
        <p:spPr>
          <a:xfrm rot="10800000">
            <a:off x="0" y="-4"/>
            <a:ext cx="5824330" cy="6858003"/>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9" name="Picture 8" descr="A black and white background with a black and white background&#10;&#10;AI-generated content may be incorrect.">
            <a:extLst>
              <a:ext uri="{FF2B5EF4-FFF2-40B4-BE49-F238E27FC236}">
                <a16:creationId xmlns:a16="http://schemas.microsoft.com/office/drawing/2014/main" id="{1E6D5774-DC04-D5DA-4005-9099F25F9D87}"/>
              </a:ext>
            </a:extLst>
          </p:cNvPr>
          <p:cNvPicPr>
            <a:picLocks noChangeAspect="1"/>
          </p:cNvPicPr>
          <p:nvPr userDrawn="1"/>
        </p:nvPicPr>
        <p:blipFill>
          <a:blip r:embed="rId3" cstate="email">
            <a:alphaModFix amt="30000"/>
            <a:extLst>
              <a:ext uri="{28A0092B-C50C-407E-A947-70E740481C1C}">
                <a14:useLocalDpi xmlns:a14="http://schemas.microsoft.com/office/drawing/2010/main"/>
              </a:ext>
            </a:extLst>
          </a:blip>
          <a:srcRect l="66697" t="-1" b="272"/>
          <a:stretch/>
        </p:blipFill>
        <p:spPr>
          <a:xfrm>
            <a:off x="0" y="0"/>
            <a:ext cx="5824330" cy="6858004"/>
          </a:xfrm>
          <a:prstGeom prst="rect">
            <a:avLst/>
          </a:prstGeom>
        </p:spPr>
      </p:pic>
      <p:sp>
        <p:nvSpPr>
          <p:cNvPr id="3" name="Title 1">
            <a:extLst>
              <a:ext uri="{FF2B5EF4-FFF2-40B4-BE49-F238E27FC236}">
                <a16:creationId xmlns:a16="http://schemas.microsoft.com/office/drawing/2014/main" id="{9BB6ADBA-3B9E-9BC6-39EB-0B3F0079C3B1}"/>
              </a:ext>
            </a:extLst>
          </p:cNvPr>
          <p:cNvSpPr>
            <a:spLocks noGrp="1"/>
          </p:cNvSpPr>
          <p:nvPr>
            <p:ph type="title"/>
          </p:nvPr>
        </p:nvSpPr>
        <p:spPr>
          <a:xfrm>
            <a:off x="672036" y="777569"/>
            <a:ext cx="4480255" cy="2071139"/>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5" name="Picture Placeholder 24">
            <a:extLst>
              <a:ext uri="{FF2B5EF4-FFF2-40B4-BE49-F238E27FC236}">
                <a16:creationId xmlns:a16="http://schemas.microsoft.com/office/drawing/2014/main" id="{9CA0CE9C-0345-AE1C-CA6F-AB56B96C8690}"/>
              </a:ext>
            </a:extLst>
          </p:cNvPr>
          <p:cNvSpPr>
            <a:spLocks noGrp="1"/>
          </p:cNvSpPr>
          <p:nvPr>
            <p:ph type="pic" sz="quarter" idx="21"/>
          </p:nvPr>
        </p:nvSpPr>
        <p:spPr>
          <a:xfrm>
            <a:off x="642728" y="3141263"/>
            <a:ext cx="4509563" cy="3362479"/>
          </a:xfrm>
        </p:spPr>
        <p:txBody>
          <a:bodyPr>
            <a:normAutofit/>
          </a:bodyPr>
          <a:lstStyle>
            <a:lvl1pPr marL="0" indent="0" algn="ctr">
              <a:buNone/>
              <a:defRPr sz="1600" b="0" i="0">
                <a:solidFill>
                  <a:schemeClr val="bg1"/>
                </a:solidFill>
                <a:latin typeface="Lato" panose="020F0502020204030203" pitchFamily="34" charset="77"/>
              </a:defRPr>
            </a:lvl1pPr>
          </a:lstStyle>
          <a:p>
            <a:endParaRPr lang="en-US"/>
          </a:p>
          <a:p>
            <a:endParaRPr lang="en-US"/>
          </a:p>
          <a:p>
            <a:endParaRPr lang="en-US"/>
          </a:p>
          <a:p>
            <a:endParaRPr lang="en-US"/>
          </a:p>
          <a:p>
            <a:r>
              <a:rPr lang="en-US"/>
              <a:t>Photo Placeholder</a:t>
            </a:r>
          </a:p>
        </p:txBody>
      </p:sp>
    </p:spTree>
    <p:extLst>
      <p:ext uri="{BB962C8B-B14F-4D97-AF65-F5344CB8AC3E}">
        <p14:creationId xmlns:p14="http://schemas.microsoft.com/office/powerpoint/2010/main" val="1324469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Rectangle 1">
            <a:extLst>
              <a:ext uri="{FF2B5EF4-FFF2-40B4-BE49-F238E27FC236}">
                <a16:creationId xmlns:a16="http://schemas.microsoft.com/office/drawing/2014/main" id="{CCBA7739-F66E-E1DA-0E7A-569120B4D177}"/>
              </a:ext>
            </a:extLst>
          </p:cNvPr>
          <p:cNvSpPr/>
          <p:nvPr userDrawn="1"/>
        </p:nvSpPr>
        <p:spPr>
          <a:xfrm rot="10800000">
            <a:off x="0" y="-4"/>
            <a:ext cx="5824330" cy="6858003"/>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5" name="Picture 14" descr="A voting sign in a sports arena&#10;&#10;AI-generated content may be incorrect.">
            <a:extLst>
              <a:ext uri="{FF2B5EF4-FFF2-40B4-BE49-F238E27FC236}">
                <a16:creationId xmlns:a16="http://schemas.microsoft.com/office/drawing/2014/main" id="{04841C67-CD00-6D18-6B3C-75E8321192DC}"/>
              </a:ext>
            </a:extLst>
          </p:cNvPr>
          <p:cNvPicPr>
            <a:picLocks noChangeAspect="1"/>
          </p:cNvPicPr>
          <p:nvPr userDrawn="1"/>
        </p:nvPicPr>
        <p:blipFill>
          <a:blip r:embed="rId3" cstate="email">
            <a:alphaModFix amt="21000"/>
            <a:extLst>
              <a:ext uri="{28A0092B-C50C-407E-A947-70E740481C1C}">
                <a14:useLocalDpi xmlns:a14="http://schemas.microsoft.com/office/drawing/2010/main"/>
              </a:ext>
            </a:extLst>
          </a:blip>
          <a:srcRect l="5650" r="49563"/>
          <a:stretch>
            <a:fillRect/>
          </a:stretch>
        </p:blipFill>
        <p:spPr>
          <a:xfrm>
            <a:off x="-2" y="5208"/>
            <a:ext cx="5824329" cy="6852792"/>
          </a:xfrm>
          <a:prstGeom prst="rect">
            <a:avLst/>
          </a:prstGeom>
        </p:spPr>
      </p:pic>
      <p:sp>
        <p:nvSpPr>
          <p:cNvPr id="3" name="Title 1">
            <a:extLst>
              <a:ext uri="{FF2B5EF4-FFF2-40B4-BE49-F238E27FC236}">
                <a16:creationId xmlns:a16="http://schemas.microsoft.com/office/drawing/2014/main" id="{9BB6ADBA-3B9E-9BC6-39EB-0B3F0079C3B1}"/>
              </a:ext>
            </a:extLst>
          </p:cNvPr>
          <p:cNvSpPr>
            <a:spLocks noGrp="1"/>
          </p:cNvSpPr>
          <p:nvPr>
            <p:ph type="title"/>
          </p:nvPr>
        </p:nvSpPr>
        <p:spPr>
          <a:xfrm>
            <a:off x="672036" y="777569"/>
            <a:ext cx="4480255" cy="2071139"/>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486DCAF3-552C-D640-BAD7-9D57FEA283D2}"/>
              </a:ext>
            </a:extLst>
          </p:cNvPr>
          <p:cNvSpPr>
            <a:spLocks noGrp="1"/>
          </p:cNvSpPr>
          <p:nvPr>
            <p:ph idx="1" hasCustomPrompt="1"/>
          </p:nvPr>
        </p:nvSpPr>
        <p:spPr>
          <a:xfrm>
            <a:off x="6496367" y="777569"/>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7" name="Content Placeholder 2">
            <a:extLst>
              <a:ext uri="{FF2B5EF4-FFF2-40B4-BE49-F238E27FC236}">
                <a16:creationId xmlns:a16="http://schemas.microsoft.com/office/drawing/2014/main" id="{98D83599-4F90-E9B1-38EA-8799C7ADD5E9}"/>
              </a:ext>
            </a:extLst>
          </p:cNvPr>
          <p:cNvSpPr>
            <a:spLocks noGrp="1"/>
          </p:cNvSpPr>
          <p:nvPr>
            <p:ph idx="10" hasCustomPrompt="1"/>
          </p:nvPr>
        </p:nvSpPr>
        <p:spPr>
          <a:xfrm>
            <a:off x="6496367" y="1506439"/>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0" name="Content Placeholder 2">
            <a:extLst>
              <a:ext uri="{FF2B5EF4-FFF2-40B4-BE49-F238E27FC236}">
                <a16:creationId xmlns:a16="http://schemas.microsoft.com/office/drawing/2014/main" id="{AECFF425-1ADE-04C3-685E-FAC4B1E2D891}"/>
              </a:ext>
            </a:extLst>
          </p:cNvPr>
          <p:cNvSpPr>
            <a:spLocks noGrp="1"/>
          </p:cNvSpPr>
          <p:nvPr>
            <p:ph idx="11" hasCustomPrompt="1"/>
          </p:nvPr>
        </p:nvSpPr>
        <p:spPr>
          <a:xfrm>
            <a:off x="6496367" y="2248560"/>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1" name="Content Placeholder 2">
            <a:extLst>
              <a:ext uri="{FF2B5EF4-FFF2-40B4-BE49-F238E27FC236}">
                <a16:creationId xmlns:a16="http://schemas.microsoft.com/office/drawing/2014/main" id="{7D1A0B7F-9CAF-5B7B-1B0C-76399B95FC3A}"/>
              </a:ext>
            </a:extLst>
          </p:cNvPr>
          <p:cNvSpPr>
            <a:spLocks noGrp="1"/>
          </p:cNvSpPr>
          <p:nvPr>
            <p:ph idx="12" hasCustomPrompt="1"/>
          </p:nvPr>
        </p:nvSpPr>
        <p:spPr>
          <a:xfrm>
            <a:off x="6496367" y="299068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2" name="Content Placeholder 2">
            <a:extLst>
              <a:ext uri="{FF2B5EF4-FFF2-40B4-BE49-F238E27FC236}">
                <a16:creationId xmlns:a16="http://schemas.microsoft.com/office/drawing/2014/main" id="{16B43CE8-EF08-DB77-DCB9-BBDC78ECD0CB}"/>
              </a:ext>
            </a:extLst>
          </p:cNvPr>
          <p:cNvSpPr>
            <a:spLocks noGrp="1"/>
          </p:cNvSpPr>
          <p:nvPr>
            <p:ph idx="13" hasCustomPrompt="1"/>
          </p:nvPr>
        </p:nvSpPr>
        <p:spPr>
          <a:xfrm>
            <a:off x="6496367" y="373581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3" name="Content Placeholder 2">
            <a:extLst>
              <a:ext uri="{FF2B5EF4-FFF2-40B4-BE49-F238E27FC236}">
                <a16:creationId xmlns:a16="http://schemas.microsoft.com/office/drawing/2014/main" id="{A500A5E0-32F7-3C64-0FF4-860620161789}"/>
              </a:ext>
            </a:extLst>
          </p:cNvPr>
          <p:cNvSpPr>
            <a:spLocks noGrp="1"/>
          </p:cNvSpPr>
          <p:nvPr>
            <p:ph idx="14" hasCustomPrompt="1"/>
          </p:nvPr>
        </p:nvSpPr>
        <p:spPr>
          <a:xfrm>
            <a:off x="6496367" y="448094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Tree>
    <p:extLst>
      <p:ext uri="{BB962C8B-B14F-4D97-AF65-F5344CB8AC3E}">
        <p14:creationId xmlns:p14="http://schemas.microsoft.com/office/powerpoint/2010/main" val="705165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Rectangle 1">
            <a:extLst>
              <a:ext uri="{FF2B5EF4-FFF2-40B4-BE49-F238E27FC236}">
                <a16:creationId xmlns:a16="http://schemas.microsoft.com/office/drawing/2014/main" id="{CCBA7739-F66E-E1DA-0E7A-569120B4D177}"/>
              </a:ext>
            </a:extLst>
          </p:cNvPr>
          <p:cNvSpPr/>
          <p:nvPr userDrawn="1"/>
        </p:nvSpPr>
        <p:spPr>
          <a:xfrm rot="10800000">
            <a:off x="0" y="-4"/>
            <a:ext cx="5824330" cy="6858003"/>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4" name="Picture Placeholder 24">
            <a:extLst>
              <a:ext uri="{FF2B5EF4-FFF2-40B4-BE49-F238E27FC236}">
                <a16:creationId xmlns:a16="http://schemas.microsoft.com/office/drawing/2014/main" id="{4BC490B2-8498-C73E-74B7-009016D41FD5}"/>
              </a:ext>
            </a:extLst>
          </p:cNvPr>
          <p:cNvSpPr>
            <a:spLocks noGrp="1"/>
          </p:cNvSpPr>
          <p:nvPr>
            <p:ph type="pic" sz="quarter" idx="21"/>
          </p:nvPr>
        </p:nvSpPr>
        <p:spPr>
          <a:xfrm>
            <a:off x="0" y="-4"/>
            <a:ext cx="5824330" cy="6858003"/>
          </a:xfrm>
        </p:spPr>
        <p:txBody>
          <a:bodyPr>
            <a:normAutofit/>
          </a:bodyPr>
          <a:lstStyle>
            <a:lvl1pPr marL="0" indent="0" algn="ctr">
              <a:buNone/>
              <a:defRPr sz="1600" b="0" i="0">
                <a:solidFill>
                  <a:schemeClr val="bg1"/>
                </a:solidFill>
                <a:latin typeface="Lato" panose="020F0502020204030203" pitchFamily="34" charset="77"/>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Photo Placeholder</a:t>
            </a:r>
          </a:p>
        </p:txBody>
      </p:sp>
      <p:sp>
        <p:nvSpPr>
          <p:cNvPr id="3" name="Title 1">
            <a:extLst>
              <a:ext uri="{FF2B5EF4-FFF2-40B4-BE49-F238E27FC236}">
                <a16:creationId xmlns:a16="http://schemas.microsoft.com/office/drawing/2014/main" id="{9BB6ADBA-3B9E-9BC6-39EB-0B3F0079C3B1}"/>
              </a:ext>
            </a:extLst>
          </p:cNvPr>
          <p:cNvSpPr>
            <a:spLocks noGrp="1"/>
          </p:cNvSpPr>
          <p:nvPr>
            <p:ph type="title"/>
          </p:nvPr>
        </p:nvSpPr>
        <p:spPr>
          <a:xfrm>
            <a:off x="672036" y="777569"/>
            <a:ext cx="4480255" cy="2071139"/>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486DCAF3-552C-D640-BAD7-9D57FEA283D2}"/>
              </a:ext>
            </a:extLst>
          </p:cNvPr>
          <p:cNvSpPr>
            <a:spLocks noGrp="1"/>
          </p:cNvSpPr>
          <p:nvPr>
            <p:ph idx="1" hasCustomPrompt="1"/>
          </p:nvPr>
        </p:nvSpPr>
        <p:spPr>
          <a:xfrm>
            <a:off x="6496367" y="777569"/>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7" name="Content Placeholder 2">
            <a:extLst>
              <a:ext uri="{FF2B5EF4-FFF2-40B4-BE49-F238E27FC236}">
                <a16:creationId xmlns:a16="http://schemas.microsoft.com/office/drawing/2014/main" id="{98D83599-4F90-E9B1-38EA-8799C7ADD5E9}"/>
              </a:ext>
            </a:extLst>
          </p:cNvPr>
          <p:cNvSpPr>
            <a:spLocks noGrp="1"/>
          </p:cNvSpPr>
          <p:nvPr>
            <p:ph idx="10" hasCustomPrompt="1"/>
          </p:nvPr>
        </p:nvSpPr>
        <p:spPr>
          <a:xfrm>
            <a:off x="6496367" y="1506439"/>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0" name="Content Placeholder 2">
            <a:extLst>
              <a:ext uri="{FF2B5EF4-FFF2-40B4-BE49-F238E27FC236}">
                <a16:creationId xmlns:a16="http://schemas.microsoft.com/office/drawing/2014/main" id="{AECFF425-1ADE-04C3-685E-FAC4B1E2D891}"/>
              </a:ext>
            </a:extLst>
          </p:cNvPr>
          <p:cNvSpPr>
            <a:spLocks noGrp="1"/>
          </p:cNvSpPr>
          <p:nvPr>
            <p:ph idx="11" hasCustomPrompt="1"/>
          </p:nvPr>
        </p:nvSpPr>
        <p:spPr>
          <a:xfrm>
            <a:off x="6496367" y="2248560"/>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1" name="Content Placeholder 2">
            <a:extLst>
              <a:ext uri="{FF2B5EF4-FFF2-40B4-BE49-F238E27FC236}">
                <a16:creationId xmlns:a16="http://schemas.microsoft.com/office/drawing/2014/main" id="{7D1A0B7F-9CAF-5B7B-1B0C-76399B95FC3A}"/>
              </a:ext>
            </a:extLst>
          </p:cNvPr>
          <p:cNvSpPr>
            <a:spLocks noGrp="1"/>
          </p:cNvSpPr>
          <p:nvPr>
            <p:ph idx="12" hasCustomPrompt="1"/>
          </p:nvPr>
        </p:nvSpPr>
        <p:spPr>
          <a:xfrm>
            <a:off x="6496367" y="299068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2" name="Content Placeholder 2">
            <a:extLst>
              <a:ext uri="{FF2B5EF4-FFF2-40B4-BE49-F238E27FC236}">
                <a16:creationId xmlns:a16="http://schemas.microsoft.com/office/drawing/2014/main" id="{16B43CE8-EF08-DB77-DCB9-BBDC78ECD0CB}"/>
              </a:ext>
            </a:extLst>
          </p:cNvPr>
          <p:cNvSpPr>
            <a:spLocks noGrp="1"/>
          </p:cNvSpPr>
          <p:nvPr>
            <p:ph idx="13" hasCustomPrompt="1"/>
          </p:nvPr>
        </p:nvSpPr>
        <p:spPr>
          <a:xfrm>
            <a:off x="6496367" y="373581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3" name="Content Placeholder 2">
            <a:extLst>
              <a:ext uri="{FF2B5EF4-FFF2-40B4-BE49-F238E27FC236}">
                <a16:creationId xmlns:a16="http://schemas.microsoft.com/office/drawing/2014/main" id="{A500A5E0-32F7-3C64-0FF4-860620161789}"/>
              </a:ext>
            </a:extLst>
          </p:cNvPr>
          <p:cNvSpPr>
            <a:spLocks noGrp="1"/>
          </p:cNvSpPr>
          <p:nvPr>
            <p:ph idx="14" hasCustomPrompt="1"/>
          </p:nvPr>
        </p:nvSpPr>
        <p:spPr>
          <a:xfrm>
            <a:off x="6496367" y="4480942"/>
            <a:ext cx="4840741" cy="365126"/>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Tree>
    <p:extLst>
      <p:ext uri="{BB962C8B-B14F-4D97-AF65-F5344CB8AC3E}">
        <p14:creationId xmlns:p14="http://schemas.microsoft.com/office/powerpoint/2010/main" val="276023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68E778-6869-0204-C0E6-CC7317E41008}"/>
              </a:ext>
            </a:extLst>
          </p:cNvPr>
          <p:cNvSpPr/>
          <p:nvPr userDrawn="1"/>
        </p:nvSpPr>
        <p:spPr>
          <a:xfrm rot="10800000">
            <a:off x="0" y="-3"/>
            <a:ext cx="12192000" cy="6858002"/>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3" name="Picture 2" descr="A black and white background with a black and white background&#10;&#10;AI-generated content may be incorrect.">
            <a:extLst>
              <a:ext uri="{FF2B5EF4-FFF2-40B4-BE49-F238E27FC236}">
                <a16:creationId xmlns:a16="http://schemas.microsoft.com/office/drawing/2014/main" id="{3713D7A7-3ECD-F35C-C267-F46CE104CF11}"/>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l="30218" t="1" b="82"/>
          <a:stretch/>
        </p:blipFill>
        <p:spPr>
          <a:xfrm>
            <a:off x="0" y="-6076"/>
            <a:ext cx="12197450" cy="6867144"/>
          </a:xfrm>
          <a:prstGeom prst="rect">
            <a:avLst/>
          </a:prstGeom>
        </p:spPr>
      </p:pic>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4" name="Rectangle 3">
            <a:extLst>
              <a:ext uri="{FF2B5EF4-FFF2-40B4-BE49-F238E27FC236}">
                <a16:creationId xmlns:a16="http://schemas.microsoft.com/office/drawing/2014/main" id="{CACA9BE2-9D72-B436-FD28-06B4224B154F}"/>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 name="Title 1">
            <a:extLst>
              <a:ext uri="{FF2B5EF4-FFF2-40B4-BE49-F238E27FC236}">
                <a16:creationId xmlns:a16="http://schemas.microsoft.com/office/drawing/2014/main" id="{CE98FA87-0DFC-4271-5DCD-EF4BED9B3382}"/>
              </a:ext>
            </a:extLst>
          </p:cNvPr>
          <p:cNvSpPr>
            <a:spLocks noGrp="1"/>
          </p:cNvSpPr>
          <p:nvPr>
            <p:ph type="title"/>
          </p:nvPr>
        </p:nvSpPr>
        <p:spPr>
          <a:xfrm>
            <a:off x="1421295" y="2545969"/>
            <a:ext cx="9349409" cy="1325563"/>
          </a:xfrm>
        </p:spPr>
        <p:txBody>
          <a:bodyPr/>
          <a:lstStyle>
            <a:lvl1pPr algn="ct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793446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88F4F-40B7-AE28-E7F7-88CC14B31EE1}"/>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5" name="Picture 4" descr="A black and white background with a black and white background&#10;&#10;AI-generated content may be incorrect.">
            <a:extLst>
              <a:ext uri="{FF2B5EF4-FFF2-40B4-BE49-F238E27FC236}">
                <a16:creationId xmlns:a16="http://schemas.microsoft.com/office/drawing/2014/main" id="{2AFD7E88-D64D-4976-C164-2CDE8F26433E}"/>
              </a:ext>
            </a:extLst>
          </p:cNvPr>
          <p:cNvPicPr>
            <a:picLocks noChangeAspect="1"/>
          </p:cNvPicPr>
          <p:nvPr userDrawn="1"/>
        </p:nvPicPr>
        <p:blipFill>
          <a:blip r:embed="rId2"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3" name="Content Placeholder 2">
            <a:extLst>
              <a:ext uri="{FF2B5EF4-FFF2-40B4-BE49-F238E27FC236}">
                <a16:creationId xmlns:a16="http://schemas.microsoft.com/office/drawing/2014/main" id="{BE2543C3-4DA3-E79E-28DE-0307E617ED6D}"/>
              </a:ext>
            </a:extLst>
          </p:cNvPr>
          <p:cNvSpPr>
            <a:spLocks noGrp="1"/>
          </p:cNvSpPr>
          <p:nvPr>
            <p:ph sz="half" idx="1"/>
          </p:nvPr>
        </p:nvSpPr>
        <p:spPr>
          <a:xfrm>
            <a:off x="838200" y="2075655"/>
            <a:ext cx="5181600" cy="435133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EC6B0-84F7-CCBF-4313-B3B23F4EDDBF}"/>
              </a:ext>
            </a:extLst>
          </p:cNvPr>
          <p:cNvSpPr>
            <a:spLocks noGrp="1"/>
          </p:cNvSpPr>
          <p:nvPr>
            <p:ph sz="half" idx="2"/>
          </p:nvPr>
        </p:nvSpPr>
        <p:spPr>
          <a:xfrm>
            <a:off x="6172200" y="2075655"/>
            <a:ext cx="5181600" cy="435133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3D86B43B-FE49-146E-34F1-4AD11FFDD7C2}"/>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Date Placeholder 3">
            <a:extLst>
              <a:ext uri="{FF2B5EF4-FFF2-40B4-BE49-F238E27FC236}">
                <a16:creationId xmlns:a16="http://schemas.microsoft.com/office/drawing/2014/main" id="{97CD2FF8-95F1-B7B3-ECAB-68A65901C589}"/>
              </a:ext>
            </a:extLst>
          </p:cNvPr>
          <p:cNvSpPr>
            <a:spLocks noGrp="1"/>
          </p:cNvSpPr>
          <p:nvPr>
            <p:ph type="dt" sz="half" idx="11"/>
          </p:nvPr>
        </p:nvSpPr>
        <p:spPr>
          <a:xfrm>
            <a:off x="838200" y="6356350"/>
            <a:ext cx="2743200" cy="365125"/>
          </a:xfrm>
        </p:spPr>
        <p:txBody>
          <a:bodyPr/>
          <a:lstStyle/>
          <a:p>
            <a:fld id="{321777E7-DFA6-9E47-877D-5F9B9B62FEC3}" type="datetimeFigureOut">
              <a:rPr lang="en-US" smtClean="0"/>
              <a:t>11/20/2025</a:t>
            </a:fld>
            <a:endParaRPr lang="en-US"/>
          </a:p>
        </p:txBody>
      </p:sp>
      <p:sp>
        <p:nvSpPr>
          <p:cNvPr id="16" name="Footer Placeholder 4">
            <a:extLst>
              <a:ext uri="{FF2B5EF4-FFF2-40B4-BE49-F238E27FC236}">
                <a16:creationId xmlns:a16="http://schemas.microsoft.com/office/drawing/2014/main" id="{DEAF00F6-AEA4-8E3A-A99B-6C6152C273FC}"/>
              </a:ext>
            </a:extLst>
          </p:cNvPr>
          <p:cNvSpPr>
            <a:spLocks noGrp="1"/>
          </p:cNvSpPr>
          <p:nvPr>
            <p:ph type="ftr" sz="quarter" idx="12"/>
          </p:nvPr>
        </p:nvSpPr>
        <p:spPr>
          <a:xfrm>
            <a:off x="4038600" y="6356350"/>
            <a:ext cx="4114800" cy="365125"/>
          </a:xfrm>
        </p:spPr>
        <p:txBody>
          <a:bodyPr/>
          <a:lstStyle/>
          <a:p>
            <a:endParaRPr lang="en-US"/>
          </a:p>
        </p:txBody>
      </p:sp>
      <p:sp>
        <p:nvSpPr>
          <p:cNvPr id="17" name="Slide Number Placeholder 5">
            <a:extLst>
              <a:ext uri="{FF2B5EF4-FFF2-40B4-BE49-F238E27FC236}">
                <a16:creationId xmlns:a16="http://schemas.microsoft.com/office/drawing/2014/main" id="{177F2C90-1CF6-5709-7BC0-59B02233F8F0}"/>
              </a:ext>
            </a:extLst>
          </p:cNvPr>
          <p:cNvSpPr>
            <a:spLocks noGrp="1"/>
          </p:cNvSpPr>
          <p:nvPr>
            <p:ph type="sldNum" sz="quarter" idx="13"/>
          </p:nvPr>
        </p:nvSpPr>
        <p:spPr>
          <a:xfrm>
            <a:off x="8610600" y="6356350"/>
            <a:ext cx="2743200" cy="365125"/>
          </a:xfrm>
        </p:spPr>
        <p:txBody>
          <a:bodyPr/>
          <a:lstStyle/>
          <a:p>
            <a:fld id="{498F4BBE-3170-7141-B11F-32DC9B535B0E}" type="slidenum">
              <a:rPr lang="en-US" smtClean="0"/>
              <a:t>‹#›</a:t>
            </a:fld>
            <a:endParaRPr lang="en-US"/>
          </a:p>
        </p:txBody>
      </p:sp>
      <p:pic>
        <p:nvPicPr>
          <p:cNvPr id="18" name="Picture 17" descr="A round logo with a flag and a boat&#10;&#10;Description automatically generated">
            <a:extLst>
              <a:ext uri="{FF2B5EF4-FFF2-40B4-BE49-F238E27FC236}">
                <a16:creationId xmlns:a16="http://schemas.microsoft.com/office/drawing/2014/main" id="{C47EC461-EC94-897A-334C-984E39C2DD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57746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1678-2526-E2DF-B0AC-5E63AA2BA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2543C3-4DA3-E79E-28DE-0307E617E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EC6B0-84F7-CCBF-4313-B3B23F4EDD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B98BD-0965-82EF-F2F4-0C9224E3EA8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FAB229CD-C344-01F4-E11E-EB6C3B42A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88AEF-CEEE-10BC-2C5E-B6D8DEAB5C07}"/>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881516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88F4F-40B7-AE28-E7F7-88CC14B31EE1}"/>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5" name="Picture 4" descr="A black and white background with a black and white background&#10;&#10;AI-generated content may be incorrect.">
            <a:extLst>
              <a:ext uri="{FF2B5EF4-FFF2-40B4-BE49-F238E27FC236}">
                <a16:creationId xmlns:a16="http://schemas.microsoft.com/office/drawing/2014/main" id="{2AFD7E88-D64D-4976-C164-2CDE8F26433E}"/>
              </a:ext>
            </a:extLst>
          </p:cNvPr>
          <p:cNvPicPr>
            <a:picLocks noChangeAspect="1"/>
          </p:cNvPicPr>
          <p:nvPr userDrawn="1"/>
        </p:nvPicPr>
        <p:blipFill>
          <a:blip r:embed="rId2"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3" name="Title 1">
            <a:extLst>
              <a:ext uri="{FF2B5EF4-FFF2-40B4-BE49-F238E27FC236}">
                <a16:creationId xmlns:a16="http://schemas.microsoft.com/office/drawing/2014/main" id="{3D86B43B-FE49-146E-34F1-4AD11FFDD7C2}"/>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Date Placeholder 3">
            <a:extLst>
              <a:ext uri="{FF2B5EF4-FFF2-40B4-BE49-F238E27FC236}">
                <a16:creationId xmlns:a16="http://schemas.microsoft.com/office/drawing/2014/main" id="{97CD2FF8-95F1-B7B3-ECAB-68A65901C589}"/>
              </a:ext>
            </a:extLst>
          </p:cNvPr>
          <p:cNvSpPr>
            <a:spLocks noGrp="1"/>
          </p:cNvSpPr>
          <p:nvPr>
            <p:ph type="dt" sz="half" idx="11"/>
          </p:nvPr>
        </p:nvSpPr>
        <p:spPr>
          <a:xfrm>
            <a:off x="838200" y="6356350"/>
            <a:ext cx="2743200" cy="365125"/>
          </a:xfrm>
        </p:spPr>
        <p:txBody>
          <a:bodyPr/>
          <a:lstStyle/>
          <a:p>
            <a:fld id="{321777E7-DFA6-9E47-877D-5F9B9B62FEC3}" type="datetimeFigureOut">
              <a:rPr lang="en-US" smtClean="0"/>
              <a:t>11/20/2025</a:t>
            </a:fld>
            <a:endParaRPr lang="en-US"/>
          </a:p>
        </p:txBody>
      </p:sp>
      <p:sp>
        <p:nvSpPr>
          <p:cNvPr id="16" name="Footer Placeholder 4">
            <a:extLst>
              <a:ext uri="{FF2B5EF4-FFF2-40B4-BE49-F238E27FC236}">
                <a16:creationId xmlns:a16="http://schemas.microsoft.com/office/drawing/2014/main" id="{DEAF00F6-AEA4-8E3A-A99B-6C6152C273FC}"/>
              </a:ext>
            </a:extLst>
          </p:cNvPr>
          <p:cNvSpPr>
            <a:spLocks noGrp="1"/>
          </p:cNvSpPr>
          <p:nvPr>
            <p:ph type="ftr" sz="quarter" idx="12"/>
          </p:nvPr>
        </p:nvSpPr>
        <p:spPr>
          <a:xfrm>
            <a:off x="4038600" y="6356350"/>
            <a:ext cx="4114800" cy="365125"/>
          </a:xfrm>
        </p:spPr>
        <p:txBody>
          <a:bodyPr/>
          <a:lstStyle/>
          <a:p>
            <a:endParaRPr lang="en-US"/>
          </a:p>
        </p:txBody>
      </p:sp>
      <p:sp>
        <p:nvSpPr>
          <p:cNvPr id="17" name="Slide Number Placeholder 5">
            <a:extLst>
              <a:ext uri="{FF2B5EF4-FFF2-40B4-BE49-F238E27FC236}">
                <a16:creationId xmlns:a16="http://schemas.microsoft.com/office/drawing/2014/main" id="{177F2C90-1CF6-5709-7BC0-59B02233F8F0}"/>
              </a:ext>
            </a:extLst>
          </p:cNvPr>
          <p:cNvSpPr>
            <a:spLocks noGrp="1"/>
          </p:cNvSpPr>
          <p:nvPr>
            <p:ph type="sldNum" sz="quarter" idx="13"/>
          </p:nvPr>
        </p:nvSpPr>
        <p:spPr>
          <a:xfrm>
            <a:off x="8610600" y="6356350"/>
            <a:ext cx="2743200" cy="365125"/>
          </a:xfrm>
        </p:spPr>
        <p:txBody>
          <a:bodyPr/>
          <a:lstStyle/>
          <a:p>
            <a:fld id="{498F4BBE-3170-7141-B11F-32DC9B535B0E}" type="slidenum">
              <a:rPr lang="en-US" smtClean="0"/>
              <a:t>‹#›</a:t>
            </a:fld>
            <a:endParaRPr lang="en-US"/>
          </a:p>
        </p:txBody>
      </p:sp>
      <p:pic>
        <p:nvPicPr>
          <p:cNvPr id="18" name="Picture 17" descr="A round logo with a flag and a boat&#10;&#10;Description automatically generated">
            <a:extLst>
              <a:ext uri="{FF2B5EF4-FFF2-40B4-BE49-F238E27FC236}">
                <a16:creationId xmlns:a16="http://schemas.microsoft.com/office/drawing/2014/main" id="{C47EC461-EC94-897A-334C-984E39C2DD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6" name="Text Placeholder 2">
            <a:extLst>
              <a:ext uri="{FF2B5EF4-FFF2-40B4-BE49-F238E27FC236}">
                <a16:creationId xmlns:a16="http://schemas.microsoft.com/office/drawing/2014/main" id="{318BF2D8-D8A2-70B6-9D54-2F083DAD2BA3}"/>
              </a:ext>
            </a:extLst>
          </p:cNvPr>
          <p:cNvSpPr>
            <a:spLocks noGrp="1"/>
          </p:cNvSpPr>
          <p:nvPr>
            <p:ph type="body" idx="1"/>
          </p:nvPr>
        </p:nvSpPr>
        <p:spPr>
          <a:xfrm>
            <a:off x="839789" y="4906169"/>
            <a:ext cx="3198812" cy="823912"/>
          </a:xfrm>
        </p:spPr>
        <p:txBody>
          <a:bodyPr anchor="b">
            <a:normAutofit/>
          </a:bodyPr>
          <a:lstStyle>
            <a:lvl1pPr marL="0" indent="0">
              <a:buNone/>
              <a:defRPr sz="12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BE59D04F-DBF4-8108-87FC-4ED362A38412}"/>
              </a:ext>
            </a:extLst>
          </p:cNvPr>
          <p:cNvSpPr>
            <a:spLocks noGrp="1"/>
          </p:cNvSpPr>
          <p:nvPr>
            <p:ph sz="half" idx="2"/>
          </p:nvPr>
        </p:nvSpPr>
        <p:spPr>
          <a:xfrm>
            <a:off x="839789" y="2310871"/>
            <a:ext cx="3198812" cy="223625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020C26B4-15BF-8E6D-496A-E255A25A58F3}"/>
              </a:ext>
            </a:extLst>
          </p:cNvPr>
          <p:cNvSpPr>
            <a:spLocks noGrp="1"/>
          </p:cNvSpPr>
          <p:nvPr>
            <p:ph type="body" idx="14"/>
          </p:nvPr>
        </p:nvSpPr>
        <p:spPr>
          <a:xfrm>
            <a:off x="4497389" y="4906169"/>
            <a:ext cx="3198812" cy="823912"/>
          </a:xfrm>
        </p:spPr>
        <p:txBody>
          <a:bodyPr anchor="b">
            <a:normAutofit/>
          </a:bodyPr>
          <a:lstStyle>
            <a:lvl1pPr marL="0" indent="0">
              <a:buNone/>
              <a:defRPr sz="12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9CB4409B-C429-27A3-8722-B7B6068B9D80}"/>
              </a:ext>
            </a:extLst>
          </p:cNvPr>
          <p:cNvSpPr>
            <a:spLocks noGrp="1"/>
          </p:cNvSpPr>
          <p:nvPr>
            <p:ph sz="half" idx="15"/>
          </p:nvPr>
        </p:nvSpPr>
        <p:spPr>
          <a:xfrm>
            <a:off x="4497389" y="2310871"/>
            <a:ext cx="3198812" cy="223625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C99A3E6A-E29F-9A5F-9D58-1D851B540CD3}"/>
              </a:ext>
            </a:extLst>
          </p:cNvPr>
          <p:cNvSpPr>
            <a:spLocks noGrp="1"/>
          </p:cNvSpPr>
          <p:nvPr>
            <p:ph type="body" idx="16"/>
          </p:nvPr>
        </p:nvSpPr>
        <p:spPr>
          <a:xfrm>
            <a:off x="8171923" y="4906169"/>
            <a:ext cx="3198812" cy="823912"/>
          </a:xfrm>
        </p:spPr>
        <p:txBody>
          <a:bodyPr anchor="b">
            <a:normAutofit/>
          </a:bodyPr>
          <a:lstStyle>
            <a:lvl1pPr marL="0" indent="0">
              <a:buNone/>
              <a:defRPr sz="12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664CD05F-ED68-8E95-AD43-4863E87E9696}"/>
              </a:ext>
            </a:extLst>
          </p:cNvPr>
          <p:cNvSpPr>
            <a:spLocks noGrp="1"/>
          </p:cNvSpPr>
          <p:nvPr>
            <p:ph sz="half" idx="17"/>
          </p:nvPr>
        </p:nvSpPr>
        <p:spPr>
          <a:xfrm>
            <a:off x="8171923" y="2310871"/>
            <a:ext cx="3198812" cy="223625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195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8" name="Rectangle 17">
            <a:extLst>
              <a:ext uri="{FF2B5EF4-FFF2-40B4-BE49-F238E27FC236}">
                <a16:creationId xmlns:a16="http://schemas.microsoft.com/office/drawing/2014/main" id="{60809FB0-2736-36B2-2470-BBE9C816FDD0}"/>
              </a:ext>
            </a:extLst>
          </p:cNvPr>
          <p:cNvSpPr/>
          <p:nvPr userDrawn="1"/>
        </p:nvSpPr>
        <p:spPr>
          <a:xfrm>
            <a:off x="3429000" y="2938247"/>
            <a:ext cx="8763000" cy="2013754"/>
          </a:xfrm>
          <a:prstGeom prst="rect">
            <a:avLst/>
          </a:prstGeom>
          <a:solidFill>
            <a:srgbClr val="5CA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 name="Picture Placeholder 24">
            <a:extLst>
              <a:ext uri="{FF2B5EF4-FFF2-40B4-BE49-F238E27FC236}">
                <a16:creationId xmlns:a16="http://schemas.microsoft.com/office/drawing/2014/main" id="{8F77927A-0EF9-C326-C9AC-7AE5CF0D64A0}"/>
              </a:ext>
            </a:extLst>
          </p:cNvPr>
          <p:cNvSpPr>
            <a:spLocks noGrp="1"/>
          </p:cNvSpPr>
          <p:nvPr>
            <p:ph type="pic" sz="quarter" idx="21"/>
          </p:nvPr>
        </p:nvSpPr>
        <p:spPr>
          <a:xfrm>
            <a:off x="838200" y="2359085"/>
            <a:ext cx="3172081" cy="3172078"/>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endParaRPr lang="en-US"/>
          </a:p>
          <a:p>
            <a:r>
              <a:rPr lang="en-US"/>
              <a:t>Speaker Photo</a:t>
            </a:r>
          </a:p>
        </p:txBody>
      </p:sp>
      <p:sp>
        <p:nvSpPr>
          <p:cNvPr id="14" name="Content Placeholder 2">
            <a:extLst>
              <a:ext uri="{FF2B5EF4-FFF2-40B4-BE49-F238E27FC236}">
                <a16:creationId xmlns:a16="http://schemas.microsoft.com/office/drawing/2014/main" id="{2DF50CAF-823E-010A-15BF-88B80637E16A}"/>
              </a:ext>
            </a:extLst>
          </p:cNvPr>
          <p:cNvSpPr>
            <a:spLocks noGrp="1"/>
          </p:cNvSpPr>
          <p:nvPr>
            <p:ph idx="1" hasCustomPrompt="1"/>
          </p:nvPr>
        </p:nvSpPr>
        <p:spPr>
          <a:xfrm>
            <a:off x="4505899" y="3246437"/>
            <a:ext cx="3172081" cy="365126"/>
          </a:xfrm>
        </p:spPr>
        <p:txBody>
          <a:bodyPr>
            <a:normAutofit/>
          </a:bodyPr>
          <a:lstStyle>
            <a:lvl1pPr marL="0" indent="0">
              <a:buNone/>
              <a:defRPr sz="20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16" name="Content Placeholder 2">
            <a:extLst>
              <a:ext uri="{FF2B5EF4-FFF2-40B4-BE49-F238E27FC236}">
                <a16:creationId xmlns:a16="http://schemas.microsoft.com/office/drawing/2014/main" id="{FAC5B12F-6942-756F-EFDA-54F32326258B}"/>
              </a:ext>
            </a:extLst>
          </p:cNvPr>
          <p:cNvSpPr>
            <a:spLocks noGrp="1"/>
          </p:cNvSpPr>
          <p:nvPr>
            <p:ph idx="22" hasCustomPrompt="1"/>
          </p:nvPr>
        </p:nvSpPr>
        <p:spPr>
          <a:xfrm>
            <a:off x="7810500" y="3246437"/>
            <a:ext cx="3223811" cy="365126"/>
          </a:xfrm>
        </p:spPr>
        <p:txBody>
          <a:bodyPr>
            <a:normAutofit/>
          </a:bodyPr>
          <a:lstStyle>
            <a:lvl1pPr marL="0" indent="0">
              <a:buNone/>
              <a:defRPr sz="20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7" name="Content Placeholder 2">
            <a:extLst>
              <a:ext uri="{FF2B5EF4-FFF2-40B4-BE49-F238E27FC236}">
                <a16:creationId xmlns:a16="http://schemas.microsoft.com/office/drawing/2014/main" id="{2FF588F4-BFDB-4594-3E7B-3304E3077906}"/>
              </a:ext>
            </a:extLst>
          </p:cNvPr>
          <p:cNvSpPr>
            <a:spLocks noGrp="1"/>
          </p:cNvSpPr>
          <p:nvPr>
            <p:ph idx="23" hasCustomPrompt="1"/>
          </p:nvPr>
        </p:nvSpPr>
        <p:spPr>
          <a:xfrm>
            <a:off x="5092705" y="3766048"/>
            <a:ext cx="5941606" cy="365126"/>
          </a:xfrm>
        </p:spPr>
        <p:txBody>
          <a:bodyPr>
            <a:normAutofit/>
          </a:bodyPr>
          <a:lstStyle>
            <a:lvl1pPr marL="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3" name="Rectangle 2">
            <a:extLst>
              <a:ext uri="{FF2B5EF4-FFF2-40B4-BE49-F238E27FC236}">
                <a16:creationId xmlns:a16="http://schemas.microsoft.com/office/drawing/2014/main" id="{D4516CE1-28E2-C3B5-3046-1AC423DCB0BC}"/>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4" name="Picture 3" descr="A black and white background with a black and white background&#10;&#10;AI-generated content may be incorrect.">
            <a:extLst>
              <a:ext uri="{FF2B5EF4-FFF2-40B4-BE49-F238E27FC236}">
                <a16:creationId xmlns:a16="http://schemas.microsoft.com/office/drawing/2014/main" id="{40128226-6579-0CB3-4114-4E17A0D6E426}"/>
              </a:ext>
            </a:extLst>
          </p:cNvPr>
          <p:cNvPicPr>
            <a:picLocks noChangeAspect="1"/>
          </p:cNvPicPr>
          <p:nvPr userDrawn="1"/>
        </p:nvPicPr>
        <p:blipFill>
          <a:blip r:embed="rId3"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0" name="Title 1">
            <a:extLst>
              <a:ext uri="{FF2B5EF4-FFF2-40B4-BE49-F238E27FC236}">
                <a16:creationId xmlns:a16="http://schemas.microsoft.com/office/drawing/2014/main" id="{8A037681-F420-892D-A8A6-0DD5D7CEF5AD}"/>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0D389295-FA54-6909-EF88-90243827EB0B}"/>
              </a:ext>
            </a:extLst>
          </p:cNvPr>
          <p:cNvSpPr>
            <a:spLocks noGrp="1"/>
          </p:cNvSpPr>
          <p:nvPr>
            <p:ph idx="24" hasCustomPrompt="1"/>
          </p:nvPr>
        </p:nvSpPr>
        <p:spPr>
          <a:xfrm>
            <a:off x="5092705" y="4314173"/>
            <a:ext cx="5941606" cy="365126"/>
          </a:xfrm>
        </p:spPr>
        <p:txBody>
          <a:bodyPr>
            <a:normAutofit/>
          </a:bodyPr>
          <a:lstStyle>
            <a:lvl1pPr marL="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pic>
        <p:nvPicPr>
          <p:cNvPr id="25" name="Picture 24">
            <a:extLst>
              <a:ext uri="{FF2B5EF4-FFF2-40B4-BE49-F238E27FC236}">
                <a16:creationId xmlns:a16="http://schemas.microsoft.com/office/drawing/2014/main" id="{E81A8613-51BD-117F-0DC5-0626828188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05899" y="4259934"/>
            <a:ext cx="473604" cy="473604"/>
          </a:xfrm>
          <a:prstGeom prst="rect">
            <a:avLst/>
          </a:prstGeom>
        </p:spPr>
      </p:pic>
      <p:pic>
        <p:nvPicPr>
          <p:cNvPr id="26" name="Picture 25">
            <a:extLst>
              <a:ext uri="{FF2B5EF4-FFF2-40B4-BE49-F238E27FC236}">
                <a16:creationId xmlns:a16="http://schemas.microsoft.com/office/drawing/2014/main" id="{B57A4CCD-490D-C99F-C142-7D49CBD19D7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05899" y="3708322"/>
            <a:ext cx="473604" cy="473604"/>
          </a:xfrm>
          <a:prstGeom prst="rect">
            <a:avLst/>
          </a:prstGeom>
        </p:spPr>
      </p:pic>
    </p:spTree>
    <p:extLst>
      <p:ext uri="{BB962C8B-B14F-4D97-AF65-F5344CB8AC3E}">
        <p14:creationId xmlns:p14="http://schemas.microsoft.com/office/powerpoint/2010/main" val="1343519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35C6BDD-F2E0-85FE-8A3B-E7FEF0452C94}"/>
              </a:ext>
            </a:extLst>
          </p:cNvPr>
          <p:cNvGrpSpPr/>
          <p:nvPr userDrawn="1"/>
        </p:nvGrpSpPr>
        <p:grpSpPr>
          <a:xfrm>
            <a:off x="785411" y="1825623"/>
            <a:ext cx="10621179" cy="4782347"/>
            <a:chOff x="769505" y="1825623"/>
            <a:chExt cx="10621179" cy="4782347"/>
          </a:xfrm>
        </p:grpSpPr>
        <p:sp>
          <p:nvSpPr>
            <p:cNvPr id="5" name="Rectangle 4">
              <a:extLst>
                <a:ext uri="{FF2B5EF4-FFF2-40B4-BE49-F238E27FC236}">
                  <a16:creationId xmlns:a16="http://schemas.microsoft.com/office/drawing/2014/main" id="{EC493D4B-C438-0CDB-7F47-FD1C5D0A0F4C}"/>
                </a:ext>
              </a:extLst>
            </p:cNvPr>
            <p:cNvSpPr/>
            <p:nvPr userDrawn="1"/>
          </p:nvSpPr>
          <p:spPr>
            <a:xfrm>
              <a:off x="769505" y="1825623"/>
              <a:ext cx="52677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7" name="Rectangle 26">
              <a:extLst>
                <a:ext uri="{FF2B5EF4-FFF2-40B4-BE49-F238E27FC236}">
                  <a16:creationId xmlns:a16="http://schemas.microsoft.com/office/drawing/2014/main" id="{393A8FFF-FE82-40AA-D4D7-3DC37C3A3898}"/>
                </a:ext>
              </a:extLst>
            </p:cNvPr>
            <p:cNvSpPr/>
            <p:nvPr userDrawn="1"/>
          </p:nvSpPr>
          <p:spPr>
            <a:xfrm>
              <a:off x="6122945" y="1825623"/>
              <a:ext cx="52677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grpSp>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Rectangle 2">
            <a:extLst>
              <a:ext uri="{FF2B5EF4-FFF2-40B4-BE49-F238E27FC236}">
                <a16:creationId xmlns:a16="http://schemas.microsoft.com/office/drawing/2014/main" id="{D4516CE1-28E2-C3B5-3046-1AC423DCB0BC}"/>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4" name="Picture 3" descr="A black and white background with a black and white background&#10;&#10;AI-generated content may be incorrect.">
            <a:extLst>
              <a:ext uri="{FF2B5EF4-FFF2-40B4-BE49-F238E27FC236}">
                <a16:creationId xmlns:a16="http://schemas.microsoft.com/office/drawing/2014/main" id="{40128226-6579-0CB3-4114-4E17A0D6E426}"/>
              </a:ext>
            </a:extLst>
          </p:cNvPr>
          <p:cNvPicPr>
            <a:picLocks noChangeAspect="1"/>
          </p:cNvPicPr>
          <p:nvPr userDrawn="1"/>
        </p:nvPicPr>
        <p:blipFill>
          <a:blip r:embed="rId3"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0" name="Title 1">
            <a:extLst>
              <a:ext uri="{FF2B5EF4-FFF2-40B4-BE49-F238E27FC236}">
                <a16:creationId xmlns:a16="http://schemas.microsoft.com/office/drawing/2014/main" id="{8A037681-F420-892D-A8A6-0DD5D7CEF5AD}"/>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36C6FCD3-0E18-2492-DEAC-F2284FDC36E0}"/>
              </a:ext>
            </a:extLst>
          </p:cNvPr>
          <p:cNvSpPr>
            <a:spLocks noGrp="1"/>
          </p:cNvSpPr>
          <p:nvPr>
            <p:ph idx="1" hasCustomPrompt="1"/>
          </p:nvPr>
        </p:nvSpPr>
        <p:spPr>
          <a:xfrm>
            <a:off x="1152799" y="3429000"/>
            <a:ext cx="451338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12" name="Content Placeholder 2">
            <a:extLst>
              <a:ext uri="{FF2B5EF4-FFF2-40B4-BE49-F238E27FC236}">
                <a16:creationId xmlns:a16="http://schemas.microsoft.com/office/drawing/2014/main" id="{3981350E-D751-DEB5-C94D-1821F69144A4}"/>
              </a:ext>
            </a:extLst>
          </p:cNvPr>
          <p:cNvSpPr>
            <a:spLocks noGrp="1"/>
          </p:cNvSpPr>
          <p:nvPr>
            <p:ph idx="23" hasCustomPrompt="1"/>
          </p:nvPr>
        </p:nvSpPr>
        <p:spPr>
          <a:xfrm>
            <a:off x="1152799" y="3945124"/>
            <a:ext cx="451338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grpSp>
        <p:nvGrpSpPr>
          <p:cNvPr id="13" name="Group 12">
            <a:extLst>
              <a:ext uri="{FF2B5EF4-FFF2-40B4-BE49-F238E27FC236}">
                <a16:creationId xmlns:a16="http://schemas.microsoft.com/office/drawing/2014/main" id="{A7126DF1-91C5-6006-F234-482C82299EC6}"/>
              </a:ext>
            </a:extLst>
          </p:cNvPr>
          <p:cNvGrpSpPr/>
          <p:nvPr userDrawn="1"/>
        </p:nvGrpSpPr>
        <p:grpSpPr>
          <a:xfrm>
            <a:off x="1152799" y="4461248"/>
            <a:ext cx="433371" cy="1021157"/>
            <a:chOff x="1139882" y="4461248"/>
            <a:chExt cx="473604" cy="1115959"/>
          </a:xfrm>
        </p:grpSpPr>
        <p:sp>
          <p:nvSpPr>
            <p:cNvPr id="19" name="Oval 18">
              <a:extLst>
                <a:ext uri="{FF2B5EF4-FFF2-40B4-BE49-F238E27FC236}">
                  <a16:creationId xmlns:a16="http://schemas.microsoft.com/office/drawing/2014/main" id="{149CF975-B6A5-8276-8B9F-D347E8CCD6B2}"/>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0" name="Oval 19">
              <a:extLst>
                <a:ext uri="{FF2B5EF4-FFF2-40B4-BE49-F238E27FC236}">
                  <a16:creationId xmlns:a16="http://schemas.microsoft.com/office/drawing/2014/main" id="{306739D4-2A64-EF08-64BC-2E5B51CBBACD}"/>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21" name="Picture 20">
              <a:extLst>
                <a:ext uri="{FF2B5EF4-FFF2-40B4-BE49-F238E27FC236}">
                  <a16:creationId xmlns:a16="http://schemas.microsoft.com/office/drawing/2014/main" id="{AD9E9737-B323-A947-E57F-6D0D70EBBF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22" name="Picture 21">
              <a:extLst>
                <a:ext uri="{FF2B5EF4-FFF2-40B4-BE49-F238E27FC236}">
                  <a16:creationId xmlns:a16="http://schemas.microsoft.com/office/drawing/2014/main" id="{796434C6-6D16-183E-113E-19F9DA4E2C3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23" name="Content Placeholder 2">
            <a:extLst>
              <a:ext uri="{FF2B5EF4-FFF2-40B4-BE49-F238E27FC236}">
                <a16:creationId xmlns:a16="http://schemas.microsoft.com/office/drawing/2014/main" id="{5F45EE51-CCF4-87CB-B2E2-B17D53770FB1}"/>
              </a:ext>
            </a:extLst>
          </p:cNvPr>
          <p:cNvSpPr>
            <a:spLocks noGrp="1"/>
          </p:cNvSpPr>
          <p:nvPr>
            <p:ph idx="30" hasCustomPrompt="1"/>
          </p:nvPr>
        </p:nvSpPr>
        <p:spPr>
          <a:xfrm>
            <a:off x="1747832" y="4511429"/>
            <a:ext cx="3918351"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24" name="Content Placeholder 2">
            <a:extLst>
              <a:ext uri="{FF2B5EF4-FFF2-40B4-BE49-F238E27FC236}">
                <a16:creationId xmlns:a16="http://schemas.microsoft.com/office/drawing/2014/main" id="{6BCEC516-B4B3-163F-3A5F-78887269F1F1}"/>
              </a:ext>
            </a:extLst>
          </p:cNvPr>
          <p:cNvSpPr>
            <a:spLocks noGrp="1"/>
          </p:cNvSpPr>
          <p:nvPr>
            <p:ph idx="24" hasCustomPrompt="1"/>
          </p:nvPr>
        </p:nvSpPr>
        <p:spPr>
          <a:xfrm>
            <a:off x="1747832" y="5063040"/>
            <a:ext cx="3918351"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
        <p:nvSpPr>
          <p:cNvPr id="28" name="Content Placeholder 2">
            <a:extLst>
              <a:ext uri="{FF2B5EF4-FFF2-40B4-BE49-F238E27FC236}">
                <a16:creationId xmlns:a16="http://schemas.microsoft.com/office/drawing/2014/main" id="{1B74C8BC-DB4C-67CD-A99A-0BDF5B25DFA3}"/>
              </a:ext>
            </a:extLst>
          </p:cNvPr>
          <p:cNvSpPr>
            <a:spLocks noGrp="1"/>
          </p:cNvSpPr>
          <p:nvPr>
            <p:ph idx="31" hasCustomPrompt="1"/>
          </p:nvPr>
        </p:nvSpPr>
        <p:spPr>
          <a:xfrm>
            <a:off x="6506239" y="3429000"/>
            <a:ext cx="451338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29" name="Content Placeholder 2">
            <a:extLst>
              <a:ext uri="{FF2B5EF4-FFF2-40B4-BE49-F238E27FC236}">
                <a16:creationId xmlns:a16="http://schemas.microsoft.com/office/drawing/2014/main" id="{659E2176-887F-4D0C-7960-13F70F1D3DD8}"/>
              </a:ext>
            </a:extLst>
          </p:cNvPr>
          <p:cNvSpPr>
            <a:spLocks noGrp="1"/>
          </p:cNvSpPr>
          <p:nvPr>
            <p:ph idx="32" hasCustomPrompt="1"/>
          </p:nvPr>
        </p:nvSpPr>
        <p:spPr>
          <a:xfrm>
            <a:off x="6506239" y="3945124"/>
            <a:ext cx="451338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grpSp>
        <p:nvGrpSpPr>
          <p:cNvPr id="30" name="Group 29">
            <a:extLst>
              <a:ext uri="{FF2B5EF4-FFF2-40B4-BE49-F238E27FC236}">
                <a16:creationId xmlns:a16="http://schemas.microsoft.com/office/drawing/2014/main" id="{C92AADDE-EC70-17F5-0AE3-112A83E389B8}"/>
              </a:ext>
            </a:extLst>
          </p:cNvPr>
          <p:cNvGrpSpPr/>
          <p:nvPr userDrawn="1"/>
        </p:nvGrpSpPr>
        <p:grpSpPr>
          <a:xfrm>
            <a:off x="6506239" y="4461248"/>
            <a:ext cx="433371" cy="1021157"/>
            <a:chOff x="1139882" y="4461248"/>
            <a:chExt cx="473604" cy="1115959"/>
          </a:xfrm>
        </p:grpSpPr>
        <p:sp>
          <p:nvSpPr>
            <p:cNvPr id="31" name="Oval 30">
              <a:extLst>
                <a:ext uri="{FF2B5EF4-FFF2-40B4-BE49-F238E27FC236}">
                  <a16:creationId xmlns:a16="http://schemas.microsoft.com/office/drawing/2014/main" id="{A14B14A1-0625-D036-9F1D-846A41A36207}"/>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2" name="Oval 31">
              <a:extLst>
                <a:ext uri="{FF2B5EF4-FFF2-40B4-BE49-F238E27FC236}">
                  <a16:creationId xmlns:a16="http://schemas.microsoft.com/office/drawing/2014/main" id="{D06A8CFC-D531-2AD4-F8D1-DDDF56D2D166}"/>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33" name="Picture 32">
              <a:extLst>
                <a:ext uri="{FF2B5EF4-FFF2-40B4-BE49-F238E27FC236}">
                  <a16:creationId xmlns:a16="http://schemas.microsoft.com/office/drawing/2014/main" id="{909F2802-6452-ED59-B02E-FAFCFBEED2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34" name="Picture 33">
              <a:extLst>
                <a:ext uri="{FF2B5EF4-FFF2-40B4-BE49-F238E27FC236}">
                  <a16:creationId xmlns:a16="http://schemas.microsoft.com/office/drawing/2014/main" id="{7118E34C-20BB-B023-7EB9-52A543EBFBD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35" name="Content Placeholder 2">
            <a:extLst>
              <a:ext uri="{FF2B5EF4-FFF2-40B4-BE49-F238E27FC236}">
                <a16:creationId xmlns:a16="http://schemas.microsoft.com/office/drawing/2014/main" id="{2F92296D-4BBF-60B5-B33A-C7618ECF3CDC}"/>
              </a:ext>
            </a:extLst>
          </p:cNvPr>
          <p:cNvSpPr>
            <a:spLocks noGrp="1"/>
          </p:cNvSpPr>
          <p:nvPr>
            <p:ph idx="33" hasCustomPrompt="1"/>
          </p:nvPr>
        </p:nvSpPr>
        <p:spPr>
          <a:xfrm>
            <a:off x="7101272" y="4511429"/>
            <a:ext cx="3918351"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36" name="Content Placeholder 2">
            <a:extLst>
              <a:ext uri="{FF2B5EF4-FFF2-40B4-BE49-F238E27FC236}">
                <a16:creationId xmlns:a16="http://schemas.microsoft.com/office/drawing/2014/main" id="{25351AB8-44DA-4BCE-E9E7-B828631170DD}"/>
              </a:ext>
            </a:extLst>
          </p:cNvPr>
          <p:cNvSpPr>
            <a:spLocks noGrp="1"/>
          </p:cNvSpPr>
          <p:nvPr>
            <p:ph idx="34" hasCustomPrompt="1"/>
          </p:nvPr>
        </p:nvSpPr>
        <p:spPr>
          <a:xfrm>
            <a:off x="7101272" y="5063040"/>
            <a:ext cx="3918351"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Tree>
    <p:extLst>
      <p:ext uri="{BB962C8B-B14F-4D97-AF65-F5344CB8AC3E}">
        <p14:creationId xmlns:p14="http://schemas.microsoft.com/office/powerpoint/2010/main" val="3462040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4" name="Rectangle 23">
            <a:extLst>
              <a:ext uri="{FF2B5EF4-FFF2-40B4-BE49-F238E27FC236}">
                <a16:creationId xmlns:a16="http://schemas.microsoft.com/office/drawing/2014/main" id="{CBED9FB0-3E01-6A2A-DC4A-3D8D67E339BE}"/>
              </a:ext>
            </a:extLst>
          </p:cNvPr>
          <p:cNvSpPr/>
          <p:nvPr userDrawn="1"/>
        </p:nvSpPr>
        <p:spPr>
          <a:xfrm>
            <a:off x="828261" y="1825623"/>
            <a:ext cx="32103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14" name="Rectangle 13">
            <a:extLst>
              <a:ext uri="{FF2B5EF4-FFF2-40B4-BE49-F238E27FC236}">
                <a16:creationId xmlns:a16="http://schemas.microsoft.com/office/drawing/2014/main" id="{77E119C3-D97B-E3D0-3F49-F3C13FBDC4E0}"/>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6" name="Picture 15" descr="A black and white background with a black and white background&#10;&#10;AI-generated content may be incorrect.">
            <a:extLst>
              <a:ext uri="{FF2B5EF4-FFF2-40B4-BE49-F238E27FC236}">
                <a16:creationId xmlns:a16="http://schemas.microsoft.com/office/drawing/2014/main" id="{EF784357-CD27-0A02-68CE-0C38E592B7FD}"/>
              </a:ext>
            </a:extLst>
          </p:cNvPr>
          <p:cNvPicPr>
            <a:picLocks noChangeAspect="1"/>
          </p:cNvPicPr>
          <p:nvPr userDrawn="1"/>
        </p:nvPicPr>
        <p:blipFill>
          <a:blip r:embed="rId3"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7" name="Title 1">
            <a:extLst>
              <a:ext uri="{FF2B5EF4-FFF2-40B4-BE49-F238E27FC236}">
                <a16:creationId xmlns:a16="http://schemas.microsoft.com/office/drawing/2014/main" id="{B9AE5565-C641-96C7-FA55-603B5E7D9CE0}"/>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Content Placeholder 2">
            <a:extLst>
              <a:ext uri="{FF2B5EF4-FFF2-40B4-BE49-F238E27FC236}">
                <a16:creationId xmlns:a16="http://schemas.microsoft.com/office/drawing/2014/main" id="{A148DD1C-A203-4EFC-7185-97B70F4DE007}"/>
              </a:ext>
            </a:extLst>
          </p:cNvPr>
          <p:cNvSpPr>
            <a:spLocks noGrp="1"/>
          </p:cNvSpPr>
          <p:nvPr>
            <p:ph idx="1" hasCustomPrompt="1"/>
          </p:nvPr>
        </p:nvSpPr>
        <p:spPr>
          <a:xfrm>
            <a:off x="1145294" y="3429000"/>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22" name="Content Placeholder 2">
            <a:extLst>
              <a:ext uri="{FF2B5EF4-FFF2-40B4-BE49-F238E27FC236}">
                <a16:creationId xmlns:a16="http://schemas.microsoft.com/office/drawing/2014/main" id="{B389B459-4524-74D0-15DC-A222B1470F57}"/>
              </a:ext>
            </a:extLst>
          </p:cNvPr>
          <p:cNvSpPr>
            <a:spLocks noGrp="1"/>
          </p:cNvSpPr>
          <p:nvPr>
            <p:ph idx="23" hasCustomPrompt="1"/>
          </p:nvPr>
        </p:nvSpPr>
        <p:spPr>
          <a:xfrm>
            <a:off x="1145294" y="3945124"/>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5" name="Rectangle 24">
            <a:extLst>
              <a:ext uri="{FF2B5EF4-FFF2-40B4-BE49-F238E27FC236}">
                <a16:creationId xmlns:a16="http://schemas.microsoft.com/office/drawing/2014/main" id="{F8190B78-E6C9-EEA2-20E6-EC1BEFBDBE0A}"/>
              </a:ext>
            </a:extLst>
          </p:cNvPr>
          <p:cNvSpPr/>
          <p:nvPr userDrawn="1"/>
        </p:nvSpPr>
        <p:spPr>
          <a:xfrm>
            <a:off x="4485861" y="1825623"/>
            <a:ext cx="32103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6" name="Content Placeholder 2">
            <a:extLst>
              <a:ext uri="{FF2B5EF4-FFF2-40B4-BE49-F238E27FC236}">
                <a16:creationId xmlns:a16="http://schemas.microsoft.com/office/drawing/2014/main" id="{024E4B12-C010-6DD7-1D0A-653C290073AB}"/>
              </a:ext>
            </a:extLst>
          </p:cNvPr>
          <p:cNvSpPr>
            <a:spLocks noGrp="1"/>
          </p:cNvSpPr>
          <p:nvPr>
            <p:ph idx="25" hasCustomPrompt="1"/>
          </p:nvPr>
        </p:nvSpPr>
        <p:spPr>
          <a:xfrm>
            <a:off x="4802894" y="3429000"/>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27" name="Content Placeholder 2">
            <a:extLst>
              <a:ext uri="{FF2B5EF4-FFF2-40B4-BE49-F238E27FC236}">
                <a16:creationId xmlns:a16="http://schemas.microsoft.com/office/drawing/2014/main" id="{56AD0B05-64CE-3D4A-1E04-78480E62434F}"/>
              </a:ext>
            </a:extLst>
          </p:cNvPr>
          <p:cNvSpPr>
            <a:spLocks noGrp="1"/>
          </p:cNvSpPr>
          <p:nvPr>
            <p:ph idx="26" hasCustomPrompt="1"/>
          </p:nvPr>
        </p:nvSpPr>
        <p:spPr>
          <a:xfrm>
            <a:off x="4802894" y="3945124"/>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Rectangle 28">
            <a:extLst>
              <a:ext uri="{FF2B5EF4-FFF2-40B4-BE49-F238E27FC236}">
                <a16:creationId xmlns:a16="http://schemas.microsoft.com/office/drawing/2014/main" id="{69E3F6C3-3EBD-2AD2-10EB-75CE3A8CB4BB}"/>
              </a:ext>
            </a:extLst>
          </p:cNvPr>
          <p:cNvSpPr/>
          <p:nvPr userDrawn="1"/>
        </p:nvSpPr>
        <p:spPr>
          <a:xfrm>
            <a:off x="8143461" y="1825623"/>
            <a:ext cx="32103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0" name="Content Placeholder 2">
            <a:extLst>
              <a:ext uri="{FF2B5EF4-FFF2-40B4-BE49-F238E27FC236}">
                <a16:creationId xmlns:a16="http://schemas.microsoft.com/office/drawing/2014/main" id="{45DB7BC7-5DE9-DE63-4D5E-65B1482A529D}"/>
              </a:ext>
            </a:extLst>
          </p:cNvPr>
          <p:cNvSpPr>
            <a:spLocks noGrp="1"/>
          </p:cNvSpPr>
          <p:nvPr>
            <p:ph idx="28" hasCustomPrompt="1"/>
          </p:nvPr>
        </p:nvSpPr>
        <p:spPr>
          <a:xfrm>
            <a:off x="8460494" y="3429000"/>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31" name="Content Placeholder 2">
            <a:extLst>
              <a:ext uri="{FF2B5EF4-FFF2-40B4-BE49-F238E27FC236}">
                <a16:creationId xmlns:a16="http://schemas.microsoft.com/office/drawing/2014/main" id="{7709EFAF-8462-CB8B-AF2D-1D17619A6FBC}"/>
              </a:ext>
            </a:extLst>
          </p:cNvPr>
          <p:cNvSpPr>
            <a:spLocks noGrp="1"/>
          </p:cNvSpPr>
          <p:nvPr>
            <p:ph idx="29" hasCustomPrompt="1"/>
          </p:nvPr>
        </p:nvSpPr>
        <p:spPr>
          <a:xfrm>
            <a:off x="8460494" y="3945124"/>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grpSp>
        <p:nvGrpSpPr>
          <p:cNvPr id="42" name="Group 41">
            <a:extLst>
              <a:ext uri="{FF2B5EF4-FFF2-40B4-BE49-F238E27FC236}">
                <a16:creationId xmlns:a16="http://schemas.microsoft.com/office/drawing/2014/main" id="{389184D5-36D4-239C-0E6D-2FF7D4219A6F}"/>
              </a:ext>
            </a:extLst>
          </p:cNvPr>
          <p:cNvGrpSpPr/>
          <p:nvPr userDrawn="1"/>
        </p:nvGrpSpPr>
        <p:grpSpPr>
          <a:xfrm>
            <a:off x="1145294" y="4461248"/>
            <a:ext cx="433371" cy="1021157"/>
            <a:chOff x="1139882" y="4461248"/>
            <a:chExt cx="473604" cy="1115959"/>
          </a:xfrm>
        </p:grpSpPr>
        <p:sp>
          <p:nvSpPr>
            <p:cNvPr id="43" name="Oval 42">
              <a:extLst>
                <a:ext uri="{FF2B5EF4-FFF2-40B4-BE49-F238E27FC236}">
                  <a16:creationId xmlns:a16="http://schemas.microsoft.com/office/drawing/2014/main" id="{5DFC5E82-B860-1D74-08FE-0BDB9B09B35B}"/>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44" name="Oval 43">
              <a:extLst>
                <a:ext uri="{FF2B5EF4-FFF2-40B4-BE49-F238E27FC236}">
                  <a16:creationId xmlns:a16="http://schemas.microsoft.com/office/drawing/2014/main" id="{384F1550-2C10-06F4-DC8B-7579A8B271F5}"/>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45" name="Picture 44">
              <a:extLst>
                <a:ext uri="{FF2B5EF4-FFF2-40B4-BE49-F238E27FC236}">
                  <a16:creationId xmlns:a16="http://schemas.microsoft.com/office/drawing/2014/main" id="{EDAB96C1-B7AF-9A9C-055B-052A6A087B4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46" name="Picture 45">
              <a:extLst>
                <a:ext uri="{FF2B5EF4-FFF2-40B4-BE49-F238E27FC236}">
                  <a16:creationId xmlns:a16="http://schemas.microsoft.com/office/drawing/2014/main" id="{96EA99BA-DD65-61C8-FFBE-30A81862807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47" name="Content Placeholder 2">
            <a:extLst>
              <a:ext uri="{FF2B5EF4-FFF2-40B4-BE49-F238E27FC236}">
                <a16:creationId xmlns:a16="http://schemas.microsoft.com/office/drawing/2014/main" id="{17EB334A-DFC4-7C32-FF6C-EBA97DFFAAC7}"/>
              </a:ext>
            </a:extLst>
          </p:cNvPr>
          <p:cNvSpPr>
            <a:spLocks noGrp="1"/>
          </p:cNvSpPr>
          <p:nvPr>
            <p:ph idx="30" hasCustomPrompt="1"/>
          </p:nvPr>
        </p:nvSpPr>
        <p:spPr>
          <a:xfrm>
            <a:off x="1740328" y="4511429"/>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48" name="Content Placeholder 2">
            <a:extLst>
              <a:ext uri="{FF2B5EF4-FFF2-40B4-BE49-F238E27FC236}">
                <a16:creationId xmlns:a16="http://schemas.microsoft.com/office/drawing/2014/main" id="{5E821F36-B853-079E-DBFB-6A42BF3C1EBE}"/>
              </a:ext>
            </a:extLst>
          </p:cNvPr>
          <p:cNvSpPr>
            <a:spLocks noGrp="1"/>
          </p:cNvSpPr>
          <p:nvPr>
            <p:ph idx="24" hasCustomPrompt="1"/>
          </p:nvPr>
        </p:nvSpPr>
        <p:spPr>
          <a:xfrm>
            <a:off x="1740328" y="5063040"/>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49" name="Group 48">
            <a:extLst>
              <a:ext uri="{FF2B5EF4-FFF2-40B4-BE49-F238E27FC236}">
                <a16:creationId xmlns:a16="http://schemas.microsoft.com/office/drawing/2014/main" id="{CC496ECD-4356-9EAB-8B66-B50C01C8E240}"/>
              </a:ext>
            </a:extLst>
          </p:cNvPr>
          <p:cNvGrpSpPr/>
          <p:nvPr userDrawn="1"/>
        </p:nvGrpSpPr>
        <p:grpSpPr>
          <a:xfrm>
            <a:off x="4802894" y="4461248"/>
            <a:ext cx="433371" cy="1021157"/>
            <a:chOff x="1139882" y="4461248"/>
            <a:chExt cx="473604" cy="1115959"/>
          </a:xfrm>
        </p:grpSpPr>
        <p:sp>
          <p:nvSpPr>
            <p:cNvPr id="50" name="Oval 49">
              <a:extLst>
                <a:ext uri="{FF2B5EF4-FFF2-40B4-BE49-F238E27FC236}">
                  <a16:creationId xmlns:a16="http://schemas.microsoft.com/office/drawing/2014/main" id="{F2C8878C-8184-DE17-5D68-EBC94EADAFAD}"/>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1" name="Oval 50">
              <a:extLst>
                <a:ext uri="{FF2B5EF4-FFF2-40B4-BE49-F238E27FC236}">
                  <a16:creationId xmlns:a16="http://schemas.microsoft.com/office/drawing/2014/main" id="{A8AF8BF3-546C-3C65-2645-ECCBC8B68B36}"/>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52" name="Picture 51">
              <a:extLst>
                <a:ext uri="{FF2B5EF4-FFF2-40B4-BE49-F238E27FC236}">
                  <a16:creationId xmlns:a16="http://schemas.microsoft.com/office/drawing/2014/main" id="{A59B6609-6C84-C32D-6C97-8883FE731EB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53" name="Picture 52">
              <a:extLst>
                <a:ext uri="{FF2B5EF4-FFF2-40B4-BE49-F238E27FC236}">
                  <a16:creationId xmlns:a16="http://schemas.microsoft.com/office/drawing/2014/main" id="{D1B61CCF-02CA-BB34-8A90-F9701667611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54" name="Content Placeholder 2">
            <a:extLst>
              <a:ext uri="{FF2B5EF4-FFF2-40B4-BE49-F238E27FC236}">
                <a16:creationId xmlns:a16="http://schemas.microsoft.com/office/drawing/2014/main" id="{1FB0CB7D-707C-8D87-88D6-7457AB57851B}"/>
              </a:ext>
            </a:extLst>
          </p:cNvPr>
          <p:cNvSpPr>
            <a:spLocks noGrp="1"/>
          </p:cNvSpPr>
          <p:nvPr>
            <p:ph idx="31" hasCustomPrompt="1"/>
          </p:nvPr>
        </p:nvSpPr>
        <p:spPr>
          <a:xfrm>
            <a:off x="5397928" y="4511429"/>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55" name="Content Placeholder 2">
            <a:extLst>
              <a:ext uri="{FF2B5EF4-FFF2-40B4-BE49-F238E27FC236}">
                <a16:creationId xmlns:a16="http://schemas.microsoft.com/office/drawing/2014/main" id="{AB79BA57-30BB-C4CE-EF5B-0F1CF4B41068}"/>
              </a:ext>
            </a:extLst>
          </p:cNvPr>
          <p:cNvSpPr>
            <a:spLocks noGrp="1"/>
          </p:cNvSpPr>
          <p:nvPr>
            <p:ph idx="32" hasCustomPrompt="1"/>
          </p:nvPr>
        </p:nvSpPr>
        <p:spPr>
          <a:xfrm>
            <a:off x="5397928" y="5063040"/>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56" name="Group 55">
            <a:extLst>
              <a:ext uri="{FF2B5EF4-FFF2-40B4-BE49-F238E27FC236}">
                <a16:creationId xmlns:a16="http://schemas.microsoft.com/office/drawing/2014/main" id="{E26C1EB9-0FB4-18A6-1193-F0CEA71D376C}"/>
              </a:ext>
            </a:extLst>
          </p:cNvPr>
          <p:cNvGrpSpPr/>
          <p:nvPr userDrawn="1"/>
        </p:nvGrpSpPr>
        <p:grpSpPr>
          <a:xfrm>
            <a:off x="8460494" y="4461248"/>
            <a:ext cx="433371" cy="1021157"/>
            <a:chOff x="1139882" y="4461248"/>
            <a:chExt cx="473604" cy="1115959"/>
          </a:xfrm>
        </p:grpSpPr>
        <p:sp>
          <p:nvSpPr>
            <p:cNvPr id="57" name="Oval 56">
              <a:extLst>
                <a:ext uri="{FF2B5EF4-FFF2-40B4-BE49-F238E27FC236}">
                  <a16:creationId xmlns:a16="http://schemas.microsoft.com/office/drawing/2014/main" id="{6B533EEB-3BD6-DD6F-393E-EBBAE93A4E8D}"/>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8" name="Oval 57">
              <a:extLst>
                <a:ext uri="{FF2B5EF4-FFF2-40B4-BE49-F238E27FC236}">
                  <a16:creationId xmlns:a16="http://schemas.microsoft.com/office/drawing/2014/main" id="{F3A8A19E-E809-AB29-B590-BF6A240FEAD1}"/>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59" name="Picture 58">
              <a:extLst>
                <a:ext uri="{FF2B5EF4-FFF2-40B4-BE49-F238E27FC236}">
                  <a16:creationId xmlns:a16="http://schemas.microsoft.com/office/drawing/2014/main" id="{5D08458B-D5CA-08CE-3C34-718B0DE56B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60" name="Picture 59">
              <a:extLst>
                <a:ext uri="{FF2B5EF4-FFF2-40B4-BE49-F238E27FC236}">
                  <a16:creationId xmlns:a16="http://schemas.microsoft.com/office/drawing/2014/main" id="{FE5B3B0C-7819-6A0B-7386-5C73C7E7391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61" name="Content Placeholder 2">
            <a:extLst>
              <a:ext uri="{FF2B5EF4-FFF2-40B4-BE49-F238E27FC236}">
                <a16:creationId xmlns:a16="http://schemas.microsoft.com/office/drawing/2014/main" id="{1031BE81-29E3-8C35-1729-6AF741BA80F7}"/>
              </a:ext>
            </a:extLst>
          </p:cNvPr>
          <p:cNvSpPr>
            <a:spLocks noGrp="1"/>
          </p:cNvSpPr>
          <p:nvPr>
            <p:ph idx="33" hasCustomPrompt="1"/>
          </p:nvPr>
        </p:nvSpPr>
        <p:spPr>
          <a:xfrm>
            <a:off x="9055528" y="4511429"/>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62" name="Content Placeholder 2">
            <a:extLst>
              <a:ext uri="{FF2B5EF4-FFF2-40B4-BE49-F238E27FC236}">
                <a16:creationId xmlns:a16="http://schemas.microsoft.com/office/drawing/2014/main" id="{C085DFC5-D983-C11B-7D7F-7BFB784661D3}"/>
              </a:ext>
            </a:extLst>
          </p:cNvPr>
          <p:cNvSpPr>
            <a:spLocks noGrp="1"/>
          </p:cNvSpPr>
          <p:nvPr>
            <p:ph idx="34" hasCustomPrompt="1"/>
          </p:nvPr>
        </p:nvSpPr>
        <p:spPr>
          <a:xfrm>
            <a:off x="9055528" y="5063040"/>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Tree>
    <p:extLst>
      <p:ext uri="{BB962C8B-B14F-4D97-AF65-F5344CB8AC3E}">
        <p14:creationId xmlns:p14="http://schemas.microsoft.com/office/powerpoint/2010/main" val="342439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E119C3-D97B-E3D0-3F49-F3C13FBDC4E0}"/>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6" name="Picture 15" descr="A black and white background with a black and white background&#10;&#10;AI-generated content may be incorrect.">
            <a:extLst>
              <a:ext uri="{FF2B5EF4-FFF2-40B4-BE49-F238E27FC236}">
                <a16:creationId xmlns:a16="http://schemas.microsoft.com/office/drawing/2014/main" id="{EF784357-CD27-0A02-68CE-0C38E592B7FD}"/>
              </a:ext>
            </a:extLst>
          </p:cNvPr>
          <p:cNvPicPr>
            <a:picLocks noChangeAspect="1"/>
          </p:cNvPicPr>
          <p:nvPr userDrawn="1"/>
        </p:nvPicPr>
        <p:blipFill>
          <a:blip r:embed="rId2"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7" name="Title 1">
            <a:extLst>
              <a:ext uri="{FF2B5EF4-FFF2-40B4-BE49-F238E27FC236}">
                <a16:creationId xmlns:a16="http://schemas.microsoft.com/office/drawing/2014/main" id="{B9AE5565-C641-96C7-FA55-603B5E7D9CE0}"/>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grpSp>
        <p:nvGrpSpPr>
          <p:cNvPr id="37" name="Group 36">
            <a:extLst>
              <a:ext uri="{FF2B5EF4-FFF2-40B4-BE49-F238E27FC236}">
                <a16:creationId xmlns:a16="http://schemas.microsoft.com/office/drawing/2014/main" id="{8BC3274C-11A8-8791-007F-5747EE9E148B}"/>
              </a:ext>
            </a:extLst>
          </p:cNvPr>
          <p:cNvGrpSpPr/>
          <p:nvPr userDrawn="1"/>
        </p:nvGrpSpPr>
        <p:grpSpPr>
          <a:xfrm>
            <a:off x="0" y="1825623"/>
            <a:ext cx="9144000" cy="4782312"/>
            <a:chOff x="0" y="1825623"/>
            <a:chExt cx="9631017" cy="4782312"/>
          </a:xfrm>
        </p:grpSpPr>
        <p:sp>
          <p:nvSpPr>
            <p:cNvPr id="33" name="Rectangle 32">
              <a:extLst>
                <a:ext uri="{FF2B5EF4-FFF2-40B4-BE49-F238E27FC236}">
                  <a16:creationId xmlns:a16="http://schemas.microsoft.com/office/drawing/2014/main" id="{9945D18F-26F6-ABB9-65B3-15CE238456DD}"/>
                </a:ext>
              </a:extLst>
            </p:cNvPr>
            <p:cNvSpPr/>
            <p:nvPr userDrawn="1"/>
          </p:nvSpPr>
          <p:spPr>
            <a:xfrm>
              <a:off x="0"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5" name="Rectangle 34">
              <a:extLst>
                <a:ext uri="{FF2B5EF4-FFF2-40B4-BE49-F238E27FC236}">
                  <a16:creationId xmlns:a16="http://schemas.microsoft.com/office/drawing/2014/main" id="{B4273AF9-7305-5AC9-1966-D4F68BB059CB}"/>
                </a:ext>
              </a:extLst>
            </p:cNvPr>
            <p:cNvSpPr/>
            <p:nvPr userDrawn="1"/>
          </p:nvSpPr>
          <p:spPr>
            <a:xfrm>
              <a:off x="6420678"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grpSp>
      <p:sp>
        <p:nvSpPr>
          <p:cNvPr id="38" name="Content Placeholder 2">
            <a:extLst>
              <a:ext uri="{FF2B5EF4-FFF2-40B4-BE49-F238E27FC236}">
                <a16:creationId xmlns:a16="http://schemas.microsoft.com/office/drawing/2014/main" id="{49218854-12E8-6F1B-CF6F-8F3DD5660362}"/>
              </a:ext>
            </a:extLst>
          </p:cNvPr>
          <p:cNvSpPr>
            <a:spLocks noGrp="1"/>
          </p:cNvSpPr>
          <p:nvPr>
            <p:ph idx="1" hasCustomPrompt="1"/>
          </p:nvPr>
        </p:nvSpPr>
        <p:spPr>
          <a:xfrm>
            <a:off x="242769" y="3392299"/>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39" name="Content Placeholder 2">
            <a:extLst>
              <a:ext uri="{FF2B5EF4-FFF2-40B4-BE49-F238E27FC236}">
                <a16:creationId xmlns:a16="http://schemas.microsoft.com/office/drawing/2014/main" id="{AEDA92FB-F40F-C828-3652-D7FDC5655DCB}"/>
              </a:ext>
            </a:extLst>
          </p:cNvPr>
          <p:cNvSpPr>
            <a:spLocks noGrp="1"/>
          </p:cNvSpPr>
          <p:nvPr>
            <p:ph idx="23" hasCustomPrompt="1"/>
          </p:nvPr>
        </p:nvSpPr>
        <p:spPr>
          <a:xfrm>
            <a:off x="242769" y="3908423"/>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44" name="Content Placeholder 2">
            <a:extLst>
              <a:ext uri="{FF2B5EF4-FFF2-40B4-BE49-F238E27FC236}">
                <a16:creationId xmlns:a16="http://schemas.microsoft.com/office/drawing/2014/main" id="{D3F663B4-BCAE-E48F-F157-3D946F715E37}"/>
              </a:ext>
            </a:extLst>
          </p:cNvPr>
          <p:cNvSpPr>
            <a:spLocks noGrp="1"/>
          </p:cNvSpPr>
          <p:nvPr>
            <p:ph idx="25" hasCustomPrompt="1"/>
          </p:nvPr>
        </p:nvSpPr>
        <p:spPr>
          <a:xfrm>
            <a:off x="3290769" y="3392299"/>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45" name="Content Placeholder 2">
            <a:extLst>
              <a:ext uri="{FF2B5EF4-FFF2-40B4-BE49-F238E27FC236}">
                <a16:creationId xmlns:a16="http://schemas.microsoft.com/office/drawing/2014/main" id="{AF036B25-57ED-2DCA-EEBE-5E0C02BDFE0A}"/>
              </a:ext>
            </a:extLst>
          </p:cNvPr>
          <p:cNvSpPr>
            <a:spLocks noGrp="1"/>
          </p:cNvSpPr>
          <p:nvPr>
            <p:ph idx="26" hasCustomPrompt="1"/>
          </p:nvPr>
        </p:nvSpPr>
        <p:spPr>
          <a:xfrm>
            <a:off x="3290769" y="3908423"/>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47" name="Content Placeholder 2">
            <a:extLst>
              <a:ext uri="{FF2B5EF4-FFF2-40B4-BE49-F238E27FC236}">
                <a16:creationId xmlns:a16="http://schemas.microsoft.com/office/drawing/2014/main" id="{2D8AD0E4-1F1D-67C0-C79E-AE2563482F04}"/>
              </a:ext>
            </a:extLst>
          </p:cNvPr>
          <p:cNvSpPr>
            <a:spLocks noGrp="1"/>
          </p:cNvSpPr>
          <p:nvPr>
            <p:ph idx="28" hasCustomPrompt="1"/>
          </p:nvPr>
        </p:nvSpPr>
        <p:spPr>
          <a:xfrm>
            <a:off x="6338769" y="3392299"/>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48" name="Content Placeholder 2">
            <a:extLst>
              <a:ext uri="{FF2B5EF4-FFF2-40B4-BE49-F238E27FC236}">
                <a16:creationId xmlns:a16="http://schemas.microsoft.com/office/drawing/2014/main" id="{F111CB67-EF15-1240-D0AB-6FA976E544AF}"/>
              </a:ext>
            </a:extLst>
          </p:cNvPr>
          <p:cNvSpPr>
            <a:spLocks noGrp="1"/>
          </p:cNvSpPr>
          <p:nvPr>
            <p:ph idx="29" hasCustomPrompt="1"/>
          </p:nvPr>
        </p:nvSpPr>
        <p:spPr>
          <a:xfrm>
            <a:off x="6338769" y="3908423"/>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0" name="Content Placeholder 2">
            <a:extLst>
              <a:ext uri="{FF2B5EF4-FFF2-40B4-BE49-F238E27FC236}">
                <a16:creationId xmlns:a16="http://schemas.microsoft.com/office/drawing/2014/main" id="{262C82A3-E221-5CAF-862A-1EA762B4B3B8}"/>
              </a:ext>
            </a:extLst>
          </p:cNvPr>
          <p:cNvSpPr>
            <a:spLocks noGrp="1"/>
          </p:cNvSpPr>
          <p:nvPr>
            <p:ph idx="31" hasCustomPrompt="1"/>
          </p:nvPr>
        </p:nvSpPr>
        <p:spPr>
          <a:xfrm>
            <a:off x="9386769" y="3392299"/>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51" name="Content Placeholder 2">
            <a:extLst>
              <a:ext uri="{FF2B5EF4-FFF2-40B4-BE49-F238E27FC236}">
                <a16:creationId xmlns:a16="http://schemas.microsoft.com/office/drawing/2014/main" id="{A246100E-C525-12AE-CE33-9A511734EE02}"/>
              </a:ext>
            </a:extLst>
          </p:cNvPr>
          <p:cNvSpPr>
            <a:spLocks noGrp="1"/>
          </p:cNvSpPr>
          <p:nvPr>
            <p:ph idx="32" hasCustomPrompt="1"/>
          </p:nvPr>
        </p:nvSpPr>
        <p:spPr>
          <a:xfrm>
            <a:off x="9386769" y="3908423"/>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grpSp>
        <p:nvGrpSpPr>
          <p:cNvPr id="4" name="Group 3">
            <a:extLst>
              <a:ext uri="{FF2B5EF4-FFF2-40B4-BE49-F238E27FC236}">
                <a16:creationId xmlns:a16="http://schemas.microsoft.com/office/drawing/2014/main" id="{484B4CC9-FC65-15B6-B869-A65448584D63}"/>
              </a:ext>
            </a:extLst>
          </p:cNvPr>
          <p:cNvGrpSpPr/>
          <p:nvPr userDrawn="1"/>
        </p:nvGrpSpPr>
        <p:grpSpPr>
          <a:xfrm>
            <a:off x="242769" y="4424547"/>
            <a:ext cx="433371" cy="1021157"/>
            <a:chOff x="1139882" y="4461248"/>
            <a:chExt cx="473604" cy="1115959"/>
          </a:xfrm>
        </p:grpSpPr>
        <p:sp>
          <p:nvSpPr>
            <p:cNvPr id="5" name="Oval 4">
              <a:extLst>
                <a:ext uri="{FF2B5EF4-FFF2-40B4-BE49-F238E27FC236}">
                  <a16:creationId xmlns:a16="http://schemas.microsoft.com/office/drawing/2014/main" id="{2DA2945C-35D5-E780-0E80-5CC2E6C10726}"/>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6" name="Oval 5">
              <a:extLst>
                <a:ext uri="{FF2B5EF4-FFF2-40B4-BE49-F238E27FC236}">
                  <a16:creationId xmlns:a16="http://schemas.microsoft.com/office/drawing/2014/main" id="{2C39721F-6FE1-0F12-16F7-D74D36ACEE56}"/>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0" name="Picture 9">
              <a:extLst>
                <a:ext uri="{FF2B5EF4-FFF2-40B4-BE49-F238E27FC236}">
                  <a16:creationId xmlns:a16="http://schemas.microsoft.com/office/drawing/2014/main" id="{4531AA0E-E8A3-2693-1226-E4E153D389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11" name="Picture 10">
              <a:extLst>
                <a:ext uri="{FF2B5EF4-FFF2-40B4-BE49-F238E27FC236}">
                  <a16:creationId xmlns:a16="http://schemas.microsoft.com/office/drawing/2014/main" id="{1604CBEC-1121-EDCE-0A9C-3274CF4A5C0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12" name="Content Placeholder 2">
            <a:extLst>
              <a:ext uri="{FF2B5EF4-FFF2-40B4-BE49-F238E27FC236}">
                <a16:creationId xmlns:a16="http://schemas.microsoft.com/office/drawing/2014/main" id="{BB8DCC6E-6FF0-7B2A-B8D4-E481DAEFEC77}"/>
              </a:ext>
            </a:extLst>
          </p:cNvPr>
          <p:cNvSpPr>
            <a:spLocks noGrp="1"/>
          </p:cNvSpPr>
          <p:nvPr>
            <p:ph idx="30" hasCustomPrompt="1"/>
          </p:nvPr>
        </p:nvSpPr>
        <p:spPr>
          <a:xfrm>
            <a:off x="837803" y="4474728"/>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13" name="Content Placeholder 2">
            <a:extLst>
              <a:ext uri="{FF2B5EF4-FFF2-40B4-BE49-F238E27FC236}">
                <a16:creationId xmlns:a16="http://schemas.microsoft.com/office/drawing/2014/main" id="{F5C70602-BA73-93DF-21E3-8202E1EBD482}"/>
              </a:ext>
            </a:extLst>
          </p:cNvPr>
          <p:cNvSpPr>
            <a:spLocks noGrp="1"/>
          </p:cNvSpPr>
          <p:nvPr>
            <p:ph idx="24" hasCustomPrompt="1"/>
          </p:nvPr>
        </p:nvSpPr>
        <p:spPr>
          <a:xfrm>
            <a:off x="837803" y="5026339"/>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15" name="Group 14">
            <a:extLst>
              <a:ext uri="{FF2B5EF4-FFF2-40B4-BE49-F238E27FC236}">
                <a16:creationId xmlns:a16="http://schemas.microsoft.com/office/drawing/2014/main" id="{B92E6892-2C7F-83AB-21EF-0EA7FC4859B3}"/>
              </a:ext>
            </a:extLst>
          </p:cNvPr>
          <p:cNvGrpSpPr/>
          <p:nvPr userDrawn="1"/>
        </p:nvGrpSpPr>
        <p:grpSpPr>
          <a:xfrm>
            <a:off x="3290769" y="4424547"/>
            <a:ext cx="433371" cy="1021157"/>
            <a:chOff x="1139882" y="4461248"/>
            <a:chExt cx="473604" cy="1115959"/>
          </a:xfrm>
        </p:grpSpPr>
        <p:sp>
          <p:nvSpPr>
            <p:cNvPr id="18" name="Oval 17">
              <a:extLst>
                <a:ext uri="{FF2B5EF4-FFF2-40B4-BE49-F238E27FC236}">
                  <a16:creationId xmlns:a16="http://schemas.microsoft.com/office/drawing/2014/main" id="{B0EA97C5-2735-DD18-0D13-DB0D8E7F8D3D}"/>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19" name="Oval 18">
              <a:extLst>
                <a:ext uri="{FF2B5EF4-FFF2-40B4-BE49-F238E27FC236}">
                  <a16:creationId xmlns:a16="http://schemas.microsoft.com/office/drawing/2014/main" id="{F3B7A1AB-7CC3-602D-3157-861BDEC444A5}"/>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20" name="Picture 19">
              <a:extLst>
                <a:ext uri="{FF2B5EF4-FFF2-40B4-BE49-F238E27FC236}">
                  <a16:creationId xmlns:a16="http://schemas.microsoft.com/office/drawing/2014/main" id="{7639CD0F-60E0-0EB9-7333-0E21325444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21" name="Picture 20">
              <a:extLst>
                <a:ext uri="{FF2B5EF4-FFF2-40B4-BE49-F238E27FC236}">
                  <a16:creationId xmlns:a16="http://schemas.microsoft.com/office/drawing/2014/main" id="{11F268FF-5E6E-8324-379F-D8E4011855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22" name="Content Placeholder 2">
            <a:extLst>
              <a:ext uri="{FF2B5EF4-FFF2-40B4-BE49-F238E27FC236}">
                <a16:creationId xmlns:a16="http://schemas.microsoft.com/office/drawing/2014/main" id="{7ECBBA0B-6069-617D-83B4-5FE76E953708}"/>
              </a:ext>
            </a:extLst>
          </p:cNvPr>
          <p:cNvSpPr>
            <a:spLocks noGrp="1"/>
          </p:cNvSpPr>
          <p:nvPr>
            <p:ph idx="33" hasCustomPrompt="1"/>
          </p:nvPr>
        </p:nvSpPr>
        <p:spPr>
          <a:xfrm>
            <a:off x="3885803" y="4474728"/>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23" name="Content Placeholder 2">
            <a:extLst>
              <a:ext uri="{FF2B5EF4-FFF2-40B4-BE49-F238E27FC236}">
                <a16:creationId xmlns:a16="http://schemas.microsoft.com/office/drawing/2014/main" id="{187CBECB-A9BC-3EB3-1555-EEF6132F06CB}"/>
              </a:ext>
            </a:extLst>
          </p:cNvPr>
          <p:cNvSpPr>
            <a:spLocks noGrp="1"/>
          </p:cNvSpPr>
          <p:nvPr>
            <p:ph idx="34" hasCustomPrompt="1"/>
          </p:nvPr>
        </p:nvSpPr>
        <p:spPr>
          <a:xfrm>
            <a:off x="3885803" y="5026339"/>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24" name="Group 23">
            <a:extLst>
              <a:ext uri="{FF2B5EF4-FFF2-40B4-BE49-F238E27FC236}">
                <a16:creationId xmlns:a16="http://schemas.microsoft.com/office/drawing/2014/main" id="{809F4826-8F51-378D-15B8-6A5BC269E417}"/>
              </a:ext>
            </a:extLst>
          </p:cNvPr>
          <p:cNvGrpSpPr/>
          <p:nvPr userDrawn="1"/>
        </p:nvGrpSpPr>
        <p:grpSpPr>
          <a:xfrm>
            <a:off x="6353035" y="4424547"/>
            <a:ext cx="433371" cy="1021157"/>
            <a:chOff x="1139882" y="4461248"/>
            <a:chExt cx="473604" cy="1115959"/>
          </a:xfrm>
        </p:grpSpPr>
        <p:sp>
          <p:nvSpPr>
            <p:cNvPr id="25" name="Oval 24">
              <a:extLst>
                <a:ext uri="{FF2B5EF4-FFF2-40B4-BE49-F238E27FC236}">
                  <a16:creationId xmlns:a16="http://schemas.microsoft.com/office/drawing/2014/main" id="{5CC3EF9D-137D-D2BF-1443-B9E88D9E798E}"/>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6" name="Oval 25">
              <a:extLst>
                <a:ext uri="{FF2B5EF4-FFF2-40B4-BE49-F238E27FC236}">
                  <a16:creationId xmlns:a16="http://schemas.microsoft.com/office/drawing/2014/main" id="{622F1FDC-8830-942B-626C-5F9AA05CD2EF}"/>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27" name="Picture 26">
              <a:extLst>
                <a:ext uri="{FF2B5EF4-FFF2-40B4-BE49-F238E27FC236}">
                  <a16:creationId xmlns:a16="http://schemas.microsoft.com/office/drawing/2014/main" id="{B48DADB5-7E55-0453-61B3-F9F162DB18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28" name="Picture 27">
              <a:extLst>
                <a:ext uri="{FF2B5EF4-FFF2-40B4-BE49-F238E27FC236}">
                  <a16:creationId xmlns:a16="http://schemas.microsoft.com/office/drawing/2014/main" id="{4455DA7F-0084-EB26-4785-2416542D6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29" name="Content Placeholder 2">
            <a:extLst>
              <a:ext uri="{FF2B5EF4-FFF2-40B4-BE49-F238E27FC236}">
                <a16:creationId xmlns:a16="http://schemas.microsoft.com/office/drawing/2014/main" id="{B39F5BE2-5237-C052-1DFF-640A4A20D5D1}"/>
              </a:ext>
            </a:extLst>
          </p:cNvPr>
          <p:cNvSpPr>
            <a:spLocks noGrp="1"/>
          </p:cNvSpPr>
          <p:nvPr>
            <p:ph idx="35" hasCustomPrompt="1"/>
          </p:nvPr>
        </p:nvSpPr>
        <p:spPr>
          <a:xfrm>
            <a:off x="6948069" y="4474728"/>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30" name="Content Placeholder 2">
            <a:extLst>
              <a:ext uri="{FF2B5EF4-FFF2-40B4-BE49-F238E27FC236}">
                <a16:creationId xmlns:a16="http://schemas.microsoft.com/office/drawing/2014/main" id="{3938D55F-73AE-89A4-1040-D714FE87898D}"/>
              </a:ext>
            </a:extLst>
          </p:cNvPr>
          <p:cNvSpPr>
            <a:spLocks noGrp="1"/>
          </p:cNvSpPr>
          <p:nvPr>
            <p:ph idx="36" hasCustomPrompt="1"/>
          </p:nvPr>
        </p:nvSpPr>
        <p:spPr>
          <a:xfrm>
            <a:off x="6948069" y="5026339"/>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31" name="Group 30">
            <a:extLst>
              <a:ext uri="{FF2B5EF4-FFF2-40B4-BE49-F238E27FC236}">
                <a16:creationId xmlns:a16="http://schemas.microsoft.com/office/drawing/2014/main" id="{24B358FD-DE6B-A624-0741-D7D5122B028D}"/>
              </a:ext>
            </a:extLst>
          </p:cNvPr>
          <p:cNvGrpSpPr/>
          <p:nvPr userDrawn="1"/>
        </p:nvGrpSpPr>
        <p:grpSpPr>
          <a:xfrm>
            <a:off x="9401035" y="4424547"/>
            <a:ext cx="433371" cy="1021157"/>
            <a:chOff x="1139882" y="4461248"/>
            <a:chExt cx="473604" cy="1115959"/>
          </a:xfrm>
        </p:grpSpPr>
        <p:sp>
          <p:nvSpPr>
            <p:cNvPr id="32" name="Oval 31">
              <a:extLst>
                <a:ext uri="{FF2B5EF4-FFF2-40B4-BE49-F238E27FC236}">
                  <a16:creationId xmlns:a16="http://schemas.microsoft.com/office/drawing/2014/main" id="{4C9BC111-6CB0-0D56-69FE-A8A98B109B55}"/>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4" name="Oval 33">
              <a:extLst>
                <a:ext uri="{FF2B5EF4-FFF2-40B4-BE49-F238E27FC236}">
                  <a16:creationId xmlns:a16="http://schemas.microsoft.com/office/drawing/2014/main" id="{601EFF5C-D22B-FFAE-1FE4-B2FC1F124B14}"/>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36" name="Picture 35">
              <a:extLst>
                <a:ext uri="{FF2B5EF4-FFF2-40B4-BE49-F238E27FC236}">
                  <a16:creationId xmlns:a16="http://schemas.microsoft.com/office/drawing/2014/main" id="{333ED4DD-024A-B282-A109-675F34A5B9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41" name="Picture 40">
              <a:extLst>
                <a:ext uri="{FF2B5EF4-FFF2-40B4-BE49-F238E27FC236}">
                  <a16:creationId xmlns:a16="http://schemas.microsoft.com/office/drawing/2014/main" id="{69AD11A2-2CF8-A9C8-3767-314313C7377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42" name="Content Placeholder 2">
            <a:extLst>
              <a:ext uri="{FF2B5EF4-FFF2-40B4-BE49-F238E27FC236}">
                <a16:creationId xmlns:a16="http://schemas.microsoft.com/office/drawing/2014/main" id="{F549D6BB-8B6C-1325-6D3C-1AE96EE11A90}"/>
              </a:ext>
            </a:extLst>
          </p:cNvPr>
          <p:cNvSpPr>
            <a:spLocks noGrp="1"/>
          </p:cNvSpPr>
          <p:nvPr>
            <p:ph idx="37" hasCustomPrompt="1"/>
          </p:nvPr>
        </p:nvSpPr>
        <p:spPr>
          <a:xfrm>
            <a:off x="9996069" y="4474728"/>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43" name="Content Placeholder 2">
            <a:extLst>
              <a:ext uri="{FF2B5EF4-FFF2-40B4-BE49-F238E27FC236}">
                <a16:creationId xmlns:a16="http://schemas.microsoft.com/office/drawing/2014/main" id="{357B4337-61ED-0ABF-F6ED-50C8A9BFA7A5}"/>
              </a:ext>
            </a:extLst>
          </p:cNvPr>
          <p:cNvSpPr>
            <a:spLocks noGrp="1"/>
          </p:cNvSpPr>
          <p:nvPr>
            <p:ph idx="38" hasCustomPrompt="1"/>
          </p:nvPr>
        </p:nvSpPr>
        <p:spPr>
          <a:xfrm>
            <a:off x="9996069" y="5026339"/>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Tree>
    <p:extLst>
      <p:ext uri="{BB962C8B-B14F-4D97-AF65-F5344CB8AC3E}">
        <p14:creationId xmlns:p14="http://schemas.microsoft.com/office/powerpoint/2010/main" val="3448904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E119C3-D97B-E3D0-3F49-F3C13FBDC4E0}"/>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6" name="Picture 15" descr="A black and white background with a black and white background&#10;&#10;AI-generated content may be incorrect.">
            <a:extLst>
              <a:ext uri="{FF2B5EF4-FFF2-40B4-BE49-F238E27FC236}">
                <a16:creationId xmlns:a16="http://schemas.microsoft.com/office/drawing/2014/main" id="{EF784357-CD27-0A02-68CE-0C38E592B7FD}"/>
              </a:ext>
            </a:extLst>
          </p:cNvPr>
          <p:cNvPicPr>
            <a:picLocks noChangeAspect="1"/>
          </p:cNvPicPr>
          <p:nvPr userDrawn="1"/>
        </p:nvPicPr>
        <p:blipFill>
          <a:blip r:embed="rId2"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7" name="Title 1">
            <a:extLst>
              <a:ext uri="{FF2B5EF4-FFF2-40B4-BE49-F238E27FC236}">
                <a16:creationId xmlns:a16="http://schemas.microsoft.com/office/drawing/2014/main" id="{B9AE5565-C641-96C7-FA55-603B5E7D9CE0}"/>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grpSp>
        <p:nvGrpSpPr>
          <p:cNvPr id="37" name="Group 36">
            <a:extLst>
              <a:ext uri="{FF2B5EF4-FFF2-40B4-BE49-F238E27FC236}">
                <a16:creationId xmlns:a16="http://schemas.microsoft.com/office/drawing/2014/main" id="{8BC3274C-11A8-8791-007F-5747EE9E148B}"/>
              </a:ext>
            </a:extLst>
          </p:cNvPr>
          <p:cNvGrpSpPr/>
          <p:nvPr userDrawn="1"/>
        </p:nvGrpSpPr>
        <p:grpSpPr>
          <a:xfrm>
            <a:off x="0" y="1825623"/>
            <a:ext cx="12192000" cy="5032377"/>
            <a:chOff x="0" y="1825623"/>
            <a:chExt cx="16051695" cy="4782312"/>
          </a:xfrm>
        </p:grpSpPr>
        <p:sp>
          <p:nvSpPr>
            <p:cNvPr id="33" name="Rectangle 32">
              <a:extLst>
                <a:ext uri="{FF2B5EF4-FFF2-40B4-BE49-F238E27FC236}">
                  <a16:creationId xmlns:a16="http://schemas.microsoft.com/office/drawing/2014/main" id="{9945D18F-26F6-ABB9-65B3-15CE238456DD}"/>
                </a:ext>
              </a:extLst>
            </p:cNvPr>
            <p:cNvSpPr/>
            <p:nvPr userDrawn="1"/>
          </p:nvSpPr>
          <p:spPr>
            <a:xfrm>
              <a:off x="0"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5" name="Rectangle 34">
              <a:extLst>
                <a:ext uri="{FF2B5EF4-FFF2-40B4-BE49-F238E27FC236}">
                  <a16:creationId xmlns:a16="http://schemas.microsoft.com/office/drawing/2014/main" id="{B4273AF9-7305-5AC9-1966-D4F68BB059CB}"/>
                </a:ext>
              </a:extLst>
            </p:cNvPr>
            <p:cNvSpPr/>
            <p:nvPr userDrawn="1"/>
          </p:nvSpPr>
          <p:spPr>
            <a:xfrm>
              <a:off x="6420678"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4" name="Rectangle 3">
              <a:extLst>
                <a:ext uri="{FF2B5EF4-FFF2-40B4-BE49-F238E27FC236}">
                  <a16:creationId xmlns:a16="http://schemas.microsoft.com/office/drawing/2014/main" id="{01B9BB00-CCE1-0E53-A492-71E91D2FF865}"/>
                </a:ext>
              </a:extLst>
            </p:cNvPr>
            <p:cNvSpPr/>
            <p:nvPr userDrawn="1"/>
          </p:nvSpPr>
          <p:spPr>
            <a:xfrm>
              <a:off x="12841356"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grpSp>
      <p:sp>
        <p:nvSpPr>
          <p:cNvPr id="5" name="Content Placeholder 2">
            <a:extLst>
              <a:ext uri="{FF2B5EF4-FFF2-40B4-BE49-F238E27FC236}">
                <a16:creationId xmlns:a16="http://schemas.microsoft.com/office/drawing/2014/main" id="{536037EF-A6E6-24B2-B1FD-29E4E4001873}"/>
              </a:ext>
            </a:extLst>
          </p:cNvPr>
          <p:cNvSpPr>
            <a:spLocks noGrp="1"/>
          </p:cNvSpPr>
          <p:nvPr>
            <p:ph idx="1" hasCustomPrompt="1"/>
          </p:nvPr>
        </p:nvSpPr>
        <p:spPr>
          <a:xfrm>
            <a:off x="199905" y="3169639"/>
            <a:ext cx="2032080" cy="58778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6" name="Content Placeholder 2">
            <a:extLst>
              <a:ext uri="{FF2B5EF4-FFF2-40B4-BE49-F238E27FC236}">
                <a16:creationId xmlns:a16="http://schemas.microsoft.com/office/drawing/2014/main" id="{C20B9B32-E356-32A7-8709-7A66FE74D2A7}"/>
              </a:ext>
            </a:extLst>
          </p:cNvPr>
          <p:cNvSpPr>
            <a:spLocks noGrp="1"/>
          </p:cNvSpPr>
          <p:nvPr>
            <p:ph idx="23" hasCustomPrompt="1"/>
          </p:nvPr>
        </p:nvSpPr>
        <p:spPr>
          <a:xfrm>
            <a:off x="199905" y="3908423"/>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Content Placeholder 2">
            <a:extLst>
              <a:ext uri="{FF2B5EF4-FFF2-40B4-BE49-F238E27FC236}">
                <a16:creationId xmlns:a16="http://schemas.microsoft.com/office/drawing/2014/main" id="{24783445-5339-581D-651D-5E7BDF2AA64F}"/>
              </a:ext>
            </a:extLst>
          </p:cNvPr>
          <p:cNvSpPr>
            <a:spLocks noGrp="1"/>
          </p:cNvSpPr>
          <p:nvPr>
            <p:ph idx="26" hasCustomPrompt="1"/>
          </p:nvPr>
        </p:nvSpPr>
        <p:spPr>
          <a:xfrm>
            <a:off x="2657355" y="3908423"/>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8" name="Content Placeholder 2">
            <a:extLst>
              <a:ext uri="{FF2B5EF4-FFF2-40B4-BE49-F238E27FC236}">
                <a16:creationId xmlns:a16="http://schemas.microsoft.com/office/drawing/2014/main" id="{538010F3-E486-E8E4-0CBE-5BAEE815A47B}"/>
              </a:ext>
            </a:extLst>
          </p:cNvPr>
          <p:cNvSpPr>
            <a:spLocks noGrp="1"/>
          </p:cNvSpPr>
          <p:nvPr>
            <p:ph idx="29" hasCustomPrompt="1"/>
          </p:nvPr>
        </p:nvSpPr>
        <p:spPr>
          <a:xfrm>
            <a:off x="5086230" y="3908423"/>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1" name="Content Placeholder 2">
            <a:extLst>
              <a:ext uri="{FF2B5EF4-FFF2-40B4-BE49-F238E27FC236}">
                <a16:creationId xmlns:a16="http://schemas.microsoft.com/office/drawing/2014/main" id="{55A252C6-7448-8071-1687-B6742A2CAD0C}"/>
              </a:ext>
            </a:extLst>
          </p:cNvPr>
          <p:cNvSpPr>
            <a:spLocks noGrp="1"/>
          </p:cNvSpPr>
          <p:nvPr>
            <p:ph idx="32" hasCustomPrompt="1"/>
          </p:nvPr>
        </p:nvSpPr>
        <p:spPr>
          <a:xfrm>
            <a:off x="7524630" y="3908423"/>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4" name="Content Placeholder 2">
            <a:extLst>
              <a:ext uri="{FF2B5EF4-FFF2-40B4-BE49-F238E27FC236}">
                <a16:creationId xmlns:a16="http://schemas.microsoft.com/office/drawing/2014/main" id="{6208E540-9983-8AAB-D870-D0E434633FED}"/>
              </a:ext>
            </a:extLst>
          </p:cNvPr>
          <p:cNvSpPr>
            <a:spLocks noGrp="1"/>
          </p:cNvSpPr>
          <p:nvPr>
            <p:ph idx="35" hasCustomPrompt="1"/>
          </p:nvPr>
        </p:nvSpPr>
        <p:spPr>
          <a:xfrm>
            <a:off x="9963030" y="3908423"/>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grpSp>
        <p:nvGrpSpPr>
          <p:cNvPr id="2" name="Group 1">
            <a:extLst>
              <a:ext uri="{FF2B5EF4-FFF2-40B4-BE49-F238E27FC236}">
                <a16:creationId xmlns:a16="http://schemas.microsoft.com/office/drawing/2014/main" id="{89E7B66B-8029-AA2D-01D1-C0A8725D2FAC}"/>
              </a:ext>
            </a:extLst>
          </p:cNvPr>
          <p:cNvGrpSpPr/>
          <p:nvPr userDrawn="1"/>
        </p:nvGrpSpPr>
        <p:grpSpPr>
          <a:xfrm>
            <a:off x="199905" y="4424547"/>
            <a:ext cx="433371" cy="1021157"/>
            <a:chOff x="1139882" y="4461248"/>
            <a:chExt cx="473604" cy="1115959"/>
          </a:xfrm>
        </p:grpSpPr>
        <p:sp>
          <p:nvSpPr>
            <p:cNvPr id="3" name="Oval 2">
              <a:extLst>
                <a:ext uri="{FF2B5EF4-FFF2-40B4-BE49-F238E27FC236}">
                  <a16:creationId xmlns:a16="http://schemas.microsoft.com/office/drawing/2014/main" id="{27E09867-6F6E-1E9F-D50C-9D55D4AFDB4F}"/>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6" name="Oval 25">
              <a:extLst>
                <a:ext uri="{FF2B5EF4-FFF2-40B4-BE49-F238E27FC236}">
                  <a16:creationId xmlns:a16="http://schemas.microsoft.com/office/drawing/2014/main" id="{AF652C1A-B012-BEC2-E5EB-1D5EDB13B44D}"/>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27" name="Picture 26">
              <a:extLst>
                <a:ext uri="{FF2B5EF4-FFF2-40B4-BE49-F238E27FC236}">
                  <a16:creationId xmlns:a16="http://schemas.microsoft.com/office/drawing/2014/main" id="{50DA98CB-04B5-50A1-E97F-2C62243551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28" name="Picture 27">
              <a:extLst>
                <a:ext uri="{FF2B5EF4-FFF2-40B4-BE49-F238E27FC236}">
                  <a16:creationId xmlns:a16="http://schemas.microsoft.com/office/drawing/2014/main" id="{DC29BFCB-3495-5A26-7B56-587A8A43D74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29" name="Content Placeholder 2">
            <a:extLst>
              <a:ext uri="{FF2B5EF4-FFF2-40B4-BE49-F238E27FC236}">
                <a16:creationId xmlns:a16="http://schemas.microsoft.com/office/drawing/2014/main" id="{B7CB6A0C-1804-7155-52B4-38280B5993C7}"/>
              </a:ext>
            </a:extLst>
          </p:cNvPr>
          <p:cNvSpPr>
            <a:spLocks noGrp="1"/>
          </p:cNvSpPr>
          <p:nvPr>
            <p:ph idx="30" hasCustomPrompt="1"/>
          </p:nvPr>
        </p:nvSpPr>
        <p:spPr>
          <a:xfrm>
            <a:off x="794939" y="4474728"/>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30" name="Content Placeholder 2">
            <a:extLst>
              <a:ext uri="{FF2B5EF4-FFF2-40B4-BE49-F238E27FC236}">
                <a16:creationId xmlns:a16="http://schemas.microsoft.com/office/drawing/2014/main" id="{50DBE1F2-B532-7F44-2640-3623DA1E967B}"/>
              </a:ext>
            </a:extLst>
          </p:cNvPr>
          <p:cNvSpPr>
            <a:spLocks noGrp="1"/>
          </p:cNvSpPr>
          <p:nvPr>
            <p:ph idx="24" hasCustomPrompt="1"/>
          </p:nvPr>
        </p:nvSpPr>
        <p:spPr>
          <a:xfrm>
            <a:off x="794939" y="5026339"/>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31" name="Group 30">
            <a:extLst>
              <a:ext uri="{FF2B5EF4-FFF2-40B4-BE49-F238E27FC236}">
                <a16:creationId xmlns:a16="http://schemas.microsoft.com/office/drawing/2014/main" id="{ED7DD830-A8A3-99ED-731C-15DFD27E3C3B}"/>
              </a:ext>
            </a:extLst>
          </p:cNvPr>
          <p:cNvGrpSpPr/>
          <p:nvPr userDrawn="1"/>
        </p:nvGrpSpPr>
        <p:grpSpPr>
          <a:xfrm>
            <a:off x="2657355" y="4424547"/>
            <a:ext cx="433371" cy="1021157"/>
            <a:chOff x="1139882" y="4461248"/>
            <a:chExt cx="473604" cy="1115959"/>
          </a:xfrm>
        </p:grpSpPr>
        <p:sp>
          <p:nvSpPr>
            <p:cNvPr id="32" name="Oval 31">
              <a:extLst>
                <a:ext uri="{FF2B5EF4-FFF2-40B4-BE49-F238E27FC236}">
                  <a16:creationId xmlns:a16="http://schemas.microsoft.com/office/drawing/2014/main" id="{B204E491-0675-F1CD-F8B0-561C54943D99}"/>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4" name="Oval 33">
              <a:extLst>
                <a:ext uri="{FF2B5EF4-FFF2-40B4-BE49-F238E27FC236}">
                  <a16:creationId xmlns:a16="http://schemas.microsoft.com/office/drawing/2014/main" id="{45544A81-1FC6-90B4-9AFE-4DBEF672B307}"/>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36" name="Picture 35">
              <a:extLst>
                <a:ext uri="{FF2B5EF4-FFF2-40B4-BE49-F238E27FC236}">
                  <a16:creationId xmlns:a16="http://schemas.microsoft.com/office/drawing/2014/main" id="{A2607AFA-492B-DC0B-B029-A2CC3B70AD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38" name="Picture 37">
              <a:extLst>
                <a:ext uri="{FF2B5EF4-FFF2-40B4-BE49-F238E27FC236}">
                  <a16:creationId xmlns:a16="http://schemas.microsoft.com/office/drawing/2014/main" id="{A9AE3165-FEF5-7BF8-3749-880C63B972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39" name="Content Placeholder 2">
            <a:extLst>
              <a:ext uri="{FF2B5EF4-FFF2-40B4-BE49-F238E27FC236}">
                <a16:creationId xmlns:a16="http://schemas.microsoft.com/office/drawing/2014/main" id="{3CBBF29E-13AC-F3F1-E178-E78F1835A19E}"/>
              </a:ext>
            </a:extLst>
          </p:cNvPr>
          <p:cNvSpPr>
            <a:spLocks noGrp="1"/>
          </p:cNvSpPr>
          <p:nvPr>
            <p:ph idx="36" hasCustomPrompt="1"/>
          </p:nvPr>
        </p:nvSpPr>
        <p:spPr>
          <a:xfrm>
            <a:off x="3252389" y="4474728"/>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40" name="Content Placeholder 2">
            <a:extLst>
              <a:ext uri="{FF2B5EF4-FFF2-40B4-BE49-F238E27FC236}">
                <a16:creationId xmlns:a16="http://schemas.microsoft.com/office/drawing/2014/main" id="{1D755C39-6C68-5C48-8329-704BD73C59E2}"/>
              </a:ext>
            </a:extLst>
          </p:cNvPr>
          <p:cNvSpPr>
            <a:spLocks noGrp="1"/>
          </p:cNvSpPr>
          <p:nvPr>
            <p:ph idx="37" hasCustomPrompt="1"/>
          </p:nvPr>
        </p:nvSpPr>
        <p:spPr>
          <a:xfrm>
            <a:off x="3252389" y="5026339"/>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41" name="Group 40">
            <a:extLst>
              <a:ext uri="{FF2B5EF4-FFF2-40B4-BE49-F238E27FC236}">
                <a16:creationId xmlns:a16="http://schemas.microsoft.com/office/drawing/2014/main" id="{A757F849-211F-57A2-E6D7-6807E9222592}"/>
              </a:ext>
            </a:extLst>
          </p:cNvPr>
          <p:cNvGrpSpPr/>
          <p:nvPr userDrawn="1"/>
        </p:nvGrpSpPr>
        <p:grpSpPr>
          <a:xfrm>
            <a:off x="5086230" y="4424547"/>
            <a:ext cx="433371" cy="1021157"/>
            <a:chOff x="1139882" y="4461248"/>
            <a:chExt cx="473604" cy="1115959"/>
          </a:xfrm>
        </p:grpSpPr>
        <p:sp>
          <p:nvSpPr>
            <p:cNvPr id="42" name="Oval 41">
              <a:extLst>
                <a:ext uri="{FF2B5EF4-FFF2-40B4-BE49-F238E27FC236}">
                  <a16:creationId xmlns:a16="http://schemas.microsoft.com/office/drawing/2014/main" id="{135268EF-95FC-DC09-E1AB-2D9EDB21FE1B}"/>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43" name="Oval 42">
              <a:extLst>
                <a:ext uri="{FF2B5EF4-FFF2-40B4-BE49-F238E27FC236}">
                  <a16:creationId xmlns:a16="http://schemas.microsoft.com/office/drawing/2014/main" id="{FBAC2168-70E6-8C79-9BC2-84AD4ABB0BEB}"/>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44" name="Picture 43">
              <a:extLst>
                <a:ext uri="{FF2B5EF4-FFF2-40B4-BE49-F238E27FC236}">
                  <a16:creationId xmlns:a16="http://schemas.microsoft.com/office/drawing/2014/main" id="{D04E3838-A5E5-5134-72B6-31DB3C8413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45" name="Picture 44">
              <a:extLst>
                <a:ext uri="{FF2B5EF4-FFF2-40B4-BE49-F238E27FC236}">
                  <a16:creationId xmlns:a16="http://schemas.microsoft.com/office/drawing/2014/main" id="{24FC0703-E03B-672C-0E61-A811E65107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46" name="Content Placeholder 2">
            <a:extLst>
              <a:ext uri="{FF2B5EF4-FFF2-40B4-BE49-F238E27FC236}">
                <a16:creationId xmlns:a16="http://schemas.microsoft.com/office/drawing/2014/main" id="{A4A3E49A-A7FC-764C-5EE4-FBB8D2E6E992}"/>
              </a:ext>
            </a:extLst>
          </p:cNvPr>
          <p:cNvSpPr>
            <a:spLocks noGrp="1"/>
          </p:cNvSpPr>
          <p:nvPr>
            <p:ph idx="38" hasCustomPrompt="1"/>
          </p:nvPr>
        </p:nvSpPr>
        <p:spPr>
          <a:xfrm>
            <a:off x="5681264" y="4474728"/>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47" name="Content Placeholder 2">
            <a:extLst>
              <a:ext uri="{FF2B5EF4-FFF2-40B4-BE49-F238E27FC236}">
                <a16:creationId xmlns:a16="http://schemas.microsoft.com/office/drawing/2014/main" id="{74E8AD53-C0BA-C13C-BB59-4ADDC0F2DF75}"/>
              </a:ext>
            </a:extLst>
          </p:cNvPr>
          <p:cNvSpPr>
            <a:spLocks noGrp="1"/>
          </p:cNvSpPr>
          <p:nvPr>
            <p:ph idx="39" hasCustomPrompt="1"/>
          </p:nvPr>
        </p:nvSpPr>
        <p:spPr>
          <a:xfrm>
            <a:off x="5681264" y="5026339"/>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48" name="Group 47">
            <a:extLst>
              <a:ext uri="{FF2B5EF4-FFF2-40B4-BE49-F238E27FC236}">
                <a16:creationId xmlns:a16="http://schemas.microsoft.com/office/drawing/2014/main" id="{9E502FDD-16D2-2978-E75D-74D6625A472D}"/>
              </a:ext>
            </a:extLst>
          </p:cNvPr>
          <p:cNvGrpSpPr/>
          <p:nvPr userDrawn="1"/>
        </p:nvGrpSpPr>
        <p:grpSpPr>
          <a:xfrm>
            <a:off x="7524630" y="4424547"/>
            <a:ext cx="433371" cy="1021157"/>
            <a:chOff x="1139882" y="4461248"/>
            <a:chExt cx="473604" cy="1115959"/>
          </a:xfrm>
        </p:grpSpPr>
        <p:sp>
          <p:nvSpPr>
            <p:cNvPr id="49" name="Oval 48">
              <a:extLst>
                <a:ext uri="{FF2B5EF4-FFF2-40B4-BE49-F238E27FC236}">
                  <a16:creationId xmlns:a16="http://schemas.microsoft.com/office/drawing/2014/main" id="{0240ECA4-05F9-B156-937C-4786AB4128C6}"/>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0" name="Oval 49">
              <a:extLst>
                <a:ext uri="{FF2B5EF4-FFF2-40B4-BE49-F238E27FC236}">
                  <a16:creationId xmlns:a16="http://schemas.microsoft.com/office/drawing/2014/main" id="{6C4A3DF2-932C-8864-4298-97EB7C0413BA}"/>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51" name="Picture 50">
              <a:extLst>
                <a:ext uri="{FF2B5EF4-FFF2-40B4-BE49-F238E27FC236}">
                  <a16:creationId xmlns:a16="http://schemas.microsoft.com/office/drawing/2014/main" id="{77B875CD-F916-9B51-31CF-D2E59FE274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52" name="Picture 51">
              <a:extLst>
                <a:ext uri="{FF2B5EF4-FFF2-40B4-BE49-F238E27FC236}">
                  <a16:creationId xmlns:a16="http://schemas.microsoft.com/office/drawing/2014/main" id="{16F4F097-8B03-5420-3D4B-6F164324DD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53" name="Content Placeholder 2">
            <a:extLst>
              <a:ext uri="{FF2B5EF4-FFF2-40B4-BE49-F238E27FC236}">
                <a16:creationId xmlns:a16="http://schemas.microsoft.com/office/drawing/2014/main" id="{4B0AD693-5CB4-7B7D-1B85-423E64A656B3}"/>
              </a:ext>
            </a:extLst>
          </p:cNvPr>
          <p:cNvSpPr>
            <a:spLocks noGrp="1"/>
          </p:cNvSpPr>
          <p:nvPr>
            <p:ph idx="40" hasCustomPrompt="1"/>
          </p:nvPr>
        </p:nvSpPr>
        <p:spPr>
          <a:xfrm>
            <a:off x="8119664" y="4474728"/>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54" name="Content Placeholder 2">
            <a:extLst>
              <a:ext uri="{FF2B5EF4-FFF2-40B4-BE49-F238E27FC236}">
                <a16:creationId xmlns:a16="http://schemas.microsoft.com/office/drawing/2014/main" id="{48201568-E968-4780-B620-E9BC1A2B6A30}"/>
              </a:ext>
            </a:extLst>
          </p:cNvPr>
          <p:cNvSpPr>
            <a:spLocks noGrp="1"/>
          </p:cNvSpPr>
          <p:nvPr>
            <p:ph idx="41" hasCustomPrompt="1"/>
          </p:nvPr>
        </p:nvSpPr>
        <p:spPr>
          <a:xfrm>
            <a:off x="8119664" y="5026339"/>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55" name="Group 54">
            <a:extLst>
              <a:ext uri="{FF2B5EF4-FFF2-40B4-BE49-F238E27FC236}">
                <a16:creationId xmlns:a16="http://schemas.microsoft.com/office/drawing/2014/main" id="{C4A20396-1913-E98A-6703-4A52C06155A9}"/>
              </a:ext>
            </a:extLst>
          </p:cNvPr>
          <p:cNvGrpSpPr/>
          <p:nvPr userDrawn="1"/>
        </p:nvGrpSpPr>
        <p:grpSpPr>
          <a:xfrm>
            <a:off x="9960015" y="4424547"/>
            <a:ext cx="433371" cy="1021157"/>
            <a:chOff x="1139882" y="4461248"/>
            <a:chExt cx="473604" cy="1115959"/>
          </a:xfrm>
        </p:grpSpPr>
        <p:sp>
          <p:nvSpPr>
            <p:cNvPr id="56" name="Oval 55">
              <a:extLst>
                <a:ext uri="{FF2B5EF4-FFF2-40B4-BE49-F238E27FC236}">
                  <a16:creationId xmlns:a16="http://schemas.microsoft.com/office/drawing/2014/main" id="{83481517-C7F3-FFAD-BF7D-7A5A2F95AB25}"/>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7" name="Oval 56">
              <a:extLst>
                <a:ext uri="{FF2B5EF4-FFF2-40B4-BE49-F238E27FC236}">
                  <a16:creationId xmlns:a16="http://schemas.microsoft.com/office/drawing/2014/main" id="{D7C7FB5F-4DFC-A972-D2BC-325343912510}"/>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58" name="Picture 57">
              <a:extLst>
                <a:ext uri="{FF2B5EF4-FFF2-40B4-BE49-F238E27FC236}">
                  <a16:creationId xmlns:a16="http://schemas.microsoft.com/office/drawing/2014/main" id="{5E3920EA-67C9-ABA0-7ED7-401406BE33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59" name="Picture 58">
              <a:extLst>
                <a:ext uri="{FF2B5EF4-FFF2-40B4-BE49-F238E27FC236}">
                  <a16:creationId xmlns:a16="http://schemas.microsoft.com/office/drawing/2014/main" id="{7ECD63D5-8094-DB07-4FAA-4DB47919B72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60" name="Content Placeholder 2">
            <a:extLst>
              <a:ext uri="{FF2B5EF4-FFF2-40B4-BE49-F238E27FC236}">
                <a16:creationId xmlns:a16="http://schemas.microsoft.com/office/drawing/2014/main" id="{48FEAE03-B57B-CFDE-7FF3-A1BDC722D69A}"/>
              </a:ext>
            </a:extLst>
          </p:cNvPr>
          <p:cNvSpPr>
            <a:spLocks noGrp="1"/>
          </p:cNvSpPr>
          <p:nvPr>
            <p:ph idx="42" hasCustomPrompt="1"/>
          </p:nvPr>
        </p:nvSpPr>
        <p:spPr>
          <a:xfrm>
            <a:off x="10555049" y="4474728"/>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61" name="Content Placeholder 2">
            <a:extLst>
              <a:ext uri="{FF2B5EF4-FFF2-40B4-BE49-F238E27FC236}">
                <a16:creationId xmlns:a16="http://schemas.microsoft.com/office/drawing/2014/main" id="{F2DA74CF-70AC-32CC-C6EF-BCBD5258D73E}"/>
              </a:ext>
            </a:extLst>
          </p:cNvPr>
          <p:cNvSpPr>
            <a:spLocks noGrp="1"/>
          </p:cNvSpPr>
          <p:nvPr>
            <p:ph idx="43" hasCustomPrompt="1"/>
          </p:nvPr>
        </p:nvSpPr>
        <p:spPr>
          <a:xfrm>
            <a:off x="10555049" y="5026339"/>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
        <p:nvSpPr>
          <p:cNvPr id="62" name="Content Placeholder 2">
            <a:extLst>
              <a:ext uri="{FF2B5EF4-FFF2-40B4-BE49-F238E27FC236}">
                <a16:creationId xmlns:a16="http://schemas.microsoft.com/office/drawing/2014/main" id="{E7E6E0CC-A952-AAA4-2EFA-0841B91A18BB}"/>
              </a:ext>
            </a:extLst>
          </p:cNvPr>
          <p:cNvSpPr>
            <a:spLocks noGrp="1"/>
          </p:cNvSpPr>
          <p:nvPr>
            <p:ph idx="44" hasCustomPrompt="1"/>
          </p:nvPr>
        </p:nvSpPr>
        <p:spPr>
          <a:xfrm>
            <a:off x="2642854" y="3169639"/>
            <a:ext cx="2032080" cy="58778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63" name="Content Placeholder 2">
            <a:extLst>
              <a:ext uri="{FF2B5EF4-FFF2-40B4-BE49-F238E27FC236}">
                <a16:creationId xmlns:a16="http://schemas.microsoft.com/office/drawing/2014/main" id="{AB50CDCF-3001-339C-D1A8-A77249F562E6}"/>
              </a:ext>
            </a:extLst>
          </p:cNvPr>
          <p:cNvSpPr>
            <a:spLocks noGrp="1"/>
          </p:cNvSpPr>
          <p:nvPr>
            <p:ph idx="45" hasCustomPrompt="1"/>
          </p:nvPr>
        </p:nvSpPr>
        <p:spPr>
          <a:xfrm>
            <a:off x="5079960" y="3169639"/>
            <a:ext cx="2032080" cy="58778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64" name="Content Placeholder 2">
            <a:extLst>
              <a:ext uri="{FF2B5EF4-FFF2-40B4-BE49-F238E27FC236}">
                <a16:creationId xmlns:a16="http://schemas.microsoft.com/office/drawing/2014/main" id="{50B74C1A-FAD2-05E7-2EF9-33C1DBF397A4}"/>
              </a:ext>
            </a:extLst>
          </p:cNvPr>
          <p:cNvSpPr>
            <a:spLocks noGrp="1"/>
          </p:cNvSpPr>
          <p:nvPr>
            <p:ph idx="46" hasCustomPrompt="1"/>
          </p:nvPr>
        </p:nvSpPr>
        <p:spPr>
          <a:xfrm>
            <a:off x="7512090" y="3169639"/>
            <a:ext cx="2032080" cy="58778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65" name="Content Placeholder 2">
            <a:extLst>
              <a:ext uri="{FF2B5EF4-FFF2-40B4-BE49-F238E27FC236}">
                <a16:creationId xmlns:a16="http://schemas.microsoft.com/office/drawing/2014/main" id="{EBEFFEA1-5786-5F93-48C0-BA9736037F4E}"/>
              </a:ext>
            </a:extLst>
          </p:cNvPr>
          <p:cNvSpPr>
            <a:spLocks noGrp="1"/>
          </p:cNvSpPr>
          <p:nvPr>
            <p:ph idx="47" hasCustomPrompt="1"/>
          </p:nvPr>
        </p:nvSpPr>
        <p:spPr>
          <a:xfrm>
            <a:off x="9956760" y="3169639"/>
            <a:ext cx="2032080" cy="58778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Tree>
    <p:extLst>
      <p:ext uri="{BB962C8B-B14F-4D97-AF65-F5344CB8AC3E}">
        <p14:creationId xmlns:p14="http://schemas.microsoft.com/office/powerpoint/2010/main" val="3985848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Rectangle 2">
            <a:extLst>
              <a:ext uri="{FF2B5EF4-FFF2-40B4-BE49-F238E27FC236}">
                <a16:creationId xmlns:a16="http://schemas.microsoft.com/office/drawing/2014/main" id="{D4516CE1-28E2-C3B5-3046-1AC423DCB0BC}"/>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4" name="Picture 3" descr="A black and white background with a black and white background&#10;&#10;AI-generated content may be incorrect.">
            <a:extLst>
              <a:ext uri="{FF2B5EF4-FFF2-40B4-BE49-F238E27FC236}">
                <a16:creationId xmlns:a16="http://schemas.microsoft.com/office/drawing/2014/main" id="{40128226-6579-0CB3-4114-4E17A0D6E426}"/>
              </a:ext>
            </a:extLst>
          </p:cNvPr>
          <p:cNvPicPr>
            <a:picLocks noChangeAspect="1"/>
          </p:cNvPicPr>
          <p:nvPr userDrawn="1"/>
        </p:nvPicPr>
        <p:blipFill>
          <a:blip r:embed="rId3"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0" name="Title 1">
            <a:extLst>
              <a:ext uri="{FF2B5EF4-FFF2-40B4-BE49-F238E27FC236}">
                <a16:creationId xmlns:a16="http://schemas.microsoft.com/office/drawing/2014/main" id="{8A037681-F420-892D-A8A6-0DD5D7CEF5AD}"/>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36C6FCD3-0E18-2492-DEAC-F2284FDC36E0}"/>
              </a:ext>
            </a:extLst>
          </p:cNvPr>
          <p:cNvSpPr>
            <a:spLocks noGrp="1"/>
          </p:cNvSpPr>
          <p:nvPr>
            <p:ph idx="1" hasCustomPrompt="1"/>
          </p:nvPr>
        </p:nvSpPr>
        <p:spPr>
          <a:xfrm>
            <a:off x="1152799" y="4305244"/>
            <a:ext cx="451338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12" name="Content Placeholder 2">
            <a:extLst>
              <a:ext uri="{FF2B5EF4-FFF2-40B4-BE49-F238E27FC236}">
                <a16:creationId xmlns:a16="http://schemas.microsoft.com/office/drawing/2014/main" id="{3981350E-D751-DEB5-C94D-1821F69144A4}"/>
              </a:ext>
            </a:extLst>
          </p:cNvPr>
          <p:cNvSpPr>
            <a:spLocks noGrp="1"/>
          </p:cNvSpPr>
          <p:nvPr>
            <p:ph idx="23" hasCustomPrompt="1"/>
          </p:nvPr>
        </p:nvSpPr>
        <p:spPr>
          <a:xfrm>
            <a:off x="1152799" y="4821368"/>
            <a:ext cx="451338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grpSp>
        <p:nvGrpSpPr>
          <p:cNvPr id="13" name="Group 12">
            <a:extLst>
              <a:ext uri="{FF2B5EF4-FFF2-40B4-BE49-F238E27FC236}">
                <a16:creationId xmlns:a16="http://schemas.microsoft.com/office/drawing/2014/main" id="{A7126DF1-91C5-6006-F234-482C82299EC6}"/>
              </a:ext>
            </a:extLst>
          </p:cNvPr>
          <p:cNvGrpSpPr/>
          <p:nvPr userDrawn="1"/>
        </p:nvGrpSpPr>
        <p:grpSpPr>
          <a:xfrm>
            <a:off x="1152799" y="5337492"/>
            <a:ext cx="433371" cy="1021157"/>
            <a:chOff x="1139882" y="4461248"/>
            <a:chExt cx="473604" cy="1115959"/>
          </a:xfrm>
        </p:grpSpPr>
        <p:sp>
          <p:nvSpPr>
            <p:cNvPr id="19" name="Oval 18">
              <a:extLst>
                <a:ext uri="{FF2B5EF4-FFF2-40B4-BE49-F238E27FC236}">
                  <a16:creationId xmlns:a16="http://schemas.microsoft.com/office/drawing/2014/main" id="{149CF975-B6A5-8276-8B9F-D347E8CCD6B2}"/>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0" name="Oval 19">
              <a:extLst>
                <a:ext uri="{FF2B5EF4-FFF2-40B4-BE49-F238E27FC236}">
                  <a16:creationId xmlns:a16="http://schemas.microsoft.com/office/drawing/2014/main" id="{306739D4-2A64-EF08-64BC-2E5B51CBBACD}"/>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21" name="Picture 20">
              <a:extLst>
                <a:ext uri="{FF2B5EF4-FFF2-40B4-BE49-F238E27FC236}">
                  <a16:creationId xmlns:a16="http://schemas.microsoft.com/office/drawing/2014/main" id="{AD9E9737-B323-A947-E57F-6D0D70EBBF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22" name="Picture 21">
              <a:extLst>
                <a:ext uri="{FF2B5EF4-FFF2-40B4-BE49-F238E27FC236}">
                  <a16:creationId xmlns:a16="http://schemas.microsoft.com/office/drawing/2014/main" id="{796434C6-6D16-183E-113E-19F9DA4E2C3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23" name="Content Placeholder 2">
            <a:extLst>
              <a:ext uri="{FF2B5EF4-FFF2-40B4-BE49-F238E27FC236}">
                <a16:creationId xmlns:a16="http://schemas.microsoft.com/office/drawing/2014/main" id="{5F45EE51-CCF4-87CB-B2E2-B17D53770FB1}"/>
              </a:ext>
            </a:extLst>
          </p:cNvPr>
          <p:cNvSpPr>
            <a:spLocks noGrp="1"/>
          </p:cNvSpPr>
          <p:nvPr>
            <p:ph idx="30" hasCustomPrompt="1"/>
          </p:nvPr>
        </p:nvSpPr>
        <p:spPr>
          <a:xfrm>
            <a:off x="1747832" y="5387673"/>
            <a:ext cx="3918351"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grpSp>
        <p:nvGrpSpPr>
          <p:cNvPr id="37" name="Group 36">
            <a:extLst>
              <a:ext uri="{FF2B5EF4-FFF2-40B4-BE49-F238E27FC236}">
                <a16:creationId xmlns:a16="http://schemas.microsoft.com/office/drawing/2014/main" id="{D35C6BDD-F2E0-85FE-8A3B-E7FEF0452C94}"/>
              </a:ext>
            </a:extLst>
          </p:cNvPr>
          <p:cNvGrpSpPr/>
          <p:nvPr userDrawn="1"/>
        </p:nvGrpSpPr>
        <p:grpSpPr>
          <a:xfrm>
            <a:off x="785411" y="1825623"/>
            <a:ext cx="10621179" cy="4782347"/>
            <a:chOff x="769505" y="1825623"/>
            <a:chExt cx="10621179" cy="4782347"/>
          </a:xfrm>
        </p:grpSpPr>
        <p:sp>
          <p:nvSpPr>
            <p:cNvPr id="5" name="Rectangle 4">
              <a:extLst>
                <a:ext uri="{FF2B5EF4-FFF2-40B4-BE49-F238E27FC236}">
                  <a16:creationId xmlns:a16="http://schemas.microsoft.com/office/drawing/2014/main" id="{EC493D4B-C438-0CDB-7F47-FD1C5D0A0F4C}"/>
                </a:ext>
              </a:extLst>
            </p:cNvPr>
            <p:cNvSpPr/>
            <p:nvPr userDrawn="1"/>
          </p:nvSpPr>
          <p:spPr>
            <a:xfrm>
              <a:off x="769505" y="1825623"/>
              <a:ext cx="52677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7" name="Rectangle 26">
              <a:extLst>
                <a:ext uri="{FF2B5EF4-FFF2-40B4-BE49-F238E27FC236}">
                  <a16:creationId xmlns:a16="http://schemas.microsoft.com/office/drawing/2014/main" id="{393A8FFF-FE82-40AA-D4D7-3DC37C3A3898}"/>
                </a:ext>
              </a:extLst>
            </p:cNvPr>
            <p:cNvSpPr/>
            <p:nvPr userDrawn="1"/>
          </p:nvSpPr>
          <p:spPr>
            <a:xfrm>
              <a:off x="6122945" y="1825623"/>
              <a:ext cx="52677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grpSp>
      <p:sp>
        <p:nvSpPr>
          <p:cNvPr id="24" name="Content Placeholder 2">
            <a:extLst>
              <a:ext uri="{FF2B5EF4-FFF2-40B4-BE49-F238E27FC236}">
                <a16:creationId xmlns:a16="http://schemas.microsoft.com/office/drawing/2014/main" id="{6BCEC516-B4B3-163F-3A5F-78887269F1F1}"/>
              </a:ext>
            </a:extLst>
          </p:cNvPr>
          <p:cNvSpPr>
            <a:spLocks noGrp="1"/>
          </p:cNvSpPr>
          <p:nvPr>
            <p:ph idx="24" hasCustomPrompt="1"/>
          </p:nvPr>
        </p:nvSpPr>
        <p:spPr>
          <a:xfrm>
            <a:off x="1747832" y="5939284"/>
            <a:ext cx="3918351"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
        <p:nvSpPr>
          <p:cNvPr id="28" name="Content Placeholder 2">
            <a:extLst>
              <a:ext uri="{FF2B5EF4-FFF2-40B4-BE49-F238E27FC236}">
                <a16:creationId xmlns:a16="http://schemas.microsoft.com/office/drawing/2014/main" id="{1B74C8BC-DB4C-67CD-A99A-0BDF5B25DFA3}"/>
              </a:ext>
            </a:extLst>
          </p:cNvPr>
          <p:cNvSpPr>
            <a:spLocks noGrp="1"/>
          </p:cNvSpPr>
          <p:nvPr>
            <p:ph idx="31" hasCustomPrompt="1"/>
          </p:nvPr>
        </p:nvSpPr>
        <p:spPr>
          <a:xfrm>
            <a:off x="6506239" y="4305244"/>
            <a:ext cx="451338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29" name="Content Placeholder 2">
            <a:extLst>
              <a:ext uri="{FF2B5EF4-FFF2-40B4-BE49-F238E27FC236}">
                <a16:creationId xmlns:a16="http://schemas.microsoft.com/office/drawing/2014/main" id="{659E2176-887F-4D0C-7960-13F70F1D3DD8}"/>
              </a:ext>
            </a:extLst>
          </p:cNvPr>
          <p:cNvSpPr>
            <a:spLocks noGrp="1"/>
          </p:cNvSpPr>
          <p:nvPr>
            <p:ph idx="32" hasCustomPrompt="1"/>
          </p:nvPr>
        </p:nvSpPr>
        <p:spPr>
          <a:xfrm>
            <a:off x="6506239" y="4821368"/>
            <a:ext cx="451338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grpSp>
        <p:nvGrpSpPr>
          <p:cNvPr id="30" name="Group 29">
            <a:extLst>
              <a:ext uri="{FF2B5EF4-FFF2-40B4-BE49-F238E27FC236}">
                <a16:creationId xmlns:a16="http://schemas.microsoft.com/office/drawing/2014/main" id="{C92AADDE-EC70-17F5-0AE3-112A83E389B8}"/>
              </a:ext>
            </a:extLst>
          </p:cNvPr>
          <p:cNvGrpSpPr/>
          <p:nvPr userDrawn="1"/>
        </p:nvGrpSpPr>
        <p:grpSpPr>
          <a:xfrm>
            <a:off x="6506239" y="5337492"/>
            <a:ext cx="433371" cy="1021157"/>
            <a:chOff x="1139882" y="4461248"/>
            <a:chExt cx="473604" cy="1115959"/>
          </a:xfrm>
        </p:grpSpPr>
        <p:sp>
          <p:nvSpPr>
            <p:cNvPr id="31" name="Oval 30">
              <a:extLst>
                <a:ext uri="{FF2B5EF4-FFF2-40B4-BE49-F238E27FC236}">
                  <a16:creationId xmlns:a16="http://schemas.microsoft.com/office/drawing/2014/main" id="{A14B14A1-0625-D036-9F1D-846A41A36207}"/>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2" name="Oval 31">
              <a:extLst>
                <a:ext uri="{FF2B5EF4-FFF2-40B4-BE49-F238E27FC236}">
                  <a16:creationId xmlns:a16="http://schemas.microsoft.com/office/drawing/2014/main" id="{D06A8CFC-D531-2AD4-F8D1-DDDF56D2D166}"/>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33" name="Picture 32">
              <a:extLst>
                <a:ext uri="{FF2B5EF4-FFF2-40B4-BE49-F238E27FC236}">
                  <a16:creationId xmlns:a16="http://schemas.microsoft.com/office/drawing/2014/main" id="{909F2802-6452-ED59-B02E-FAFCFBEED2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34" name="Picture 33">
              <a:extLst>
                <a:ext uri="{FF2B5EF4-FFF2-40B4-BE49-F238E27FC236}">
                  <a16:creationId xmlns:a16="http://schemas.microsoft.com/office/drawing/2014/main" id="{7118E34C-20BB-B023-7EB9-52A543EBFBD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35" name="Content Placeholder 2">
            <a:extLst>
              <a:ext uri="{FF2B5EF4-FFF2-40B4-BE49-F238E27FC236}">
                <a16:creationId xmlns:a16="http://schemas.microsoft.com/office/drawing/2014/main" id="{2F92296D-4BBF-60B5-B33A-C7618ECF3CDC}"/>
              </a:ext>
            </a:extLst>
          </p:cNvPr>
          <p:cNvSpPr>
            <a:spLocks noGrp="1"/>
          </p:cNvSpPr>
          <p:nvPr>
            <p:ph idx="33" hasCustomPrompt="1"/>
          </p:nvPr>
        </p:nvSpPr>
        <p:spPr>
          <a:xfrm>
            <a:off x="7101272" y="5387673"/>
            <a:ext cx="3918351"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36" name="Content Placeholder 2">
            <a:extLst>
              <a:ext uri="{FF2B5EF4-FFF2-40B4-BE49-F238E27FC236}">
                <a16:creationId xmlns:a16="http://schemas.microsoft.com/office/drawing/2014/main" id="{25351AB8-44DA-4BCE-E9E7-B828631170DD}"/>
              </a:ext>
            </a:extLst>
          </p:cNvPr>
          <p:cNvSpPr>
            <a:spLocks noGrp="1"/>
          </p:cNvSpPr>
          <p:nvPr>
            <p:ph idx="34" hasCustomPrompt="1"/>
          </p:nvPr>
        </p:nvSpPr>
        <p:spPr>
          <a:xfrm>
            <a:off x="7101272" y="5939284"/>
            <a:ext cx="3918351"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
        <p:nvSpPr>
          <p:cNvPr id="7" name="Picture Placeholder 24">
            <a:extLst>
              <a:ext uri="{FF2B5EF4-FFF2-40B4-BE49-F238E27FC236}">
                <a16:creationId xmlns:a16="http://schemas.microsoft.com/office/drawing/2014/main" id="{CEFABE0A-3AEB-17D7-98A8-279A32F77D2F}"/>
              </a:ext>
            </a:extLst>
          </p:cNvPr>
          <p:cNvSpPr>
            <a:spLocks noGrp="1"/>
          </p:cNvSpPr>
          <p:nvPr>
            <p:ph type="pic" sz="quarter" idx="21"/>
          </p:nvPr>
        </p:nvSpPr>
        <p:spPr>
          <a:xfrm>
            <a:off x="1152799" y="2101743"/>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14" name="Picture Placeholder 24">
            <a:extLst>
              <a:ext uri="{FF2B5EF4-FFF2-40B4-BE49-F238E27FC236}">
                <a16:creationId xmlns:a16="http://schemas.microsoft.com/office/drawing/2014/main" id="{6CFF5DA4-7EA0-A2DD-A82B-A623549D0DA9}"/>
              </a:ext>
            </a:extLst>
          </p:cNvPr>
          <p:cNvSpPr>
            <a:spLocks noGrp="1"/>
          </p:cNvSpPr>
          <p:nvPr>
            <p:ph type="pic" sz="quarter" idx="35"/>
          </p:nvPr>
        </p:nvSpPr>
        <p:spPr>
          <a:xfrm>
            <a:off x="6506239" y="2101743"/>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Tree>
    <p:extLst>
      <p:ext uri="{BB962C8B-B14F-4D97-AF65-F5344CB8AC3E}">
        <p14:creationId xmlns:p14="http://schemas.microsoft.com/office/powerpoint/2010/main" val="922882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4" name="Rectangle 23">
            <a:extLst>
              <a:ext uri="{FF2B5EF4-FFF2-40B4-BE49-F238E27FC236}">
                <a16:creationId xmlns:a16="http://schemas.microsoft.com/office/drawing/2014/main" id="{CBED9FB0-3E01-6A2A-DC4A-3D8D67E339BE}"/>
              </a:ext>
            </a:extLst>
          </p:cNvPr>
          <p:cNvSpPr/>
          <p:nvPr userDrawn="1"/>
        </p:nvSpPr>
        <p:spPr>
          <a:xfrm>
            <a:off x="828261" y="1825623"/>
            <a:ext cx="32103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14" name="Rectangle 13">
            <a:extLst>
              <a:ext uri="{FF2B5EF4-FFF2-40B4-BE49-F238E27FC236}">
                <a16:creationId xmlns:a16="http://schemas.microsoft.com/office/drawing/2014/main" id="{77E119C3-D97B-E3D0-3F49-F3C13FBDC4E0}"/>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6" name="Picture 15" descr="A black and white background with a black and white background&#10;&#10;AI-generated content may be incorrect.">
            <a:extLst>
              <a:ext uri="{FF2B5EF4-FFF2-40B4-BE49-F238E27FC236}">
                <a16:creationId xmlns:a16="http://schemas.microsoft.com/office/drawing/2014/main" id="{EF784357-CD27-0A02-68CE-0C38E592B7FD}"/>
              </a:ext>
            </a:extLst>
          </p:cNvPr>
          <p:cNvPicPr>
            <a:picLocks noChangeAspect="1"/>
          </p:cNvPicPr>
          <p:nvPr userDrawn="1"/>
        </p:nvPicPr>
        <p:blipFill>
          <a:blip r:embed="rId3"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7" name="Title 1">
            <a:extLst>
              <a:ext uri="{FF2B5EF4-FFF2-40B4-BE49-F238E27FC236}">
                <a16:creationId xmlns:a16="http://schemas.microsoft.com/office/drawing/2014/main" id="{B9AE5565-C641-96C7-FA55-603B5E7D9CE0}"/>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Content Placeholder 2">
            <a:extLst>
              <a:ext uri="{FF2B5EF4-FFF2-40B4-BE49-F238E27FC236}">
                <a16:creationId xmlns:a16="http://schemas.microsoft.com/office/drawing/2014/main" id="{A148DD1C-A203-4EFC-7185-97B70F4DE007}"/>
              </a:ext>
            </a:extLst>
          </p:cNvPr>
          <p:cNvSpPr>
            <a:spLocks noGrp="1"/>
          </p:cNvSpPr>
          <p:nvPr>
            <p:ph idx="1" hasCustomPrompt="1"/>
          </p:nvPr>
        </p:nvSpPr>
        <p:spPr>
          <a:xfrm>
            <a:off x="1145294" y="4317187"/>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22" name="Content Placeholder 2">
            <a:extLst>
              <a:ext uri="{FF2B5EF4-FFF2-40B4-BE49-F238E27FC236}">
                <a16:creationId xmlns:a16="http://schemas.microsoft.com/office/drawing/2014/main" id="{B389B459-4524-74D0-15DC-A222B1470F57}"/>
              </a:ext>
            </a:extLst>
          </p:cNvPr>
          <p:cNvSpPr>
            <a:spLocks noGrp="1"/>
          </p:cNvSpPr>
          <p:nvPr>
            <p:ph idx="23" hasCustomPrompt="1"/>
          </p:nvPr>
        </p:nvSpPr>
        <p:spPr>
          <a:xfrm>
            <a:off x="1145294" y="4833311"/>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5" name="Rectangle 24">
            <a:extLst>
              <a:ext uri="{FF2B5EF4-FFF2-40B4-BE49-F238E27FC236}">
                <a16:creationId xmlns:a16="http://schemas.microsoft.com/office/drawing/2014/main" id="{F8190B78-E6C9-EEA2-20E6-EC1BEFBDBE0A}"/>
              </a:ext>
            </a:extLst>
          </p:cNvPr>
          <p:cNvSpPr/>
          <p:nvPr userDrawn="1"/>
        </p:nvSpPr>
        <p:spPr>
          <a:xfrm>
            <a:off x="4485861" y="1825623"/>
            <a:ext cx="32103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6" name="Content Placeholder 2">
            <a:extLst>
              <a:ext uri="{FF2B5EF4-FFF2-40B4-BE49-F238E27FC236}">
                <a16:creationId xmlns:a16="http://schemas.microsoft.com/office/drawing/2014/main" id="{024E4B12-C010-6DD7-1D0A-653C290073AB}"/>
              </a:ext>
            </a:extLst>
          </p:cNvPr>
          <p:cNvSpPr>
            <a:spLocks noGrp="1"/>
          </p:cNvSpPr>
          <p:nvPr>
            <p:ph idx="25" hasCustomPrompt="1"/>
          </p:nvPr>
        </p:nvSpPr>
        <p:spPr>
          <a:xfrm>
            <a:off x="4802894" y="4317187"/>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27" name="Content Placeholder 2">
            <a:extLst>
              <a:ext uri="{FF2B5EF4-FFF2-40B4-BE49-F238E27FC236}">
                <a16:creationId xmlns:a16="http://schemas.microsoft.com/office/drawing/2014/main" id="{56AD0B05-64CE-3D4A-1E04-78480E62434F}"/>
              </a:ext>
            </a:extLst>
          </p:cNvPr>
          <p:cNvSpPr>
            <a:spLocks noGrp="1"/>
          </p:cNvSpPr>
          <p:nvPr>
            <p:ph idx="26" hasCustomPrompt="1"/>
          </p:nvPr>
        </p:nvSpPr>
        <p:spPr>
          <a:xfrm>
            <a:off x="4802894" y="4833311"/>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9" name="Rectangle 28">
            <a:extLst>
              <a:ext uri="{FF2B5EF4-FFF2-40B4-BE49-F238E27FC236}">
                <a16:creationId xmlns:a16="http://schemas.microsoft.com/office/drawing/2014/main" id="{69E3F6C3-3EBD-2AD2-10EB-75CE3A8CB4BB}"/>
              </a:ext>
            </a:extLst>
          </p:cNvPr>
          <p:cNvSpPr/>
          <p:nvPr userDrawn="1"/>
        </p:nvSpPr>
        <p:spPr>
          <a:xfrm>
            <a:off x="8143461" y="1825623"/>
            <a:ext cx="3210339" cy="4782347"/>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0" name="Content Placeholder 2">
            <a:extLst>
              <a:ext uri="{FF2B5EF4-FFF2-40B4-BE49-F238E27FC236}">
                <a16:creationId xmlns:a16="http://schemas.microsoft.com/office/drawing/2014/main" id="{45DB7BC7-5DE9-DE63-4D5E-65B1482A529D}"/>
              </a:ext>
            </a:extLst>
          </p:cNvPr>
          <p:cNvSpPr>
            <a:spLocks noGrp="1"/>
          </p:cNvSpPr>
          <p:nvPr>
            <p:ph idx="28" hasCustomPrompt="1"/>
          </p:nvPr>
        </p:nvSpPr>
        <p:spPr>
          <a:xfrm>
            <a:off x="8460494" y="4317187"/>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31" name="Content Placeholder 2">
            <a:extLst>
              <a:ext uri="{FF2B5EF4-FFF2-40B4-BE49-F238E27FC236}">
                <a16:creationId xmlns:a16="http://schemas.microsoft.com/office/drawing/2014/main" id="{7709EFAF-8462-CB8B-AF2D-1D17619A6FBC}"/>
              </a:ext>
            </a:extLst>
          </p:cNvPr>
          <p:cNvSpPr>
            <a:spLocks noGrp="1"/>
          </p:cNvSpPr>
          <p:nvPr>
            <p:ph idx="29" hasCustomPrompt="1"/>
          </p:nvPr>
        </p:nvSpPr>
        <p:spPr>
          <a:xfrm>
            <a:off x="8460494" y="4833311"/>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 name="Picture Placeholder 24">
            <a:extLst>
              <a:ext uri="{FF2B5EF4-FFF2-40B4-BE49-F238E27FC236}">
                <a16:creationId xmlns:a16="http://schemas.microsoft.com/office/drawing/2014/main" id="{EC23979D-C5FC-8720-6D4F-05BFD03CF9B0}"/>
              </a:ext>
            </a:extLst>
          </p:cNvPr>
          <p:cNvSpPr>
            <a:spLocks noGrp="1"/>
          </p:cNvSpPr>
          <p:nvPr>
            <p:ph type="pic" sz="quarter" idx="21"/>
          </p:nvPr>
        </p:nvSpPr>
        <p:spPr>
          <a:xfrm>
            <a:off x="1144471" y="2058940"/>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3" name="Picture Placeholder 24">
            <a:extLst>
              <a:ext uri="{FF2B5EF4-FFF2-40B4-BE49-F238E27FC236}">
                <a16:creationId xmlns:a16="http://schemas.microsoft.com/office/drawing/2014/main" id="{DA5E44E5-A2E6-FD0F-9CD0-79ABE21A97F9}"/>
              </a:ext>
            </a:extLst>
          </p:cNvPr>
          <p:cNvSpPr>
            <a:spLocks noGrp="1"/>
          </p:cNvSpPr>
          <p:nvPr>
            <p:ph type="pic" sz="quarter" idx="31"/>
          </p:nvPr>
        </p:nvSpPr>
        <p:spPr>
          <a:xfrm>
            <a:off x="4802894" y="2058940"/>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4" name="Picture Placeholder 24">
            <a:extLst>
              <a:ext uri="{FF2B5EF4-FFF2-40B4-BE49-F238E27FC236}">
                <a16:creationId xmlns:a16="http://schemas.microsoft.com/office/drawing/2014/main" id="{A76A6E23-4325-4D25-E24A-34BE55962F3C}"/>
              </a:ext>
            </a:extLst>
          </p:cNvPr>
          <p:cNvSpPr>
            <a:spLocks noGrp="1"/>
          </p:cNvSpPr>
          <p:nvPr>
            <p:ph type="pic" sz="quarter" idx="32"/>
          </p:nvPr>
        </p:nvSpPr>
        <p:spPr>
          <a:xfrm>
            <a:off x="8460494" y="2058940"/>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grpSp>
        <p:nvGrpSpPr>
          <p:cNvPr id="5" name="Group 4">
            <a:extLst>
              <a:ext uri="{FF2B5EF4-FFF2-40B4-BE49-F238E27FC236}">
                <a16:creationId xmlns:a16="http://schemas.microsoft.com/office/drawing/2014/main" id="{42820016-A4D1-DEB5-88CE-DA44B3504659}"/>
              </a:ext>
            </a:extLst>
          </p:cNvPr>
          <p:cNvGrpSpPr/>
          <p:nvPr userDrawn="1"/>
        </p:nvGrpSpPr>
        <p:grpSpPr>
          <a:xfrm>
            <a:off x="1144471" y="5353493"/>
            <a:ext cx="433371" cy="1021157"/>
            <a:chOff x="1139882" y="4461248"/>
            <a:chExt cx="473604" cy="1115959"/>
          </a:xfrm>
        </p:grpSpPr>
        <p:sp>
          <p:nvSpPr>
            <p:cNvPr id="6" name="Oval 5">
              <a:extLst>
                <a:ext uri="{FF2B5EF4-FFF2-40B4-BE49-F238E27FC236}">
                  <a16:creationId xmlns:a16="http://schemas.microsoft.com/office/drawing/2014/main" id="{BE13A33C-5EC0-8470-C033-DFE9EC5FEAE7}"/>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10" name="Oval 9">
              <a:extLst>
                <a:ext uri="{FF2B5EF4-FFF2-40B4-BE49-F238E27FC236}">
                  <a16:creationId xmlns:a16="http://schemas.microsoft.com/office/drawing/2014/main" id="{DAE0EDE6-DB45-2AE8-0432-F812E2CF1697}"/>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1" name="Picture 10">
              <a:extLst>
                <a:ext uri="{FF2B5EF4-FFF2-40B4-BE49-F238E27FC236}">
                  <a16:creationId xmlns:a16="http://schemas.microsoft.com/office/drawing/2014/main" id="{CF03D142-BEAB-77FC-5057-6070239BD0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12" name="Picture 11">
              <a:extLst>
                <a:ext uri="{FF2B5EF4-FFF2-40B4-BE49-F238E27FC236}">
                  <a16:creationId xmlns:a16="http://schemas.microsoft.com/office/drawing/2014/main" id="{65D90CD0-2469-B66D-4E9F-83EF35DAAC4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13" name="Content Placeholder 2">
            <a:extLst>
              <a:ext uri="{FF2B5EF4-FFF2-40B4-BE49-F238E27FC236}">
                <a16:creationId xmlns:a16="http://schemas.microsoft.com/office/drawing/2014/main" id="{507CD83F-1FED-E8F4-196A-7542817BB5B9}"/>
              </a:ext>
            </a:extLst>
          </p:cNvPr>
          <p:cNvSpPr>
            <a:spLocks noGrp="1"/>
          </p:cNvSpPr>
          <p:nvPr>
            <p:ph idx="30" hasCustomPrompt="1"/>
          </p:nvPr>
        </p:nvSpPr>
        <p:spPr>
          <a:xfrm>
            <a:off x="1739505" y="5403674"/>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19" name="Content Placeholder 2">
            <a:extLst>
              <a:ext uri="{FF2B5EF4-FFF2-40B4-BE49-F238E27FC236}">
                <a16:creationId xmlns:a16="http://schemas.microsoft.com/office/drawing/2014/main" id="{BA8192D8-32D6-964B-54E2-D9623F4B14BC}"/>
              </a:ext>
            </a:extLst>
          </p:cNvPr>
          <p:cNvSpPr>
            <a:spLocks noGrp="1"/>
          </p:cNvSpPr>
          <p:nvPr>
            <p:ph idx="24" hasCustomPrompt="1"/>
          </p:nvPr>
        </p:nvSpPr>
        <p:spPr>
          <a:xfrm>
            <a:off x="1739505" y="5955285"/>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45" name="Group 44">
            <a:extLst>
              <a:ext uri="{FF2B5EF4-FFF2-40B4-BE49-F238E27FC236}">
                <a16:creationId xmlns:a16="http://schemas.microsoft.com/office/drawing/2014/main" id="{4AE2606D-B628-014B-AE3E-6EB9B5F823E2}"/>
              </a:ext>
            </a:extLst>
          </p:cNvPr>
          <p:cNvGrpSpPr/>
          <p:nvPr userDrawn="1"/>
        </p:nvGrpSpPr>
        <p:grpSpPr>
          <a:xfrm>
            <a:off x="4817160" y="5353493"/>
            <a:ext cx="433371" cy="1021157"/>
            <a:chOff x="1139882" y="4461248"/>
            <a:chExt cx="473604" cy="1115959"/>
          </a:xfrm>
        </p:grpSpPr>
        <p:sp>
          <p:nvSpPr>
            <p:cNvPr id="46" name="Oval 45">
              <a:extLst>
                <a:ext uri="{FF2B5EF4-FFF2-40B4-BE49-F238E27FC236}">
                  <a16:creationId xmlns:a16="http://schemas.microsoft.com/office/drawing/2014/main" id="{C589D821-EDBB-D6BF-C965-D8091EC204BF}"/>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47" name="Oval 46">
              <a:extLst>
                <a:ext uri="{FF2B5EF4-FFF2-40B4-BE49-F238E27FC236}">
                  <a16:creationId xmlns:a16="http://schemas.microsoft.com/office/drawing/2014/main" id="{437F75E9-78B1-76C1-8089-3F321B1E34A8}"/>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48" name="Picture 47">
              <a:extLst>
                <a:ext uri="{FF2B5EF4-FFF2-40B4-BE49-F238E27FC236}">
                  <a16:creationId xmlns:a16="http://schemas.microsoft.com/office/drawing/2014/main" id="{BAE086AD-8DEE-E703-55C5-11944D340F6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49" name="Picture 48">
              <a:extLst>
                <a:ext uri="{FF2B5EF4-FFF2-40B4-BE49-F238E27FC236}">
                  <a16:creationId xmlns:a16="http://schemas.microsoft.com/office/drawing/2014/main" id="{6E0F4427-9419-1659-6E4A-3B3A01A32A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50" name="Content Placeholder 2">
            <a:extLst>
              <a:ext uri="{FF2B5EF4-FFF2-40B4-BE49-F238E27FC236}">
                <a16:creationId xmlns:a16="http://schemas.microsoft.com/office/drawing/2014/main" id="{3B33615B-96BD-6106-DFBF-A5DB529AECBB}"/>
              </a:ext>
            </a:extLst>
          </p:cNvPr>
          <p:cNvSpPr>
            <a:spLocks noGrp="1"/>
          </p:cNvSpPr>
          <p:nvPr>
            <p:ph idx="33" hasCustomPrompt="1"/>
          </p:nvPr>
        </p:nvSpPr>
        <p:spPr>
          <a:xfrm>
            <a:off x="5412194" y="5403674"/>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51" name="Content Placeholder 2">
            <a:extLst>
              <a:ext uri="{FF2B5EF4-FFF2-40B4-BE49-F238E27FC236}">
                <a16:creationId xmlns:a16="http://schemas.microsoft.com/office/drawing/2014/main" id="{B131331F-BCD2-2CCE-E8B1-545F161C3BFD}"/>
              </a:ext>
            </a:extLst>
          </p:cNvPr>
          <p:cNvSpPr>
            <a:spLocks noGrp="1"/>
          </p:cNvSpPr>
          <p:nvPr>
            <p:ph idx="34" hasCustomPrompt="1"/>
          </p:nvPr>
        </p:nvSpPr>
        <p:spPr>
          <a:xfrm>
            <a:off x="5412194" y="5955285"/>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52" name="Group 51">
            <a:extLst>
              <a:ext uri="{FF2B5EF4-FFF2-40B4-BE49-F238E27FC236}">
                <a16:creationId xmlns:a16="http://schemas.microsoft.com/office/drawing/2014/main" id="{4FA5D9BD-F90F-0108-5D3A-521220B7E1FF}"/>
              </a:ext>
            </a:extLst>
          </p:cNvPr>
          <p:cNvGrpSpPr/>
          <p:nvPr userDrawn="1"/>
        </p:nvGrpSpPr>
        <p:grpSpPr>
          <a:xfrm>
            <a:off x="8460494" y="5353493"/>
            <a:ext cx="433371" cy="1021157"/>
            <a:chOff x="1139882" y="4461248"/>
            <a:chExt cx="473604" cy="1115959"/>
          </a:xfrm>
        </p:grpSpPr>
        <p:sp>
          <p:nvSpPr>
            <p:cNvPr id="53" name="Oval 52">
              <a:extLst>
                <a:ext uri="{FF2B5EF4-FFF2-40B4-BE49-F238E27FC236}">
                  <a16:creationId xmlns:a16="http://schemas.microsoft.com/office/drawing/2014/main" id="{F2008520-8F9B-2CAF-CA87-74724803BE8F}"/>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4" name="Oval 53">
              <a:extLst>
                <a:ext uri="{FF2B5EF4-FFF2-40B4-BE49-F238E27FC236}">
                  <a16:creationId xmlns:a16="http://schemas.microsoft.com/office/drawing/2014/main" id="{23D62E72-5965-2F89-81FC-5857984099F0}"/>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55" name="Picture 54">
              <a:extLst>
                <a:ext uri="{FF2B5EF4-FFF2-40B4-BE49-F238E27FC236}">
                  <a16:creationId xmlns:a16="http://schemas.microsoft.com/office/drawing/2014/main" id="{481BA3FE-46CC-EEDA-EF56-3A23039BE8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56" name="Picture 55">
              <a:extLst>
                <a:ext uri="{FF2B5EF4-FFF2-40B4-BE49-F238E27FC236}">
                  <a16:creationId xmlns:a16="http://schemas.microsoft.com/office/drawing/2014/main" id="{CC083951-45EE-1FC6-F8F0-ED5F019967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57" name="Content Placeholder 2">
            <a:extLst>
              <a:ext uri="{FF2B5EF4-FFF2-40B4-BE49-F238E27FC236}">
                <a16:creationId xmlns:a16="http://schemas.microsoft.com/office/drawing/2014/main" id="{571F6A5F-1322-48C1-1019-2A0E0BCA6ADC}"/>
              </a:ext>
            </a:extLst>
          </p:cNvPr>
          <p:cNvSpPr>
            <a:spLocks noGrp="1"/>
          </p:cNvSpPr>
          <p:nvPr>
            <p:ph idx="35" hasCustomPrompt="1"/>
          </p:nvPr>
        </p:nvSpPr>
        <p:spPr>
          <a:xfrm>
            <a:off x="9055528" y="5403674"/>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58" name="Content Placeholder 2">
            <a:extLst>
              <a:ext uri="{FF2B5EF4-FFF2-40B4-BE49-F238E27FC236}">
                <a16:creationId xmlns:a16="http://schemas.microsoft.com/office/drawing/2014/main" id="{D3B1B7CF-FE17-8DAC-0AEE-946AED1E2903}"/>
              </a:ext>
            </a:extLst>
          </p:cNvPr>
          <p:cNvSpPr>
            <a:spLocks noGrp="1"/>
          </p:cNvSpPr>
          <p:nvPr>
            <p:ph idx="36" hasCustomPrompt="1"/>
          </p:nvPr>
        </p:nvSpPr>
        <p:spPr>
          <a:xfrm>
            <a:off x="9055528" y="5955285"/>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Tree>
    <p:extLst>
      <p:ext uri="{BB962C8B-B14F-4D97-AF65-F5344CB8AC3E}">
        <p14:creationId xmlns:p14="http://schemas.microsoft.com/office/powerpoint/2010/main" val="2273456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E119C3-D97B-E3D0-3F49-F3C13FBDC4E0}"/>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6" name="Picture 15" descr="A black and white background with a black and white background&#10;&#10;AI-generated content may be incorrect.">
            <a:extLst>
              <a:ext uri="{FF2B5EF4-FFF2-40B4-BE49-F238E27FC236}">
                <a16:creationId xmlns:a16="http://schemas.microsoft.com/office/drawing/2014/main" id="{EF784357-CD27-0A02-68CE-0C38E592B7FD}"/>
              </a:ext>
            </a:extLst>
          </p:cNvPr>
          <p:cNvPicPr>
            <a:picLocks noChangeAspect="1"/>
          </p:cNvPicPr>
          <p:nvPr userDrawn="1"/>
        </p:nvPicPr>
        <p:blipFill>
          <a:blip r:embed="rId2"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7" name="Title 1">
            <a:extLst>
              <a:ext uri="{FF2B5EF4-FFF2-40B4-BE49-F238E27FC236}">
                <a16:creationId xmlns:a16="http://schemas.microsoft.com/office/drawing/2014/main" id="{B9AE5565-C641-96C7-FA55-603B5E7D9CE0}"/>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grpSp>
        <p:nvGrpSpPr>
          <p:cNvPr id="37" name="Group 36">
            <a:extLst>
              <a:ext uri="{FF2B5EF4-FFF2-40B4-BE49-F238E27FC236}">
                <a16:creationId xmlns:a16="http://schemas.microsoft.com/office/drawing/2014/main" id="{8BC3274C-11A8-8791-007F-5747EE9E148B}"/>
              </a:ext>
            </a:extLst>
          </p:cNvPr>
          <p:cNvGrpSpPr/>
          <p:nvPr userDrawn="1"/>
        </p:nvGrpSpPr>
        <p:grpSpPr>
          <a:xfrm>
            <a:off x="0" y="1825623"/>
            <a:ext cx="9144000" cy="4782312"/>
            <a:chOff x="0" y="1825623"/>
            <a:chExt cx="9631017" cy="4782312"/>
          </a:xfrm>
        </p:grpSpPr>
        <p:sp>
          <p:nvSpPr>
            <p:cNvPr id="33" name="Rectangle 32">
              <a:extLst>
                <a:ext uri="{FF2B5EF4-FFF2-40B4-BE49-F238E27FC236}">
                  <a16:creationId xmlns:a16="http://schemas.microsoft.com/office/drawing/2014/main" id="{9945D18F-26F6-ABB9-65B3-15CE238456DD}"/>
                </a:ext>
              </a:extLst>
            </p:cNvPr>
            <p:cNvSpPr/>
            <p:nvPr userDrawn="1"/>
          </p:nvSpPr>
          <p:spPr>
            <a:xfrm>
              <a:off x="0"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5" name="Rectangle 34">
              <a:extLst>
                <a:ext uri="{FF2B5EF4-FFF2-40B4-BE49-F238E27FC236}">
                  <a16:creationId xmlns:a16="http://schemas.microsoft.com/office/drawing/2014/main" id="{B4273AF9-7305-5AC9-1966-D4F68BB059CB}"/>
                </a:ext>
              </a:extLst>
            </p:cNvPr>
            <p:cNvSpPr/>
            <p:nvPr userDrawn="1"/>
          </p:nvSpPr>
          <p:spPr>
            <a:xfrm>
              <a:off x="6420678"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grpSp>
      <p:sp>
        <p:nvSpPr>
          <p:cNvPr id="38" name="Content Placeholder 2">
            <a:extLst>
              <a:ext uri="{FF2B5EF4-FFF2-40B4-BE49-F238E27FC236}">
                <a16:creationId xmlns:a16="http://schemas.microsoft.com/office/drawing/2014/main" id="{49218854-12E8-6F1B-CF6F-8F3DD5660362}"/>
              </a:ext>
            </a:extLst>
          </p:cNvPr>
          <p:cNvSpPr>
            <a:spLocks noGrp="1"/>
          </p:cNvSpPr>
          <p:nvPr>
            <p:ph idx="1" hasCustomPrompt="1"/>
          </p:nvPr>
        </p:nvSpPr>
        <p:spPr>
          <a:xfrm>
            <a:off x="242769" y="4363966"/>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39" name="Content Placeholder 2">
            <a:extLst>
              <a:ext uri="{FF2B5EF4-FFF2-40B4-BE49-F238E27FC236}">
                <a16:creationId xmlns:a16="http://schemas.microsoft.com/office/drawing/2014/main" id="{AEDA92FB-F40F-C828-3652-D7FDC5655DCB}"/>
              </a:ext>
            </a:extLst>
          </p:cNvPr>
          <p:cNvSpPr>
            <a:spLocks noGrp="1"/>
          </p:cNvSpPr>
          <p:nvPr>
            <p:ph idx="23" hasCustomPrompt="1"/>
          </p:nvPr>
        </p:nvSpPr>
        <p:spPr>
          <a:xfrm>
            <a:off x="242769" y="4880090"/>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44" name="Content Placeholder 2">
            <a:extLst>
              <a:ext uri="{FF2B5EF4-FFF2-40B4-BE49-F238E27FC236}">
                <a16:creationId xmlns:a16="http://schemas.microsoft.com/office/drawing/2014/main" id="{D3F663B4-BCAE-E48F-F157-3D946F715E37}"/>
              </a:ext>
            </a:extLst>
          </p:cNvPr>
          <p:cNvSpPr>
            <a:spLocks noGrp="1"/>
          </p:cNvSpPr>
          <p:nvPr>
            <p:ph idx="25" hasCustomPrompt="1"/>
          </p:nvPr>
        </p:nvSpPr>
        <p:spPr>
          <a:xfrm>
            <a:off x="3290769" y="4363966"/>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45" name="Content Placeholder 2">
            <a:extLst>
              <a:ext uri="{FF2B5EF4-FFF2-40B4-BE49-F238E27FC236}">
                <a16:creationId xmlns:a16="http://schemas.microsoft.com/office/drawing/2014/main" id="{AF036B25-57ED-2DCA-EEBE-5E0C02BDFE0A}"/>
              </a:ext>
            </a:extLst>
          </p:cNvPr>
          <p:cNvSpPr>
            <a:spLocks noGrp="1"/>
          </p:cNvSpPr>
          <p:nvPr>
            <p:ph idx="26" hasCustomPrompt="1"/>
          </p:nvPr>
        </p:nvSpPr>
        <p:spPr>
          <a:xfrm>
            <a:off x="3290769" y="4880090"/>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47" name="Content Placeholder 2">
            <a:extLst>
              <a:ext uri="{FF2B5EF4-FFF2-40B4-BE49-F238E27FC236}">
                <a16:creationId xmlns:a16="http://schemas.microsoft.com/office/drawing/2014/main" id="{2D8AD0E4-1F1D-67C0-C79E-AE2563482F04}"/>
              </a:ext>
            </a:extLst>
          </p:cNvPr>
          <p:cNvSpPr>
            <a:spLocks noGrp="1"/>
          </p:cNvSpPr>
          <p:nvPr>
            <p:ph idx="28" hasCustomPrompt="1"/>
          </p:nvPr>
        </p:nvSpPr>
        <p:spPr>
          <a:xfrm>
            <a:off x="6338769" y="4363966"/>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48" name="Content Placeholder 2">
            <a:extLst>
              <a:ext uri="{FF2B5EF4-FFF2-40B4-BE49-F238E27FC236}">
                <a16:creationId xmlns:a16="http://schemas.microsoft.com/office/drawing/2014/main" id="{F111CB67-EF15-1240-D0AB-6FA976E544AF}"/>
              </a:ext>
            </a:extLst>
          </p:cNvPr>
          <p:cNvSpPr>
            <a:spLocks noGrp="1"/>
          </p:cNvSpPr>
          <p:nvPr>
            <p:ph idx="29" hasCustomPrompt="1"/>
          </p:nvPr>
        </p:nvSpPr>
        <p:spPr>
          <a:xfrm>
            <a:off x="6338769" y="4880090"/>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0" name="Content Placeholder 2">
            <a:extLst>
              <a:ext uri="{FF2B5EF4-FFF2-40B4-BE49-F238E27FC236}">
                <a16:creationId xmlns:a16="http://schemas.microsoft.com/office/drawing/2014/main" id="{262C82A3-E221-5CAF-862A-1EA762B4B3B8}"/>
              </a:ext>
            </a:extLst>
          </p:cNvPr>
          <p:cNvSpPr>
            <a:spLocks noGrp="1"/>
          </p:cNvSpPr>
          <p:nvPr>
            <p:ph idx="31" hasCustomPrompt="1"/>
          </p:nvPr>
        </p:nvSpPr>
        <p:spPr>
          <a:xfrm>
            <a:off x="9386769" y="4363966"/>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51" name="Content Placeholder 2">
            <a:extLst>
              <a:ext uri="{FF2B5EF4-FFF2-40B4-BE49-F238E27FC236}">
                <a16:creationId xmlns:a16="http://schemas.microsoft.com/office/drawing/2014/main" id="{A246100E-C525-12AE-CE33-9A511734EE02}"/>
              </a:ext>
            </a:extLst>
          </p:cNvPr>
          <p:cNvSpPr>
            <a:spLocks noGrp="1"/>
          </p:cNvSpPr>
          <p:nvPr>
            <p:ph idx="32" hasCustomPrompt="1"/>
          </p:nvPr>
        </p:nvSpPr>
        <p:spPr>
          <a:xfrm>
            <a:off x="9386769" y="4880090"/>
            <a:ext cx="2576274"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 name="Picture Placeholder 24">
            <a:extLst>
              <a:ext uri="{FF2B5EF4-FFF2-40B4-BE49-F238E27FC236}">
                <a16:creationId xmlns:a16="http://schemas.microsoft.com/office/drawing/2014/main" id="{A332A285-D775-0C79-164D-F70F624B4253}"/>
              </a:ext>
            </a:extLst>
          </p:cNvPr>
          <p:cNvSpPr>
            <a:spLocks noGrp="1"/>
          </p:cNvSpPr>
          <p:nvPr>
            <p:ph type="pic" sz="quarter" idx="21"/>
          </p:nvPr>
        </p:nvSpPr>
        <p:spPr>
          <a:xfrm>
            <a:off x="242769" y="2192561"/>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3" name="Picture Placeholder 24">
            <a:extLst>
              <a:ext uri="{FF2B5EF4-FFF2-40B4-BE49-F238E27FC236}">
                <a16:creationId xmlns:a16="http://schemas.microsoft.com/office/drawing/2014/main" id="{2F647EA6-3C02-05EC-81FD-A356494D817F}"/>
              </a:ext>
            </a:extLst>
          </p:cNvPr>
          <p:cNvSpPr>
            <a:spLocks noGrp="1"/>
          </p:cNvSpPr>
          <p:nvPr>
            <p:ph type="pic" sz="quarter" idx="34"/>
          </p:nvPr>
        </p:nvSpPr>
        <p:spPr>
          <a:xfrm>
            <a:off x="3302644" y="2192561"/>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4" name="Picture Placeholder 24">
            <a:extLst>
              <a:ext uri="{FF2B5EF4-FFF2-40B4-BE49-F238E27FC236}">
                <a16:creationId xmlns:a16="http://schemas.microsoft.com/office/drawing/2014/main" id="{CA93578F-B06F-E6F1-EE03-97EE5A4EB8F8}"/>
              </a:ext>
            </a:extLst>
          </p:cNvPr>
          <p:cNvSpPr>
            <a:spLocks noGrp="1"/>
          </p:cNvSpPr>
          <p:nvPr>
            <p:ph type="pic" sz="quarter" idx="35"/>
          </p:nvPr>
        </p:nvSpPr>
        <p:spPr>
          <a:xfrm>
            <a:off x="6350644" y="2192561"/>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5" name="Picture Placeholder 24">
            <a:extLst>
              <a:ext uri="{FF2B5EF4-FFF2-40B4-BE49-F238E27FC236}">
                <a16:creationId xmlns:a16="http://schemas.microsoft.com/office/drawing/2014/main" id="{344CD237-A2F0-D0D7-85CB-1DE3DC5CF97B}"/>
              </a:ext>
            </a:extLst>
          </p:cNvPr>
          <p:cNvSpPr>
            <a:spLocks noGrp="1"/>
          </p:cNvSpPr>
          <p:nvPr>
            <p:ph type="pic" sz="quarter" idx="36"/>
          </p:nvPr>
        </p:nvSpPr>
        <p:spPr>
          <a:xfrm>
            <a:off x="9398644" y="2192561"/>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grpSp>
        <p:nvGrpSpPr>
          <p:cNvPr id="6" name="Group 5">
            <a:extLst>
              <a:ext uri="{FF2B5EF4-FFF2-40B4-BE49-F238E27FC236}">
                <a16:creationId xmlns:a16="http://schemas.microsoft.com/office/drawing/2014/main" id="{8244BADB-1FEC-E6D0-1EF4-FD3CCF4AFFC1}"/>
              </a:ext>
            </a:extLst>
          </p:cNvPr>
          <p:cNvGrpSpPr/>
          <p:nvPr userDrawn="1"/>
        </p:nvGrpSpPr>
        <p:grpSpPr>
          <a:xfrm>
            <a:off x="242769" y="5396214"/>
            <a:ext cx="433371" cy="1021157"/>
            <a:chOff x="1139882" y="4461248"/>
            <a:chExt cx="473604" cy="1115959"/>
          </a:xfrm>
        </p:grpSpPr>
        <p:sp>
          <p:nvSpPr>
            <p:cNvPr id="10" name="Oval 9">
              <a:extLst>
                <a:ext uri="{FF2B5EF4-FFF2-40B4-BE49-F238E27FC236}">
                  <a16:creationId xmlns:a16="http://schemas.microsoft.com/office/drawing/2014/main" id="{EA8C5774-E980-CFA4-738A-53C98A97A88E}"/>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11" name="Oval 10">
              <a:extLst>
                <a:ext uri="{FF2B5EF4-FFF2-40B4-BE49-F238E27FC236}">
                  <a16:creationId xmlns:a16="http://schemas.microsoft.com/office/drawing/2014/main" id="{877AFC94-18B2-3E8B-375D-9046E1FE2881}"/>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2" name="Picture 11">
              <a:extLst>
                <a:ext uri="{FF2B5EF4-FFF2-40B4-BE49-F238E27FC236}">
                  <a16:creationId xmlns:a16="http://schemas.microsoft.com/office/drawing/2014/main" id="{3B3ECC32-CF72-CB16-6A01-20F65C1648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13" name="Picture 12">
              <a:extLst>
                <a:ext uri="{FF2B5EF4-FFF2-40B4-BE49-F238E27FC236}">
                  <a16:creationId xmlns:a16="http://schemas.microsoft.com/office/drawing/2014/main" id="{1CC0C0ED-422F-06D1-B6D7-CEAF7AEAAA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15" name="Content Placeholder 2">
            <a:extLst>
              <a:ext uri="{FF2B5EF4-FFF2-40B4-BE49-F238E27FC236}">
                <a16:creationId xmlns:a16="http://schemas.microsoft.com/office/drawing/2014/main" id="{3BEB23CD-FC2D-94A1-9B7E-D01487B53F44}"/>
              </a:ext>
            </a:extLst>
          </p:cNvPr>
          <p:cNvSpPr>
            <a:spLocks noGrp="1"/>
          </p:cNvSpPr>
          <p:nvPr>
            <p:ph idx="30" hasCustomPrompt="1"/>
          </p:nvPr>
        </p:nvSpPr>
        <p:spPr>
          <a:xfrm>
            <a:off x="837803" y="5446395"/>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18" name="Content Placeholder 2">
            <a:extLst>
              <a:ext uri="{FF2B5EF4-FFF2-40B4-BE49-F238E27FC236}">
                <a16:creationId xmlns:a16="http://schemas.microsoft.com/office/drawing/2014/main" id="{661696DE-C845-062D-02E1-6E92514EEE7E}"/>
              </a:ext>
            </a:extLst>
          </p:cNvPr>
          <p:cNvSpPr>
            <a:spLocks noGrp="1"/>
          </p:cNvSpPr>
          <p:nvPr>
            <p:ph idx="24" hasCustomPrompt="1"/>
          </p:nvPr>
        </p:nvSpPr>
        <p:spPr>
          <a:xfrm>
            <a:off x="837803" y="5998006"/>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19" name="Group 18">
            <a:extLst>
              <a:ext uri="{FF2B5EF4-FFF2-40B4-BE49-F238E27FC236}">
                <a16:creationId xmlns:a16="http://schemas.microsoft.com/office/drawing/2014/main" id="{1561BC9B-9761-5529-43DF-EA921A154F0D}"/>
              </a:ext>
            </a:extLst>
          </p:cNvPr>
          <p:cNvGrpSpPr/>
          <p:nvPr userDrawn="1"/>
        </p:nvGrpSpPr>
        <p:grpSpPr>
          <a:xfrm>
            <a:off x="3295458" y="5396214"/>
            <a:ext cx="433371" cy="1021157"/>
            <a:chOff x="1139882" y="4461248"/>
            <a:chExt cx="473604" cy="1115959"/>
          </a:xfrm>
        </p:grpSpPr>
        <p:sp>
          <p:nvSpPr>
            <p:cNvPr id="20" name="Oval 19">
              <a:extLst>
                <a:ext uri="{FF2B5EF4-FFF2-40B4-BE49-F238E27FC236}">
                  <a16:creationId xmlns:a16="http://schemas.microsoft.com/office/drawing/2014/main" id="{CCD2ED6D-AE1F-D1EE-74D1-3AF3B2BD4E87}"/>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1" name="Oval 20">
              <a:extLst>
                <a:ext uri="{FF2B5EF4-FFF2-40B4-BE49-F238E27FC236}">
                  <a16:creationId xmlns:a16="http://schemas.microsoft.com/office/drawing/2014/main" id="{4D285034-80B0-DF22-0F58-05F4295E995E}"/>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22" name="Picture 21">
              <a:extLst>
                <a:ext uri="{FF2B5EF4-FFF2-40B4-BE49-F238E27FC236}">
                  <a16:creationId xmlns:a16="http://schemas.microsoft.com/office/drawing/2014/main" id="{2D8FFDD4-DD89-7A29-1841-4432AC96C5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23" name="Picture 22">
              <a:extLst>
                <a:ext uri="{FF2B5EF4-FFF2-40B4-BE49-F238E27FC236}">
                  <a16:creationId xmlns:a16="http://schemas.microsoft.com/office/drawing/2014/main" id="{C30D7F94-F9C8-5981-95F5-E3C4AED258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24" name="Content Placeholder 2">
            <a:extLst>
              <a:ext uri="{FF2B5EF4-FFF2-40B4-BE49-F238E27FC236}">
                <a16:creationId xmlns:a16="http://schemas.microsoft.com/office/drawing/2014/main" id="{D5EEB2B2-6E4C-F73A-DB34-813E082640B5}"/>
              </a:ext>
            </a:extLst>
          </p:cNvPr>
          <p:cNvSpPr>
            <a:spLocks noGrp="1"/>
          </p:cNvSpPr>
          <p:nvPr>
            <p:ph idx="37" hasCustomPrompt="1"/>
          </p:nvPr>
        </p:nvSpPr>
        <p:spPr>
          <a:xfrm>
            <a:off x="3890492" y="5446395"/>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25" name="Content Placeholder 2">
            <a:extLst>
              <a:ext uri="{FF2B5EF4-FFF2-40B4-BE49-F238E27FC236}">
                <a16:creationId xmlns:a16="http://schemas.microsoft.com/office/drawing/2014/main" id="{115A6D01-3596-09B6-B62E-192A4B8EA112}"/>
              </a:ext>
            </a:extLst>
          </p:cNvPr>
          <p:cNvSpPr>
            <a:spLocks noGrp="1"/>
          </p:cNvSpPr>
          <p:nvPr>
            <p:ph idx="38" hasCustomPrompt="1"/>
          </p:nvPr>
        </p:nvSpPr>
        <p:spPr>
          <a:xfrm>
            <a:off x="3890492" y="5998006"/>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26" name="Group 25">
            <a:extLst>
              <a:ext uri="{FF2B5EF4-FFF2-40B4-BE49-F238E27FC236}">
                <a16:creationId xmlns:a16="http://schemas.microsoft.com/office/drawing/2014/main" id="{219C9E24-D8A6-56AD-49C6-7DEE4C20164D}"/>
              </a:ext>
            </a:extLst>
          </p:cNvPr>
          <p:cNvGrpSpPr/>
          <p:nvPr userDrawn="1"/>
        </p:nvGrpSpPr>
        <p:grpSpPr>
          <a:xfrm>
            <a:off x="6338769" y="5396214"/>
            <a:ext cx="433371" cy="1021157"/>
            <a:chOff x="1139882" y="4461248"/>
            <a:chExt cx="473604" cy="1115959"/>
          </a:xfrm>
        </p:grpSpPr>
        <p:sp>
          <p:nvSpPr>
            <p:cNvPr id="27" name="Oval 26">
              <a:extLst>
                <a:ext uri="{FF2B5EF4-FFF2-40B4-BE49-F238E27FC236}">
                  <a16:creationId xmlns:a16="http://schemas.microsoft.com/office/drawing/2014/main" id="{DE93CAA4-60BF-E344-6000-2F3718DDBFD2}"/>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8" name="Oval 27">
              <a:extLst>
                <a:ext uri="{FF2B5EF4-FFF2-40B4-BE49-F238E27FC236}">
                  <a16:creationId xmlns:a16="http://schemas.microsoft.com/office/drawing/2014/main" id="{DE4F56F7-1E63-1B3C-1910-C1E296DCFBF6}"/>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29" name="Picture 28">
              <a:extLst>
                <a:ext uri="{FF2B5EF4-FFF2-40B4-BE49-F238E27FC236}">
                  <a16:creationId xmlns:a16="http://schemas.microsoft.com/office/drawing/2014/main" id="{F67FC570-A2DC-3042-77EF-6142A7BF36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30" name="Picture 29">
              <a:extLst>
                <a:ext uri="{FF2B5EF4-FFF2-40B4-BE49-F238E27FC236}">
                  <a16:creationId xmlns:a16="http://schemas.microsoft.com/office/drawing/2014/main" id="{A3A11DBF-2C47-D9F6-D0EB-E152C5648D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31" name="Content Placeholder 2">
            <a:extLst>
              <a:ext uri="{FF2B5EF4-FFF2-40B4-BE49-F238E27FC236}">
                <a16:creationId xmlns:a16="http://schemas.microsoft.com/office/drawing/2014/main" id="{060DFBBE-A6DC-466F-EBCA-14724F23962E}"/>
              </a:ext>
            </a:extLst>
          </p:cNvPr>
          <p:cNvSpPr>
            <a:spLocks noGrp="1"/>
          </p:cNvSpPr>
          <p:nvPr>
            <p:ph idx="39" hasCustomPrompt="1"/>
          </p:nvPr>
        </p:nvSpPr>
        <p:spPr>
          <a:xfrm>
            <a:off x="6933803" y="5446395"/>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32" name="Content Placeholder 2">
            <a:extLst>
              <a:ext uri="{FF2B5EF4-FFF2-40B4-BE49-F238E27FC236}">
                <a16:creationId xmlns:a16="http://schemas.microsoft.com/office/drawing/2014/main" id="{DE6C2E0C-8608-9B37-27A4-347A6B005991}"/>
              </a:ext>
            </a:extLst>
          </p:cNvPr>
          <p:cNvSpPr>
            <a:spLocks noGrp="1"/>
          </p:cNvSpPr>
          <p:nvPr>
            <p:ph idx="40" hasCustomPrompt="1"/>
          </p:nvPr>
        </p:nvSpPr>
        <p:spPr>
          <a:xfrm>
            <a:off x="6933803" y="5998006"/>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34" name="Group 33">
            <a:extLst>
              <a:ext uri="{FF2B5EF4-FFF2-40B4-BE49-F238E27FC236}">
                <a16:creationId xmlns:a16="http://schemas.microsoft.com/office/drawing/2014/main" id="{92F55FE4-5334-AE3D-4DC3-54EA0660CC16}"/>
              </a:ext>
            </a:extLst>
          </p:cNvPr>
          <p:cNvGrpSpPr/>
          <p:nvPr userDrawn="1"/>
        </p:nvGrpSpPr>
        <p:grpSpPr>
          <a:xfrm>
            <a:off x="9387223" y="5396214"/>
            <a:ext cx="433371" cy="1021157"/>
            <a:chOff x="1139882" y="4461248"/>
            <a:chExt cx="473604" cy="1115959"/>
          </a:xfrm>
        </p:grpSpPr>
        <p:sp>
          <p:nvSpPr>
            <p:cNvPr id="36" name="Oval 35">
              <a:extLst>
                <a:ext uri="{FF2B5EF4-FFF2-40B4-BE49-F238E27FC236}">
                  <a16:creationId xmlns:a16="http://schemas.microsoft.com/office/drawing/2014/main" id="{AACFE5AC-1791-8E89-E29D-A8CEB24F428C}"/>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41" name="Oval 40">
              <a:extLst>
                <a:ext uri="{FF2B5EF4-FFF2-40B4-BE49-F238E27FC236}">
                  <a16:creationId xmlns:a16="http://schemas.microsoft.com/office/drawing/2014/main" id="{581D9FF8-02DB-B3AC-C1C7-CA785CED20DD}"/>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42" name="Picture 41">
              <a:extLst>
                <a:ext uri="{FF2B5EF4-FFF2-40B4-BE49-F238E27FC236}">
                  <a16:creationId xmlns:a16="http://schemas.microsoft.com/office/drawing/2014/main" id="{03D5847F-288B-9C75-F458-BC9EF4494B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43" name="Picture 42">
              <a:extLst>
                <a:ext uri="{FF2B5EF4-FFF2-40B4-BE49-F238E27FC236}">
                  <a16:creationId xmlns:a16="http://schemas.microsoft.com/office/drawing/2014/main" id="{BD25A52A-72FF-CBED-DF06-4DEE48A4AE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53" name="Content Placeholder 2">
            <a:extLst>
              <a:ext uri="{FF2B5EF4-FFF2-40B4-BE49-F238E27FC236}">
                <a16:creationId xmlns:a16="http://schemas.microsoft.com/office/drawing/2014/main" id="{1665059D-517C-F31F-B289-FADB39C4CBBB}"/>
              </a:ext>
            </a:extLst>
          </p:cNvPr>
          <p:cNvSpPr>
            <a:spLocks noGrp="1"/>
          </p:cNvSpPr>
          <p:nvPr>
            <p:ph idx="41" hasCustomPrompt="1"/>
          </p:nvPr>
        </p:nvSpPr>
        <p:spPr>
          <a:xfrm>
            <a:off x="9982257" y="5446395"/>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54" name="Content Placeholder 2">
            <a:extLst>
              <a:ext uri="{FF2B5EF4-FFF2-40B4-BE49-F238E27FC236}">
                <a16:creationId xmlns:a16="http://schemas.microsoft.com/office/drawing/2014/main" id="{F389748E-FCC3-C274-1692-75C5BF58DC83}"/>
              </a:ext>
            </a:extLst>
          </p:cNvPr>
          <p:cNvSpPr>
            <a:spLocks noGrp="1"/>
          </p:cNvSpPr>
          <p:nvPr>
            <p:ph idx="42" hasCustomPrompt="1"/>
          </p:nvPr>
        </p:nvSpPr>
        <p:spPr>
          <a:xfrm>
            <a:off x="9982257" y="5998006"/>
            <a:ext cx="1966974"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Tree>
    <p:extLst>
      <p:ext uri="{BB962C8B-B14F-4D97-AF65-F5344CB8AC3E}">
        <p14:creationId xmlns:p14="http://schemas.microsoft.com/office/powerpoint/2010/main" val="3186102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_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7E119C3-D97B-E3D0-3F49-F3C13FBDC4E0}"/>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6" name="Picture 15" descr="A black and white background with a black and white background&#10;&#10;AI-generated content may be incorrect.">
            <a:extLst>
              <a:ext uri="{FF2B5EF4-FFF2-40B4-BE49-F238E27FC236}">
                <a16:creationId xmlns:a16="http://schemas.microsoft.com/office/drawing/2014/main" id="{EF784357-CD27-0A02-68CE-0C38E592B7FD}"/>
              </a:ext>
            </a:extLst>
          </p:cNvPr>
          <p:cNvPicPr>
            <a:picLocks noChangeAspect="1"/>
          </p:cNvPicPr>
          <p:nvPr userDrawn="1"/>
        </p:nvPicPr>
        <p:blipFill>
          <a:blip r:embed="rId2"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7" name="Title 1">
            <a:extLst>
              <a:ext uri="{FF2B5EF4-FFF2-40B4-BE49-F238E27FC236}">
                <a16:creationId xmlns:a16="http://schemas.microsoft.com/office/drawing/2014/main" id="{B9AE5565-C641-96C7-FA55-603B5E7D9CE0}"/>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grpSp>
        <p:nvGrpSpPr>
          <p:cNvPr id="37" name="Group 36">
            <a:extLst>
              <a:ext uri="{FF2B5EF4-FFF2-40B4-BE49-F238E27FC236}">
                <a16:creationId xmlns:a16="http://schemas.microsoft.com/office/drawing/2014/main" id="{8BC3274C-11A8-8791-007F-5747EE9E148B}"/>
              </a:ext>
            </a:extLst>
          </p:cNvPr>
          <p:cNvGrpSpPr/>
          <p:nvPr userDrawn="1"/>
        </p:nvGrpSpPr>
        <p:grpSpPr>
          <a:xfrm>
            <a:off x="0" y="1825623"/>
            <a:ext cx="12192000" cy="5032377"/>
            <a:chOff x="0" y="1825623"/>
            <a:chExt cx="16051695" cy="4782312"/>
          </a:xfrm>
        </p:grpSpPr>
        <p:sp>
          <p:nvSpPr>
            <p:cNvPr id="33" name="Rectangle 32">
              <a:extLst>
                <a:ext uri="{FF2B5EF4-FFF2-40B4-BE49-F238E27FC236}">
                  <a16:creationId xmlns:a16="http://schemas.microsoft.com/office/drawing/2014/main" id="{9945D18F-26F6-ABB9-65B3-15CE238456DD}"/>
                </a:ext>
              </a:extLst>
            </p:cNvPr>
            <p:cNvSpPr/>
            <p:nvPr userDrawn="1"/>
          </p:nvSpPr>
          <p:spPr>
            <a:xfrm>
              <a:off x="0"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35" name="Rectangle 34">
              <a:extLst>
                <a:ext uri="{FF2B5EF4-FFF2-40B4-BE49-F238E27FC236}">
                  <a16:creationId xmlns:a16="http://schemas.microsoft.com/office/drawing/2014/main" id="{B4273AF9-7305-5AC9-1966-D4F68BB059CB}"/>
                </a:ext>
              </a:extLst>
            </p:cNvPr>
            <p:cNvSpPr/>
            <p:nvPr userDrawn="1"/>
          </p:nvSpPr>
          <p:spPr>
            <a:xfrm>
              <a:off x="6420678"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4" name="Rectangle 3">
              <a:extLst>
                <a:ext uri="{FF2B5EF4-FFF2-40B4-BE49-F238E27FC236}">
                  <a16:creationId xmlns:a16="http://schemas.microsoft.com/office/drawing/2014/main" id="{01B9BB00-CCE1-0E53-A492-71E91D2FF865}"/>
                </a:ext>
              </a:extLst>
            </p:cNvPr>
            <p:cNvSpPr/>
            <p:nvPr userDrawn="1"/>
          </p:nvSpPr>
          <p:spPr>
            <a:xfrm>
              <a:off x="12841356" y="1825623"/>
              <a:ext cx="3210339" cy="4782312"/>
            </a:xfrm>
            <a:prstGeom prst="rect">
              <a:avLst/>
            </a:prstGeom>
            <a:solidFill>
              <a:srgbClr val="5CA6D9">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grpSp>
      <p:sp>
        <p:nvSpPr>
          <p:cNvPr id="5" name="Content Placeholder 2">
            <a:extLst>
              <a:ext uri="{FF2B5EF4-FFF2-40B4-BE49-F238E27FC236}">
                <a16:creationId xmlns:a16="http://schemas.microsoft.com/office/drawing/2014/main" id="{536037EF-A6E6-24B2-B1FD-29E4E4001873}"/>
              </a:ext>
            </a:extLst>
          </p:cNvPr>
          <p:cNvSpPr>
            <a:spLocks noGrp="1"/>
          </p:cNvSpPr>
          <p:nvPr>
            <p:ph idx="1" hasCustomPrompt="1"/>
          </p:nvPr>
        </p:nvSpPr>
        <p:spPr>
          <a:xfrm>
            <a:off x="199905" y="4204302"/>
            <a:ext cx="2032080" cy="630271"/>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6" name="Content Placeholder 2">
            <a:extLst>
              <a:ext uri="{FF2B5EF4-FFF2-40B4-BE49-F238E27FC236}">
                <a16:creationId xmlns:a16="http://schemas.microsoft.com/office/drawing/2014/main" id="{C20B9B32-E356-32A7-8709-7A66FE74D2A7}"/>
              </a:ext>
            </a:extLst>
          </p:cNvPr>
          <p:cNvSpPr>
            <a:spLocks noGrp="1"/>
          </p:cNvSpPr>
          <p:nvPr>
            <p:ph idx="23" hasCustomPrompt="1"/>
          </p:nvPr>
        </p:nvSpPr>
        <p:spPr>
          <a:xfrm>
            <a:off x="199905" y="4985571"/>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Content Placeholder 2">
            <a:extLst>
              <a:ext uri="{FF2B5EF4-FFF2-40B4-BE49-F238E27FC236}">
                <a16:creationId xmlns:a16="http://schemas.microsoft.com/office/drawing/2014/main" id="{24783445-5339-581D-651D-5E7BDF2AA64F}"/>
              </a:ext>
            </a:extLst>
          </p:cNvPr>
          <p:cNvSpPr>
            <a:spLocks noGrp="1"/>
          </p:cNvSpPr>
          <p:nvPr>
            <p:ph idx="26" hasCustomPrompt="1"/>
          </p:nvPr>
        </p:nvSpPr>
        <p:spPr>
          <a:xfrm>
            <a:off x="2657355" y="4985571"/>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8" name="Content Placeholder 2">
            <a:extLst>
              <a:ext uri="{FF2B5EF4-FFF2-40B4-BE49-F238E27FC236}">
                <a16:creationId xmlns:a16="http://schemas.microsoft.com/office/drawing/2014/main" id="{538010F3-E486-E8E4-0CBE-5BAEE815A47B}"/>
              </a:ext>
            </a:extLst>
          </p:cNvPr>
          <p:cNvSpPr>
            <a:spLocks noGrp="1"/>
          </p:cNvSpPr>
          <p:nvPr>
            <p:ph idx="29" hasCustomPrompt="1"/>
          </p:nvPr>
        </p:nvSpPr>
        <p:spPr>
          <a:xfrm>
            <a:off x="5086230" y="4985571"/>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1" name="Content Placeholder 2">
            <a:extLst>
              <a:ext uri="{FF2B5EF4-FFF2-40B4-BE49-F238E27FC236}">
                <a16:creationId xmlns:a16="http://schemas.microsoft.com/office/drawing/2014/main" id="{55A252C6-7448-8071-1687-B6742A2CAD0C}"/>
              </a:ext>
            </a:extLst>
          </p:cNvPr>
          <p:cNvSpPr>
            <a:spLocks noGrp="1"/>
          </p:cNvSpPr>
          <p:nvPr>
            <p:ph idx="32" hasCustomPrompt="1"/>
          </p:nvPr>
        </p:nvSpPr>
        <p:spPr>
          <a:xfrm>
            <a:off x="7524630" y="4985571"/>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4" name="Content Placeholder 2">
            <a:extLst>
              <a:ext uri="{FF2B5EF4-FFF2-40B4-BE49-F238E27FC236}">
                <a16:creationId xmlns:a16="http://schemas.microsoft.com/office/drawing/2014/main" id="{6208E540-9983-8AAB-D870-D0E434633FED}"/>
              </a:ext>
            </a:extLst>
          </p:cNvPr>
          <p:cNvSpPr>
            <a:spLocks noGrp="1"/>
          </p:cNvSpPr>
          <p:nvPr>
            <p:ph idx="35" hasCustomPrompt="1"/>
          </p:nvPr>
        </p:nvSpPr>
        <p:spPr>
          <a:xfrm>
            <a:off x="9963030" y="4985571"/>
            <a:ext cx="2032080" cy="365126"/>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2" name="Picture Placeholder 24">
            <a:extLst>
              <a:ext uri="{FF2B5EF4-FFF2-40B4-BE49-F238E27FC236}">
                <a16:creationId xmlns:a16="http://schemas.microsoft.com/office/drawing/2014/main" id="{A4127212-5EBE-89EA-9D52-D1A3E7D42604}"/>
              </a:ext>
            </a:extLst>
          </p:cNvPr>
          <p:cNvSpPr>
            <a:spLocks noGrp="1"/>
          </p:cNvSpPr>
          <p:nvPr>
            <p:ph type="pic" sz="quarter" idx="21"/>
          </p:nvPr>
        </p:nvSpPr>
        <p:spPr>
          <a:xfrm>
            <a:off x="228957" y="1950117"/>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29" name="Picture Placeholder 24">
            <a:extLst>
              <a:ext uri="{FF2B5EF4-FFF2-40B4-BE49-F238E27FC236}">
                <a16:creationId xmlns:a16="http://schemas.microsoft.com/office/drawing/2014/main" id="{091E3C0C-2927-AFEC-2C26-C6DA88EC773A}"/>
              </a:ext>
            </a:extLst>
          </p:cNvPr>
          <p:cNvSpPr>
            <a:spLocks noGrp="1"/>
          </p:cNvSpPr>
          <p:nvPr>
            <p:ph type="pic" sz="quarter" idx="37"/>
          </p:nvPr>
        </p:nvSpPr>
        <p:spPr>
          <a:xfrm>
            <a:off x="2680609" y="1950117"/>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30" name="Picture Placeholder 24">
            <a:extLst>
              <a:ext uri="{FF2B5EF4-FFF2-40B4-BE49-F238E27FC236}">
                <a16:creationId xmlns:a16="http://schemas.microsoft.com/office/drawing/2014/main" id="{830F9859-1EAC-3A4D-99D2-1E595DB3E5C9}"/>
              </a:ext>
            </a:extLst>
          </p:cNvPr>
          <p:cNvSpPr>
            <a:spLocks noGrp="1"/>
          </p:cNvSpPr>
          <p:nvPr>
            <p:ph type="pic" sz="quarter" idx="38"/>
          </p:nvPr>
        </p:nvSpPr>
        <p:spPr>
          <a:xfrm>
            <a:off x="5105757" y="1950117"/>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31" name="Picture Placeholder 24">
            <a:extLst>
              <a:ext uri="{FF2B5EF4-FFF2-40B4-BE49-F238E27FC236}">
                <a16:creationId xmlns:a16="http://schemas.microsoft.com/office/drawing/2014/main" id="{5E9D85D5-9521-D658-A55F-0E99A9BE4A59}"/>
              </a:ext>
            </a:extLst>
          </p:cNvPr>
          <p:cNvSpPr>
            <a:spLocks noGrp="1"/>
          </p:cNvSpPr>
          <p:nvPr>
            <p:ph type="pic" sz="quarter" idx="39"/>
          </p:nvPr>
        </p:nvSpPr>
        <p:spPr>
          <a:xfrm>
            <a:off x="7530905" y="1950117"/>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32" name="Picture Placeholder 24">
            <a:extLst>
              <a:ext uri="{FF2B5EF4-FFF2-40B4-BE49-F238E27FC236}">
                <a16:creationId xmlns:a16="http://schemas.microsoft.com/office/drawing/2014/main" id="{3C99BB17-818F-BBD3-C0FD-8BE4A7AF3759}"/>
              </a:ext>
            </a:extLst>
          </p:cNvPr>
          <p:cNvSpPr>
            <a:spLocks noGrp="1"/>
          </p:cNvSpPr>
          <p:nvPr>
            <p:ph type="pic" sz="quarter" idx="40"/>
          </p:nvPr>
        </p:nvSpPr>
        <p:spPr>
          <a:xfrm>
            <a:off x="9982558" y="1950117"/>
            <a:ext cx="1980843" cy="1980841"/>
          </a:xfrm>
          <a:prstGeom prst="ellipse">
            <a:avLst/>
          </a:prstGeom>
        </p:spPr>
        <p:txBody>
          <a:bodyPr>
            <a:normAutofit/>
          </a:bodyPr>
          <a:lstStyle>
            <a:lvl1pPr marL="0" indent="0" algn="ctr">
              <a:buNone/>
              <a:defRPr sz="1600" b="0" i="0">
                <a:latin typeface="Lato" panose="020F0502020204030203" pitchFamily="34" charset="77"/>
              </a:defRPr>
            </a:lvl1pPr>
          </a:lstStyle>
          <a:p>
            <a:endParaRPr lang="en-US"/>
          </a:p>
          <a:p>
            <a:endParaRPr lang="en-US"/>
          </a:p>
          <a:p>
            <a:endParaRPr lang="en-US"/>
          </a:p>
          <a:p>
            <a:r>
              <a:rPr lang="en-US"/>
              <a:t>Speaker Photo</a:t>
            </a:r>
          </a:p>
        </p:txBody>
      </p:sp>
      <p:sp>
        <p:nvSpPr>
          <p:cNvPr id="3" name="Content Placeholder 2">
            <a:extLst>
              <a:ext uri="{FF2B5EF4-FFF2-40B4-BE49-F238E27FC236}">
                <a16:creationId xmlns:a16="http://schemas.microsoft.com/office/drawing/2014/main" id="{4F1641E3-D8A5-953C-E551-DD1BAF328508}"/>
              </a:ext>
            </a:extLst>
          </p:cNvPr>
          <p:cNvSpPr>
            <a:spLocks noGrp="1"/>
          </p:cNvSpPr>
          <p:nvPr>
            <p:ph idx="41" hasCustomPrompt="1"/>
          </p:nvPr>
        </p:nvSpPr>
        <p:spPr>
          <a:xfrm>
            <a:off x="2653748" y="4204302"/>
            <a:ext cx="2032080" cy="630271"/>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26" name="Content Placeholder 2">
            <a:extLst>
              <a:ext uri="{FF2B5EF4-FFF2-40B4-BE49-F238E27FC236}">
                <a16:creationId xmlns:a16="http://schemas.microsoft.com/office/drawing/2014/main" id="{DCE7DEA3-90BF-D927-83FA-FE001EBC039B}"/>
              </a:ext>
            </a:extLst>
          </p:cNvPr>
          <p:cNvSpPr>
            <a:spLocks noGrp="1"/>
          </p:cNvSpPr>
          <p:nvPr>
            <p:ph idx="42" hasCustomPrompt="1"/>
          </p:nvPr>
        </p:nvSpPr>
        <p:spPr>
          <a:xfrm>
            <a:off x="5079960" y="4204302"/>
            <a:ext cx="2032080" cy="630271"/>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27" name="Content Placeholder 2">
            <a:extLst>
              <a:ext uri="{FF2B5EF4-FFF2-40B4-BE49-F238E27FC236}">
                <a16:creationId xmlns:a16="http://schemas.microsoft.com/office/drawing/2014/main" id="{0CD4354F-F506-2AFA-5F63-ED0BDC45F3E7}"/>
              </a:ext>
            </a:extLst>
          </p:cNvPr>
          <p:cNvSpPr>
            <a:spLocks noGrp="1"/>
          </p:cNvSpPr>
          <p:nvPr>
            <p:ph idx="43" hasCustomPrompt="1"/>
          </p:nvPr>
        </p:nvSpPr>
        <p:spPr>
          <a:xfrm>
            <a:off x="7518360" y="4204302"/>
            <a:ext cx="2032080" cy="630271"/>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28" name="Content Placeholder 2">
            <a:extLst>
              <a:ext uri="{FF2B5EF4-FFF2-40B4-BE49-F238E27FC236}">
                <a16:creationId xmlns:a16="http://schemas.microsoft.com/office/drawing/2014/main" id="{E8A04B0B-33F1-94D9-A2AB-7B9377C28DE2}"/>
              </a:ext>
            </a:extLst>
          </p:cNvPr>
          <p:cNvSpPr>
            <a:spLocks noGrp="1"/>
          </p:cNvSpPr>
          <p:nvPr>
            <p:ph idx="44" hasCustomPrompt="1"/>
          </p:nvPr>
        </p:nvSpPr>
        <p:spPr>
          <a:xfrm>
            <a:off x="9956760" y="4204301"/>
            <a:ext cx="2032080" cy="630271"/>
          </a:xfrm>
        </p:spPr>
        <p:txBody>
          <a:bodyPr>
            <a:normAutofit/>
          </a:bodyPr>
          <a:lstStyle>
            <a:lvl1pPr marL="0" indent="0">
              <a:buNone/>
              <a:defRPr sz="2000">
                <a:solidFill>
                  <a:srgbClr val="1E306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grpSp>
        <p:nvGrpSpPr>
          <p:cNvPr id="43" name="Group 42">
            <a:extLst>
              <a:ext uri="{FF2B5EF4-FFF2-40B4-BE49-F238E27FC236}">
                <a16:creationId xmlns:a16="http://schemas.microsoft.com/office/drawing/2014/main" id="{50A9AE8B-1678-7350-988A-B199120B3C6C}"/>
              </a:ext>
            </a:extLst>
          </p:cNvPr>
          <p:cNvGrpSpPr/>
          <p:nvPr userDrawn="1"/>
        </p:nvGrpSpPr>
        <p:grpSpPr>
          <a:xfrm>
            <a:off x="199905" y="5501695"/>
            <a:ext cx="433371" cy="1021157"/>
            <a:chOff x="1139882" y="4461248"/>
            <a:chExt cx="473604" cy="1115959"/>
          </a:xfrm>
        </p:grpSpPr>
        <p:sp>
          <p:nvSpPr>
            <p:cNvPr id="44" name="Oval 43">
              <a:extLst>
                <a:ext uri="{FF2B5EF4-FFF2-40B4-BE49-F238E27FC236}">
                  <a16:creationId xmlns:a16="http://schemas.microsoft.com/office/drawing/2014/main" id="{6869E881-E2AC-CC62-C316-9F41785F74A5}"/>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45" name="Oval 44">
              <a:extLst>
                <a:ext uri="{FF2B5EF4-FFF2-40B4-BE49-F238E27FC236}">
                  <a16:creationId xmlns:a16="http://schemas.microsoft.com/office/drawing/2014/main" id="{2E5683E1-B3AE-6AA7-4C13-418E6E5DA7C8}"/>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46" name="Picture 45">
              <a:extLst>
                <a:ext uri="{FF2B5EF4-FFF2-40B4-BE49-F238E27FC236}">
                  <a16:creationId xmlns:a16="http://schemas.microsoft.com/office/drawing/2014/main" id="{A4DE1434-027D-6CC5-CA98-5E6A778C3F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47" name="Picture 46">
              <a:extLst>
                <a:ext uri="{FF2B5EF4-FFF2-40B4-BE49-F238E27FC236}">
                  <a16:creationId xmlns:a16="http://schemas.microsoft.com/office/drawing/2014/main" id="{D3C73320-F5B3-AC4A-89FE-BD4AA4A50E4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48" name="Content Placeholder 2">
            <a:extLst>
              <a:ext uri="{FF2B5EF4-FFF2-40B4-BE49-F238E27FC236}">
                <a16:creationId xmlns:a16="http://schemas.microsoft.com/office/drawing/2014/main" id="{08FD4C24-E85E-D42F-A0FE-4CFEC4611A17}"/>
              </a:ext>
            </a:extLst>
          </p:cNvPr>
          <p:cNvSpPr>
            <a:spLocks noGrp="1"/>
          </p:cNvSpPr>
          <p:nvPr>
            <p:ph idx="30" hasCustomPrompt="1"/>
          </p:nvPr>
        </p:nvSpPr>
        <p:spPr>
          <a:xfrm>
            <a:off x="794939" y="5551876"/>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49" name="Content Placeholder 2">
            <a:extLst>
              <a:ext uri="{FF2B5EF4-FFF2-40B4-BE49-F238E27FC236}">
                <a16:creationId xmlns:a16="http://schemas.microsoft.com/office/drawing/2014/main" id="{70240D6C-4ACA-5968-D992-58D8979BDA89}"/>
              </a:ext>
            </a:extLst>
          </p:cNvPr>
          <p:cNvSpPr>
            <a:spLocks noGrp="1"/>
          </p:cNvSpPr>
          <p:nvPr>
            <p:ph idx="24" hasCustomPrompt="1"/>
          </p:nvPr>
        </p:nvSpPr>
        <p:spPr>
          <a:xfrm>
            <a:off x="794939" y="6103487"/>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50" name="Group 49">
            <a:extLst>
              <a:ext uri="{FF2B5EF4-FFF2-40B4-BE49-F238E27FC236}">
                <a16:creationId xmlns:a16="http://schemas.microsoft.com/office/drawing/2014/main" id="{C00FFE8E-1E0E-1571-6E7A-863F66778E2B}"/>
              </a:ext>
            </a:extLst>
          </p:cNvPr>
          <p:cNvGrpSpPr/>
          <p:nvPr userDrawn="1"/>
        </p:nvGrpSpPr>
        <p:grpSpPr>
          <a:xfrm>
            <a:off x="2655722" y="5501695"/>
            <a:ext cx="433371" cy="1021157"/>
            <a:chOff x="1139882" y="4461248"/>
            <a:chExt cx="473604" cy="1115959"/>
          </a:xfrm>
        </p:grpSpPr>
        <p:sp>
          <p:nvSpPr>
            <p:cNvPr id="51" name="Oval 50">
              <a:extLst>
                <a:ext uri="{FF2B5EF4-FFF2-40B4-BE49-F238E27FC236}">
                  <a16:creationId xmlns:a16="http://schemas.microsoft.com/office/drawing/2014/main" id="{6B67C026-A247-DBB7-A030-2D68DA28ECCA}"/>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2" name="Oval 51">
              <a:extLst>
                <a:ext uri="{FF2B5EF4-FFF2-40B4-BE49-F238E27FC236}">
                  <a16:creationId xmlns:a16="http://schemas.microsoft.com/office/drawing/2014/main" id="{83A1ADEC-3495-BA37-95FF-95888E0963D9}"/>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53" name="Picture 52">
              <a:extLst>
                <a:ext uri="{FF2B5EF4-FFF2-40B4-BE49-F238E27FC236}">
                  <a16:creationId xmlns:a16="http://schemas.microsoft.com/office/drawing/2014/main" id="{43D08DBC-CD0E-C065-B991-0DDBE80C7D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54" name="Picture 53">
              <a:extLst>
                <a:ext uri="{FF2B5EF4-FFF2-40B4-BE49-F238E27FC236}">
                  <a16:creationId xmlns:a16="http://schemas.microsoft.com/office/drawing/2014/main" id="{1430AB87-E953-C0A9-0170-5352416E93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55" name="Content Placeholder 2">
            <a:extLst>
              <a:ext uri="{FF2B5EF4-FFF2-40B4-BE49-F238E27FC236}">
                <a16:creationId xmlns:a16="http://schemas.microsoft.com/office/drawing/2014/main" id="{5AEE57FE-F656-69DB-C2EE-4D58D9C15034}"/>
              </a:ext>
            </a:extLst>
          </p:cNvPr>
          <p:cNvSpPr>
            <a:spLocks noGrp="1"/>
          </p:cNvSpPr>
          <p:nvPr>
            <p:ph idx="45" hasCustomPrompt="1"/>
          </p:nvPr>
        </p:nvSpPr>
        <p:spPr>
          <a:xfrm>
            <a:off x="3250756" y="5551876"/>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56" name="Content Placeholder 2">
            <a:extLst>
              <a:ext uri="{FF2B5EF4-FFF2-40B4-BE49-F238E27FC236}">
                <a16:creationId xmlns:a16="http://schemas.microsoft.com/office/drawing/2014/main" id="{23C9E241-3264-9F0D-62F9-EC5483FAB9A2}"/>
              </a:ext>
            </a:extLst>
          </p:cNvPr>
          <p:cNvSpPr>
            <a:spLocks noGrp="1"/>
          </p:cNvSpPr>
          <p:nvPr>
            <p:ph idx="46" hasCustomPrompt="1"/>
          </p:nvPr>
        </p:nvSpPr>
        <p:spPr>
          <a:xfrm>
            <a:off x="3250756" y="6103487"/>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57" name="Group 56">
            <a:extLst>
              <a:ext uri="{FF2B5EF4-FFF2-40B4-BE49-F238E27FC236}">
                <a16:creationId xmlns:a16="http://schemas.microsoft.com/office/drawing/2014/main" id="{35DDF32C-64D3-B356-7D5D-F93F6CB350AE}"/>
              </a:ext>
            </a:extLst>
          </p:cNvPr>
          <p:cNvGrpSpPr/>
          <p:nvPr userDrawn="1"/>
        </p:nvGrpSpPr>
        <p:grpSpPr>
          <a:xfrm>
            <a:off x="5085413" y="5501695"/>
            <a:ext cx="433371" cy="1021157"/>
            <a:chOff x="1139882" y="4461248"/>
            <a:chExt cx="473604" cy="1115959"/>
          </a:xfrm>
        </p:grpSpPr>
        <p:sp>
          <p:nvSpPr>
            <p:cNvPr id="58" name="Oval 57">
              <a:extLst>
                <a:ext uri="{FF2B5EF4-FFF2-40B4-BE49-F238E27FC236}">
                  <a16:creationId xmlns:a16="http://schemas.microsoft.com/office/drawing/2014/main" id="{2A5E0193-B395-C45C-81F0-7945C7DB5FD3}"/>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9" name="Oval 58">
              <a:extLst>
                <a:ext uri="{FF2B5EF4-FFF2-40B4-BE49-F238E27FC236}">
                  <a16:creationId xmlns:a16="http://schemas.microsoft.com/office/drawing/2014/main" id="{1FD3EC07-62D3-7150-B31F-57D4196BE122}"/>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60" name="Picture 59">
              <a:extLst>
                <a:ext uri="{FF2B5EF4-FFF2-40B4-BE49-F238E27FC236}">
                  <a16:creationId xmlns:a16="http://schemas.microsoft.com/office/drawing/2014/main" id="{9020B0F9-05F1-66D6-3EA3-42D21B344E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61" name="Picture 60">
              <a:extLst>
                <a:ext uri="{FF2B5EF4-FFF2-40B4-BE49-F238E27FC236}">
                  <a16:creationId xmlns:a16="http://schemas.microsoft.com/office/drawing/2014/main" id="{13216456-C28E-880E-4318-5E83F94EB6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62" name="Content Placeholder 2">
            <a:extLst>
              <a:ext uri="{FF2B5EF4-FFF2-40B4-BE49-F238E27FC236}">
                <a16:creationId xmlns:a16="http://schemas.microsoft.com/office/drawing/2014/main" id="{C0C34E24-70BC-5276-1D4C-8BE5C398AC84}"/>
              </a:ext>
            </a:extLst>
          </p:cNvPr>
          <p:cNvSpPr>
            <a:spLocks noGrp="1"/>
          </p:cNvSpPr>
          <p:nvPr>
            <p:ph idx="47" hasCustomPrompt="1"/>
          </p:nvPr>
        </p:nvSpPr>
        <p:spPr>
          <a:xfrm>
            <a:off x="5680447" y="5551876"/>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63" name="Content Placeholder 2">
            <a:extLst>
              <a:ext uri="{FF2B5EF4-FFF2-40B4-BE49-F238E27FC236}">
                <a16:creationId xmlns:a16="http://schemas.microsoft.com/office/drawing/2014/main" id="{BDAD2303-9FAE-5D49-F646-942F11F4B908}"/>
              </a:ext>
            </a:extLst>
          </p:cNvPr>
          <p:cNvSpPr>
            <a:spLocks noGrp="1"/>
          </p:cNvSpPr>
          <p:nvPr>
            <p:ph idx="48" hasCustomPrompt="1"/>
          </p:nvPr>
        </p:nvSpPr>
        <p:spPr>
          <a:xfrm>
            <a:off x="5680447" y="6103487"/>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64" name="Group 63">
            <a:extLst>
              <a:ext uri="{FF2B5EF4-FFF2-40B4-BE49-F238E27FC236}">
                <a16:creationId xmlns:a16="http://schemas.microsoft.com/office/drawing/2014/main" id="{8DB78406-A610-2B30-8EC6-3A3D1776D2D9}"/>
              </a:ext>
            </a:extLst>
          </p:cNvPr>
          <p:cNvGrpSpPr/>
          <p:nvPr userDrawn="1"/>
        </p:nvGrpSpPr>
        <p:grpSpPr>
          <a:xfrm>
            <a:off x="7530548" y="5501695"/>
            <a:ext cx="433371" cy="1021157"/>
            <a:chOff x="1139882" y="4461248"/>
            <a:chExt cx="473604" cy="1115959"/>
          </a:xfrm>
        </p:grpSpPr>
        <p:sp>
          <p:nvSpPr>
            <p:cNvPr id="65" name="Oval 64">
              <a:extLst>
                <a:ext uri="{FF2B5EF4-FFF2-40B4-BE49-F238E27FC236}">
                  <a16:creationId xmlns:a16="http://schemas.microsoft.com/office/drawing/2014/main" id="{3C68DDA0-88FA-065A-404C-752AF2CBFB0C}"/>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66" name="Oval 65">
              <a:extLst>
                <a:ext uri="{FF2B5EF4-FFF2-40B4-BE49-F238E27FC236}">
                  <a16:creationId xmlns:a16="http://schemas.microsoft.com/office/drawing/2014/main" id="{80B5468A-2F11-9C62-7A82-6FA65F859E4C}"/>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67" name="Picture 66">
              <a:extLst>
                <a:ext uri="{FF2B5EF4-FFF2-40B4-BE49-F238E27FC236}">
                  <a16:creationId xmlns:a16="http://schemas.microsoft.com/office/drawing/2014/main" id="{0714212C-AF7F-E561-0358-C812253053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68" name="Picture 67">
              <a:extLst>
                <a:ext uri="{FF2B5EF4-FFF2-40B4-BE49-F238E27FC236}">
                  <a16:creationId xmlns:a16="http://schemas.microsoft.com/office/drawing/2014/main" id="{78E78D81-38D6-A433-FE04-D698581B894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69" name="Content Placeholder 2">
            <a:extLst>
              <a:ext uri="{FF2B5EF4-FFF2-40B4-BE49-F238E27FC236}">
                <a16:creationId xmlns:a16="http://schemas.microsoft.com/office/drawing/2014/main" id="{17E07AE5-B543-465C-5B7D-8761CCBF2185}"/>
              </a:ext>
            </a:extLst>
          </p:cNvPr>
          <p:cNvSpPr>
            <a:spLocks noGrp="1"/>
          </p:cNvSpPr>
          <p:nvPr>
            <p:ph idx="49" hasCustomPrompt="1"/>
          </p:nvPr>
        </p:nvSpPr>
        <p:spPr>
          <a:xfrm>
            <a:off x="8125582" y="5551876"/>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70" name="Content Placeholder 2">
            <a:extLst>
              <a:ext uri="{FF2B5EF4-FFF2-40B4-BE49-F238E27FC236}">
                <a16:creationId xmlns:a16="http://schemas.microsoft.com/office/drawing/2014/main" id="{9CE6086B-548B-F8DA-624C-703FBBE3A73C}"/>
              </a:ext>
            </a:extLst>
          </p:cNvPr>
          <p:cNvSpPr>
            <a:spLocks noGrp="1"/>
          </p:cNvSpPr>
          <p:nvPr>
            <p:ph idx="50" hasCustomPrompt="1"/>
          </p:nvPr>
        </p:nvSpPr>
        <p:spPr>
          <a:xfrm>
            <a:off x="8125582" y="6103487"/>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grpSp>
        <p:nvGrpSpPr>
          <p:cNvPr id="71" name="Group 70">
            <a:extLst>
              <a:ext uri="{FF2B5EF4-FFF2-40B4-BE49-F238E27FC236}">
                <a16:creationId xmlns:a16="http://schemas.microsoft.com/office/drawing/2014/main" id="{8D7DEE34-BD3E-6BC5-D1CB-3E6CA5AD67EB}"/>
              </a:ext>
            </a:extLst>
          </p:cNvPr>
          <p:cNvGrpSpPr/>
          <p:nvPr userDrawn="1"/>
        </p:nvGrpSpPr>
        <p:grpSpPr>
          <a:xfrm>
            <a:off x="9968948" y="5501695"/>
            <a:ext cx="433371" cy="1021157"/>
            <a:chOff x="1139882" y="4461248"/>
            <a:chExt cx="473604" cy="1115959"/>
          </a:xfrm>
        </p:grpSpPr>
        <p:sp>
          <p:nvSpPr>
            <p:cNvPr id="72" name="Oval 71">
              <a:extLst>
                <a:ext uri="{FF2B5EF4-FFF2-40B4-BE49-F238E27FC236}">
                  <a16:creationId xmlns:a16="http://schemas.microsoft.com/office/drawing/2014/main" id="{D8BDB8DF-5F2D-DA17-E1B5-28D8931E713D}"/>
                </a:ext>
              </a:extLst>
            </p:cNvPr>
            <p:cNvSpPr/>
            <p:nvPr userDrawn="1"/>
          </p:nvSpPr>
          <p:spPr>
            <a:xfrm>
              <a:off x="1139882" y="4461248"/>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73" name="Oval 72">
              <a:extLst>
                <a:ext uri="{FF2B5EF4-FFF2-40B4-BE49-F238E27FC236}">
                  <a16:creationId xmlns:a16="http://schemas.microsoft.com/office/drawing/2014/main" id="{A72FFE9D-A726-AA89-F054-9080DF93A078}"/>
                </a:ext>
              </a:extLst>
            </p:cNvPr>
            <p:cNvSpPr/>
            <p:nvPr userDrawn="1"/>
          </p:nvSpPr>
          <p:spPr>
            <a:xfrm>
              <a:off x="1139882" y="5103603"/>
              <a:ext cx="473604" cy="473604"/>
            </a:xfrm>
            <a:prstGeom prst="ellipse">
              <a:avLst/>
            </a:prstGeom>
            <a:solidFill>
              <a:srgbClr val="1E3062"/>
            </a:solidFill>
            <a:ln w="57150">
              <a:solidFill>
                <a:srgbClr val="1E3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74" name="Picture 73">
              <a:extLst>
                <a:ext uri="{FF2B5EF4-FFF2-40B4-BE49-F238E27FC236}">
                  <a16:creationId xmlns:a16="http://schemas.microsoft.com/office/drawing/2014/main" id="{6DBBA0C0-AA4B-C6B6-19A7-1A502987D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882" y="5103601"/>
              <a:ext cx="473604" cy="473604"/>
            </a:xfrm>
            <a:prstGeom prst="rect">
              <a:avLst/>
            </a:prstGeom>
          </p:spPr>
        </p:pic>
        <p:pic>
          <p:nvPicPr>
            <p:cNvPr id="75" name="Picture 74">
              <a:extLst>
                <a:ext uri="{FF2B5EF4-FFF2-40B4-BE49-F238E27FC236}">
                  <a16:creationId xmlns:a16="http://schemas.microsoft.com/office/drawing/2014/main" id="{3A69AA99-D616-DDF4-FA12-5135DB364D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882" y="4461248"/>
              <a:ext cx="473604" cy="473604"/>
            </a:xfrm>
            <a:prstGeom prst="rect">
              <a:avLst/>
            </a:prstGeom>
          </p:spPr>
        </p:pic>
      </p:grpSp>
      <p:sp>
        <p:nvSpPr>
          <p:cNvPr id="76" name="Content Placeholder 2">
            <a:extLst>
              <a:ext uri="{FF2B5EF4-FFF2-40B4-BE49-F238E27FC236}">
                <a16:creationId xmlns:a16="http://schemas.microsoft.com/office/drawing/2014/main" id="{B09F18E7-964B-6776-0128-D943EE8CE798}"/>
              </a:ext>
            </a:extLst>
          </p:cNvPr>
          <p:cNvSpPr>
            <a:spLocks noGrp="1"/>
          </p:cNvSpPr>
          <p:nvPr>
            <p:ph idx="51" hasCustomPrompt="1"/>
          </p:nvPr>
        </p:nvSpPr>
        <p:spPr>
          <a:xfrm>
            <a:off x="10563982" y="5551876"/>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77" name="Content Placeholder 2">
            <a:extLst>
              <a:ext uri="{FF2B5EF4-FFF2-40B4-BE49-F238E27FC236}">
                <a16:creationId xmlns:a16="http://schemas.microsoft.com/office/drawing/2014/main" id="{8655740D-425B-2E69-F713-05D2B99C189E}"/>
              </a:ext>
            </a:extLst>
          </p:cNvPr>
          <p:cNvSpPr>
            <a:spLocks noGrp="1"/>
          </p:cNvSpPr>
          <p:nvPr>
            <p:ph idx="52" hasCustomPrompt="1"/>
          </p:nvPr>
        </p:nvSpPr>
        <p:spPr>
          <a:xfrm>
            <a:off x="10563982" y="6103487"/>
            <a:ext cx="1437046" cy="365126"/>
          </a:xfrm>
        </p:spPr>
        <p:txBody>
          <a:bodyPr>
            <a:normAutofit/>
          </a:bodyPr>
          <a:lstStyle>
            <a:lvl1pPr marL="0" indent="0">
              <a:buNone/>
              <a:defRPr sz="12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spTree>
    <p:extLst>
      <p:ext uri="{BB962C8B-B14F-4D97-AF65-F5344CB8AC3E}">
        <p14:creationId xmlns:p14="http://schemas.microsoft.com/office/powerpoint/2010/main" val="129248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8AF-98A0-AD31-355C-313414C06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B08931-7F17-8660-31ED-EA224CC3A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C48B8A-D646-8452-0710-4AF2494A8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199888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68E778-6869-0204-C0E6-CC7317E41008}"/>
              </a:ext>
            </a:extLst>
          </p:cNvPr>
          <p:cNvSpPr/>
          <p:nvPr userDrawn="1"/>
        </p:nvSpPr>
        <p:spPr>
          <a:xfrm rot="10800000">
            <a:off x="0" y="-3"/>
            <a:ext cx="12192000" cy="6858002"/>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3" name="Picture 2" descr="A black and white background with a black and white background&#10;&#10;AI-generated content may be incorrect.">
            <a:extLst>
              <a:ext uri="{FF2B5EF4-FFF2-40B4-BE49-F238E27FC236}">
                <a16:creationId xmlns:a16="http://schemas.microsoft.com/office/drawing/2014/main" id="{3713D7A7-3ECD-F35C-C267-F46CE104CF11}"/>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l="30218" t="1" b="82"/>
          <a:stretch/>
        </p:blipFill>
        <p:spPr>
          <a:xfrm>
            <a:off x="0" y="-6076"/>
            <a:ext cx="12197450" cy="6867144"/>
          </a:xfrm>
          <a:prstGeom prst="rect">
            <a:avLst/>
          </a:prstGeom>
        </p:spPr>
      </p:pic>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4" name="Rectangle 3">
            <a:extLst>
              <a:ext uri="{FF2B5EF4-FFF2-40B4-BE49-F238E27FC236}">
                <a16:creationId xmlns:a16="http://schemas.microsoft.com/office/drawing/2014/main" id="{CACA9BE2-9D72-B436-FD28-06B4224B154F}"/>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 name="Title 1">
            <a:extLst>
              <a:ext uri="{FF2B5EF4-FFF2-40B4-BE49-F238E27FC236}">
                <a16:creationId xmlns:a16="http://schemas.microsoft.com/office/drawing/2014/main" id="{CE98FA87-0DFC-4271-5DCD-EF4BED9B3382}"/>
              </a:ext>
            </a:extLst>
          </p:cNvPr>
          <p:cNvSpPr>
            <a:spLocks noGrp="1"/>
          </p:cNvSpPr>
          <p:nvPr>
            <p:ph type="title"/>
          </p:nvPr>
        </p:nvSpPr>
        <p:spPr>
          <a:xfrm>
            <a:off x="5287745" y="394054"/>
            <a:ext cx="6126073" cy="1325563"/>
          </a:xfrm>
        </p:spPr>
        <p:txBody>
          <a:bodyPr/>
          <a:lstStyle>
            <a:lvl1pPr algn="l">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Picture Placeholder 24">
            <a:extLst>
              <a:ext uri="{FF2B5EF4-FFF2-40B4-BE49-F238E27FC236}">
                <a16:creationId xmlns:a16="http://schemas.microsoft.com/office/drawing/2014/main" id="{A2801298-B554-DA8E-A761-66134B76AB25}"/>
              </a:ext>
            </a:extLst>
          </p:cNvPr>
          <p:cNvSpPr>
            <a:spLocks noGrp="1"/>
          </p:cNvSpPr>
          <p:nvPr>
            <p:ph type="pic" sz="quarter" idx="21"/>
          </p:nvPr>
        </p:nvSpPr>
        <p:spPr>
          <a:xfrm>
            <a:off x="0" y="-9144"/>
            <a:ext cx="4509563" cy="3438143"/>
          </a:xfrm>
        </p:spPr>
        <p:txBody>
          <a:bodyPr>
            <a:normAutofit/>
          </a:bodyPr>
          <a:lstStyle>
            <a:lvl1pPr marL="0" indent="0" algn="ctr">
              <a:buNone/>
              <a:defRPr sz="1600" b="0" i="0">
                <a:solidFill>
                  <a:schemeClr val="bg1"/>
                </a:solidFill>
                <a:latin typeface="Lato" panose="020F0502020204030203" pitchFamily="34" charset="77"/>
              </a:defRPr>
            </a:lvl1pPr>
          </a:lstStyle>
          <a:p>
            <a:endParaRPr lang="en-US"/>
          </a:p>
          <a:p>
            <a:endParaRPr lang="en-US"/>
          </a:p>
          <a:p>
            <a:endParaRPr lang="en-US"/>
          </a:p>
          <a:p>
            <a:endParaRPr lang="en-US"/>
          </a:p>
          <a:p>
            <a:r>
              <a:rPr lang="en-US"/>
              <a:t>Photo Placeholder</a:t>
            </a:r>
          </a:p>
        </p:txBody>
      </p:sp>
      <p:sp>
        <p:nvSpPr>
          <p:cNvPr id="9" name="Picture Placeholder 24">
            <a:extLst>
              <a:ext uri="{FF2B5EF4-FFF2-40B4-BE49-F238E27FC236}">
                <a16:creationId xmlns:a16="http://schemas.microsoft.com/office/drawing/2014/main" id="{D4CF74DC-96DD-9865-0F25-6BDCD0E6019A}"/>
              </a:ext>
            </a:extLst>
          </p:cNvPr>
          <p:cNvSpPr>
            <a:spLocks noGrp="1"/>
          </p:cNvSpPr>
          <p:nvPr>
            <p:ph type="pic" sz="quarter" idx="22"/>
          </p:nvPr>
        </p:nvSpPr>
        <p:spPr>
          <a:xfrm>
            <a:off x="0" y="3436421"/>
            <a:ext cx="4509563" cy="3438143"/>
          </a:xfrm>
        </p:spPr>
        <p:txBody>
          <a:bodyPr>
            <a:normAutofit/>
          </a:bodyPr>
          <a:lstStyle>
            <a:lvl1pPr marL="0" indent="0" algn="ctr">
              <a:buNone/>
              <a:defRPr sz="1600" b="0" i="0">
                <a:solidFill>
                  <a:schemeClr val="bg1"/>
                </a:solidFill>
                <a:latin typeface="Lato" panose="020F0502020204030203" pitchFamily="34" charset="77"/>
              </a:defRPr>
            </a:lvl1pPr>
          </a:lstStyle>
          <a:p>
            <a:endParaRPr lang="en-US"/>
          </a:p>
          <a:p>
            <a:endParaRPr lang="en-US"/>
          </a:p>
          <a:p>
            <a:endParaRPr lang="en-US"/>
          </a:p>
          <a:p>
            <a:endParaRPr lang="en-US"/>
          </a:p>
          <a:p>
            <a:r>
              <a:rPr lang="en-US"/>
              <a:t>Photo Placeholder</a:t>
            </a:r>
          </a:p>
        </p:txBody>
      </p:sp>
      <p:sp>
        <p:nvSpPr>
          <p:cNvPr id="10" name="Content Placeholder 2">
            <a:extLst>
              <a:ext uri="{FF2B5EF4-FFF2-40B4-BE49-F238E27FC236}">
                <a16:creationId xmlns:a16="http://schemas.microsoft.com/office/drawing/2014/main" id="{4BE96C43-F42E-8221-302D-321938DF09CE}"/>
              </a:ext>
            </a:extLst>
          </p:cNvPr>
          <p:cNvSpPr>
            <a:spLocks noGrp="1"/>
          </p:cNvSpPr>
          <p:nvPr>
            <p:ph idx="1" hasCustomPrompt="1"/>
          </p:nvPr>
        </p:nvSpPr>
        <p:spPr>
          <a:xfrm>
            <a:off x="5287745" y="2113675"/>
            <a:ext cx="6126073" cy="365126"/>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2" name="Content Placeholder 2">
            <a:extLst>
              <a:ext uri="{FF2B5EF4-FFF2-40B4-BE49-F238E27FC236}">
                <a16:creationId xmlns:a16="http://schemas.microsoft.com/office/drawing/2014/main" id="{D1BD56D2-DEF7-91C4-82C2-000A125B97E6}"/>
              </a:ext>
            </a:extLst>
          </p:cNvPr>
          <p:cNvSpPr>
            <a:spLocks noGrp="1"/>
          </p:cNvSpPr>
          <p:nvPr>
            <p:ph idx="23" hasCustomPrompt="1"/>
          </p:nvPr>
        </p:nvSpPr>
        <p:spPr>
          <a:xfrm>
            <a:off x="5287745" y="2816040"/>
            <a:ext cx="6126073" cy="365126"/>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3" name="Content Placeholder 2">
            <a:extLst>
              <a:ext uri="{FF2B5EF4-FFF2-40B4-BE49-F238E27FC236}">
                <a16:creationId xmlns:a16="http://schemas.microsoft.com/office/drawing/2014/main" id="{69E19D6A-30EF-379D-5F9D-FED329F24DD9}"/>
              </a:ext>
            </a:extLst>
          </p:cNvPr>
          <p:cNvSpPr>
            <a:spLocks noGrp="1"/>
          </p:cNvSpPr>
          <p:nvPr>
            <p:ph idx="24" hasCustomPrompt="1"/>
          </p:nvPr>
        </p:nvSpPr>
        <p:spPr>
          <a:xfrm>
            <a:off x="5287745" y="3518405"/>
            <a:ext cx="6126073" cy="365126"/>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4" name="Content Placeholder 2">
            <a:extLst>
              <a:ext uri="{FF2B5EF4-FFF2-40B4-BE49-F238E27FC236}">
                <a16:creationId xmlns:a16="http://schemas.microsoft.com/office/drawing/2014/main" id="{1BAC7E19-FD7D-D362-C3A2-2AD96BC2ECE1}"/>
              </a:ext>
            </a:extLst>
          </p:cNvPr>
          <p:cNvSpPr>
            <a:spLocks noGrp="1"/>
          </p:cNvSpPr>
          <p:nvPr>
            <p:ph idx="25" hasCustomPrompt="1"/>
          </p:nvPr>
        </p:nvSpPr>
        <p:spPr>
          <a:xfrm>
            <a:off x="5287745" y="4220770"/>
            <a:ext cx="6126073" cy="365126"/>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5" name="Content Placeholder 2">
            <a:extLst>
              <a:ext uri="{FF2B5EF4-FFF2-40B4-BE49-F238E27FC236}">
                <a16:creationId xmlns:a16="http://schemas.microsoft.com/office/drawing/2014/main" id="{A1DCC44B-495B-028D-33FC-2B05DEB372AC}"/>
              </a:ext>
            </a:extLst>
          </p:cNvPr>
          <p:cNvSpPr>
            <a:spLocks noGrp="1"/>
          </p:cNvSpPr>
          <p:nvPr>
            <p:ph idx="26" hasCustomPrompt="1"/>
          </p:nvPr>
        </p:nvSpPr>
        <p:spPr>
          <a:xfrm>
            <a:off x="5287745" y="4923135"/>
            <a:ext cx="6126073" cy="365126"/>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
        <p:nvSpPr>
          <p:cNvPr id="16" name="Content Placeholder 2">
            <a:extLst>
              <a:ext uri="{FF2B5EF4-FFF2-40B4-BE49-F238E27FC236}">
                <a16:creationId xmlns:a16="http://schemas.microsoft.com/office/drawing/2014/main" id="{BFDDBA3D-0AB1-3804-3470-A79CC5A0DD53}"/>
              </a:ext>
            </a:extLst>
          </p:cNvPr>
          <p:cNvSpPr>
            <a:spLocks noGrp="1"/>
          </p:cNvSpPr>
          <p:nvPr>
            <p:ph idx="27" hasCustomPrompt="1"/>
          </p:nvPr>
        </p:nvSpPr>
        <p:spPr>
          <a:xfrm>
            <a:off x="5287745" y="5625500"/>
            <a:ext cx="6126073" cy="365126"/>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Talking Points Placeholder</a:t>
            </a:r>
          </a:p>
        </p:txBody>
      </p:sp>
    </p:spTree>
    <p:extLst>
      <p:ext uri="{BB962C8B-B14F-4D97-AF65-F5344CB8AC3E}">
        <p14:creationId xmlns:p14="http://schemas.microsoft.com/office/powerpoint/2010/main" val="35766241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1CC43-B0B7-0C7D-1229-029CD4DE5D65}"/>
              </a:ext>
            </a:extLst>
          </p:cNvPr>
          <p:cNvSpPr/>
          <p:nvPr userDrawn="1"/>
        </p:nvSpPr>
        <p:spPr>
          <a:xfrm rot="10800000">
            <a:off x="0" y="-3"/>
            <a:ext cx="12192000" cy="6858002"/>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0" name="Picture 9" descr="A black and white background with a black and white background&#10;&#10;AI-generated content may be incorrect.">
            <a:extLst>
              <a:ext uri="{FF2B5EF4-FFF2-40B4-BE49-F238E27FC236}">
                <a16:creationId xmlns:a16="http://schemas.microsoft.com/office/drawing/2014/main" id="{B0CB560E-C57D-D4BF-46B7-0E608088330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l="30218" t="1" b="82"/>
          <a:stretch/>
        </p:blipFill>
        <p:spPr>
          <a:xfrm>
            <a:off x="-5450" y="-6076"/>
            <a:ext cx="12197450" cy="6867144"/>
          </a:xfrm>
          <a:prstGeom prst="rect">
            <a:avLst/>
          </a:prstGeom>
        </p:spPr>
      </p:pic>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
        <p:nvSpPr>
          <p:cNvPr id="9" name="Rectangle 8">
            <a:extLst>
              <a:ext uri="{FF2B5EF4-FFF2-40B4-BE49-F238E27FC236}">
                <a16:creationId xmlns:a16="http://schemas.microsoft.com/office/drawing/2014/main" id="{21C771FA-B334-266A-A078-425E07EFF37C}"/>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 name="TextBox 4">
            <a:extLst>
              <a:ext uri="{FF2B5EF4-FFF2-40B4-BE49-F238E27FC236}">
                <a16:creationId xmlns:a16="http://schemas.microsoft.com/office/drawing/2014/main" id="{D55C60A0-9686-78A0-223E-3C47ECF59100}"/>
              </a:ext>
            </a:extLst>
          </p:cNvPr>
          <p:cNvSpPr txBox="1"/>
          <p:nvPr userDrawn="1"/>
        </p:nvSpPr>
        <p:spPr>
          <a:xfrm>
            <a:off x="2590074" y="3577008"/>
            <a:ext cx="7011856" cy="1323439"/>
          </a:xfrm>
          <a:prstGeom prst="rect">
            <a:avLst/>
          </a:prstGeom>
          <a:noFill/>
        </p:spPr>
        <p:txBody>
          <a:bodyPr wrap="none" rtlCol="0">
            <a:spAutoFit/>
          </a:bodyPr>
          <a:lstStyle/>
          <a:p>
            <a:pPr algn="ctr"/>
            <a:r>
              <a:rPr lang="en-US" sz="8000" b="1">
                <a:solidFill>
                  <a:schemeClr val="bg1"/>
                </a:solidFill>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3306419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1CC43-B0B7-0C7D-1229-029CD4DE5D65}"/>
              </a:ext>
            </a:extLst>
          </p:cNvPr>
          <p:cNvSpPr/>
          <p:nvPr userDrawn="1"/>
        </p:nvSpPr>
        <p:spPr>
          <a:xfrm rot="10800000">
            <a:off x="0" y="-3"/>
            <a:ext cx="12192000" cy="6858002"/>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0" name="Picture 9" descr="A black and white background with a black and white background&#10;&#10;AI-generated content may be incorrect.">
            <a:extLst>
              <a:ext uri="{FF2B5EF4-FFF2-40B4-BE49-F238E27FC236}">
                <a16:creationId xmlns:a16="http://schemas.microsoft.com/office/drawing/2014/main" id="{B0CB560E-C57D-D4BF-46B7-0E608088330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l="30218" t="1" b="82"/>
          <a:stretch/>
        </p:blipFill>
        <p:spPr>
          <a:xfrm>
            <a:off x="-5450" y="-6076"/>
            <a:ext cx="12197450" cy="6867144"/>
          </a:xfrm>
          <a:prstGeom prst="rect">
            <a:avLst/>
          </a:prstGeom>
        </p:spPr>
      </p:pic>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
        <p:nvSpPr>
          <p:cNvPr id="9" name="Rectangle 8">
            <a:extLst>
              <a:ext uri="{FF2B5EF4-FFF2-40B4-BE49-F238E27FC236}">
                <a16:creationId xmlns:a16="http://schemas.microsoft.com/office/drawing/2014/main" id="{21C771FA-B334-266A-A078-425E07EFF37C}"/>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 name="TextBox 4">
            <a:extLst>
              <a:ext uri="{FF2B5EF4-FFF2-40B4-BE49-F238E27FC236}">
                <a16:creationId xmlns:a16="http://schemas.microsoft.com/office/drawing/2014/main" id="{D55C60A0-9686-78A0-223E-3C47ECF59100}"/>
              </a:ext>
            </a:extLst>
          </p:cNvPr>
          <p:cNvSpPr txBox="1"/>
          <p:nvPr userDrawn="1"/>
        </p:nvSpPr>
        <p:spPr>
          <a:xfrm>
            <a:off x="2571641" y="3577008"/>
            <a:ext cx="7048724" cy="1323439"/>
          </a:xfrm>
          <a:prstGeom prst="rect">
            <a:avLst/>
          </a:prstGeom>
          <a:noFill/>
        </p:spPr>
        <p:txBody>
          <a:bodyPr wrap="none" rtlCol="0">
            <a:spAutoFit/>
          </a:bodyPr>
          <a:lstStyle/>
          <a:p>
            <a:pPr algn="ctr"/>
            <a:r>
              <a:rPr lang="en-US" sz="8000" b="1">
                <a:solidFill>
                  <a:schemeClr val="bg1"/>
                </a:solidFill>
                <a:latin typeface="Verdana" panose="020B0604030504040204" pitchFamily="34" charset="0"/>
                <a:ea typeface="Verdana" panose="020B0604030504040204" pitchFamily="34" charset="0"/>
                <a:cs typeface="Verdana" panose="020B0604030504040204" pitchFamily="34" charset="0"/>
              </a:rPr>
              <a:t>QUESTIONS</a:t>
            </a:r>
          </a:p>
        </p:txBody>
      </p:sp>
    </p:spTree>
    <p:extLst>
      <p:ext uri="{BB962C8B-B14F-4D97-AF65-F5344CB8AC3E}">
        <p14:creationId xmlns:p14="http://schemas.microsoft.com/office/powerpoint/2010/main" val="26612343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
        <p:nvSpPr>
          <p:cNvPr id="8" name="Title 1">
            <a:extLst>
              <a:ext uri="{FF2B5EF4-FFF2-40B4-BE49-F238E27FC236}">
                <a16:creationId xmlns:a16="http://schemas.microsoft.com/office/drawing/2014/main" id="{8A48C5C4-62BB-C63B-E231-3AFF59EE0222}"/>
              </a:ext>
            </a:extLst>
          </p:cNvPr>
          <p:cNvSpPr>
            <a:spLocks noGrp="1"/>
          </p:cNvSpPr>
          <p:nvPr>
            <p:ph type="ctrTitle"/>
          </p:nvPr>
        </p:nvSpPr>
        <p:spPr>
          <a:xfrm>
            <a:off x="1524000" y="2958123"/>
            <a:ext cx="9144000" cy="1466240"/>
          </a:xfrm>
        </p:spPr>
        <p:txBody>
          <a:bodyPr anchor="b">
            <a:noAutofit/>
          </a:bodyPr>
          <a:lstStyle>
            <a:lvl1pPr algn="ctr">
              <a:defRPr sz="4800">
                <a:solidFill>
                  <a:srgbClr val="1E306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66F0998A-FD4C-F0E2-C095-01DBE0FA4D5D}"/>
              </a:ext>
            </a:extLst>
          </p:cNvPr>
          <p:cNvSpPr>
            <a:spLocks noGrp="1"/>
          </p:cNvSpPr>
          <p:nvPr>
            <p:ph type="subTitle" idx="1"/>
          </p:nvPr>
        </p:nvSpPr>
        <p:spPr>
          <a:xfrm>
            <a:off x="1524000" y="4516438"/>
            <a:ext cx="9144000" cy="1655762"/>
          </a:xfrm>
        </p:spPr>
        <p:txBody>
          <a:bodyPr/>
          <a:lstStyle>
            <a:lvl1pPr marL="0" indent="0" algn="ctr">
              <a:buNone/>
              <a:defRPr sz="2400" b="1" i="0">
                <a:solidFill>
                  <a:srgbClr val="1E3062"/>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237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hasCustomPrompt="1"/>
          </p:nvPr>
        </p:nvSpPr>
        <p:spPr>
          <a:xfrm>
            <a:off x="1524000" y="2036763"/>
            <a:ext cx="9144000" cy="2387600"/>
          </a:xfrm>
        </p:spPr>
        <p:txBody>
          <a:bodyPr anchor="b"/>
          <a:lstStyle>
            <a:lvl1pPr algn="ctr">
              <a:defRPr sz="6000" b="1" i="0">
                <a:latin typeface="Verdana" panose="020B0604030504040204" pitchFamily="34" charset="0"/>
              </a:defRPr>
            </a:lvl1pPr>
          </a:lstStyle>
          <a:p>
            <a:r>
              <a:rPr lang="en-US"/>
              <a:t>Thank you</a:t>
            </a:r>
          </a:p>
        </p:txBody>
      </p:sp>
      <p:sp>
        <p:nvSpPr>
          <p:cNvPr id="3" name="Subtitle 2">
            <a:extLst>
              <a:ext uri="{FF2B5EF4-FFF2-40B4-BE49-F238E27FC236}">
                <a16:creationId xmlns:a16="http://schemas.microsoft.com/office/drawing/2014/main" id="{3749D1EB-BCCF-4141-A39A-F924E1AF35D8}"/>
              </a:ext>
            </a:extLst>
          </p:cNvPr>
          <p:cNvSpPr>
            <a:spLocks noGrp="1"/>
          </p:cNvSpPr>
          <p:nvPr>
            <p:ph type="subTitle" idx="1" hasCustomPrompt="1"/>
          </p:nvPr>
        </p:nvSpPr>
        <p:spPr>
          <a:xfrm>
            <a:off x="1524000" y="4516438"/>
            <a:ext cx="9144000" cy="1655762"/>
          </a:xfrm>
        </p:spPr>
        <p:txBody>
          <a:bodyPr/>
          <a:lstStyle>
            <a:lvl1pPr marL="0" indent="0" algn="ctr">
              <a:buNone/>
              <a:defRPr sz="2400" b="1" i="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eac.gov</a:t>
            </a:r>
            <a:endParaRPr lang="en-US"/>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Tree>
    <p:extLst>
      <p:ext uri="{BB962C8B-B14F-4D97-AF65-F5344CB8AC3E}">
        <p14:creationId xmlns:p14="http://schemas.microsoft.com/office/powerpoint/2010/main" val="30026505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7B87-B747-6344-1E04-57E4CB759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0C5D2-434C-C8C3-EB7E-B3B793AB6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DFD4-0904-A987-6A75-4124835D991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DE034D40-6749-C09E-D763-2CF8EE71B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591BA-1779-787B-1F70-1567E3C03AFE}"/>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30B67E55-4E15-08B7-CEE9-DB73CC0ADA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2944651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A round logo with a flag and a boat&#10;&#10;Description automatically generated">
            <a:extLst>
              <a:ext uri="{FF2B5EF4-FFF2-40B4-BE49-F238E27FC236}">
                <a16:creationId xmlns:a16="http://schemas.microsoft.com/office/drawing/2014/main" id="{527669B0-BF56-70D9-746E-CC49531839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A9541678-2526-E2DF-B0AC-5E63AA2BA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2543C3-4DA3-E79E-28DE-0307E617E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EC6B0-84F7-CCBF-4313-B3B23F4EDD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B98BD-0965-82EF-F2F4-0C9224E3EA8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FAB229CD-C344-01F4-E11E-EB6C3B42A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88AEF-CEEE-10BC-2C5E-B6D8DEAB5C07}"/>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667686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round logo with a flag and a boat&#10;&#10;Description automatically generated">
            <a:extLst>
              <a:ext uri="{FF2B5EF4-FFF2-40B4-BE49-F238E27FC236}">
                <a16:creationId xmlns:a16="http://schemas.microsoft.com/office/drawing/2014/main" id="{87CD1830-6806-0F61-5DF1-EE39C80DEB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4C30A8AF-98A0-AD31-355C-313414C06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B08931-7F17-8660-31ED-EA224CC3A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C48B8A-D646-8452-0710-4AF2494A8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757438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4C30A8AF-98A0-AD31-355C-313414C06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9" y="4906169"/>
            <a:ext cx="3198812" cy="82391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9" y="2310871"/>
            <a:ext cx="3198812" cy="223625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0" name="Text Placeholder 2">
            <a:extLst>
              <a:ext uri="{FF2B5EF4-FFF2-40B4-BE49-F238E27FC236}">
                <a16:creationId xmlns:a16="http://schemas.microsoft.com/office/drawing/2014/main" id="{38826256-C522-1D35-13EB-5397D70A07F1}"/>
              </a:ext>
            </a:extLst>
          </p:cNvPr>
          <p:cNvSpPr>
            <a:spLocks noGrp="1"/>
          </p:cNvSpPr>
          <p:nvPr>
            <p:ph type="body" idx="13"/>
          </p:nvPr>
        </p:nvSpPr>
        <p:spPr>
          <a:xfrm>
            <a:off x="4497389" y="4906169"/>
            <a:ext cx="3198812" cy="82391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C0465194-C5F1-5B22-A9BD-1AA5D2F50F2A}"/>
              </a:ext>
            </a:extLst>
          </p:cNvPr>
          <p:cNvSpPr>
            <a:spLocks noGrp="1"/>
          </p:cNvSpPr>
          <p:nvPr>
            <p:ph sz="half" idx="14"/>
          </p:nvPr>
        </p:nvSpPr>
        <p:spPr>
          <a:xfrm>
            <a:off x="4497389" y="2310871"/>
            <a:ext cx="3198812" cy="223625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E584A3BF-79E1-02E4-49B7-78B2036DB43A}"/>
              </a:ext>
            </a:extLst>
          </p:cNvPr>
          <p:cNvSpPr>
            <a:spLocks noGrp="1"/>
          </p:cNvSpPr>
          <p:nvPr>
            <p:ph type="body" idx="15"/>
          </p:nvPr>
        </p:nvSpPr>
        <p:spPr>
          <a:xfrm>
            <a:off x="8171923" y="4906169"/>
            <a:ext cx="3198812" cy="82391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536A30-A4B7-A765-5D19-E5BF5C1BFB59}"/>
              </a:ext>
            </a:extLst>
          </p:cNvPr>
          <p:cNvSpPr>
            <a:spLocks noGrp="1"/>
          </p:cNvSpPr>
          <p:nvPr>
            <p:ph sz="half" idx="16"/>
          </p:nvPr>
        </p:nvSpPr>
        <p:spPr>
          <a:xfrm>
            <a:off x="8171923" y="2310871"/>
            <a:ext cx="3198812" cy="223625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405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9" y="4906169"/>
            <a:ext cx="3198812" cy="82391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9" y="2310871"/>
            <a:ext cx="3198812" cy="223625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0" name="Text Placeholder 2">
            <a:extLst>
              <a:ext uri="{FF2B5EF4-FFF2-40B4-BE49-F238E27FC236}">
                <a16:creationId xmlns:a16="http://schemas.microsoft.com/office/drawing/2014/main" id="{38826256-C522-1D35-13EB-5397D70A07F1}"/>
              </a:ext>
            </a:extLst>
          </p:cNvPr>
          <p:cNvSpPr>
            <a:spLocks noGrp="1"/>
          </p:cNvSpPr>
          <p:nvPr>
            <p:ph type="body" idx="13"/>
          </p:nvPr>
        </p:nvSpPr>
        <p:spPr>
          <a:xfrm>
            <a:off x="4497389" y="4906169"/>
            <a:ext cx="3198812" cy="82391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C0465194-C5F1-5B22-A9BD-1AA5D2F50F2A}"/>
              </a:ext>
            </a:extLst>
          </p:cNvPr>
          <p:cNvSpPr>
            <a:spLocks noGrp="1"/>
          </p:cNvSpPr>
          <p:nvPr>
            <p:ph sz="half" idx="14"/>
          </p:nvPr>
        </p:nvSpPr>
        <p:spPr>
          <a:xfrm>
            <a:off x="4497389" y="2310871"/>
            <a:ext cx="3198812" cy="223625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E584A3BF-79E1-02E4-49B7-78B2036DB43A}"/>
              </a:ext>
            </a:extLst>
          </p:cNvPr>
          <p:cNvSpPr>
            <a:spLocks noGrp="1"/>
          </p:cNvSpPr>
          <p:nvPr>
            <p:ph type="body" idx="15"/>
          </p:nvPr>
        </p:nvSpPr>
        <p:spPr>
          <a:xfrm>
            <a:off x="8171923" y="4906169"/>
            <a:ext cx="3198812" cy="82391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536A30-A4B7-A765-5D19-E5BF5C1BFB59}"/>
              </a:ext>
            </a:extLst>
          </p:cNvPr>
          <p:cNvSpPr>
            <a:spLocks noGrp="1"/>
          </p:cNvSpPr>
          <p:nvPr>
            <p:ph sz="half" idx="16"/>
          </p:nvPr>
        </p:nvSpPr>
        <p:spPr>
          <a:xfrm>
            <a:off x="8171923" y="2310871"/>
            <a:ext cx="3198812" cy="223625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DE77F1-C076-2602-5606-52A92B2F40AC}"/>
              </a:ext>
            </a:extLst>
          </p:cNvPr>
          <p:cNvSpPr/>
          <p:nvPr userDrawn="1"/>
        </p:nvSpPr>
        <p:spPr>
          <a:xfrm>
            <a:off x="0" y="0"/>
            <a:ext cx="12192000" cy="1825625"/>
          </a:xfrm>
          <a:prstGeom prst="rect">
            <a:avLst/>
          </a:prstGeom>
          <a:solidFill>
            <a:srgbClr val="1F3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6" name="Title 1">
            <a:extLst>
              <a:ext uri="{FF2B5EF4-FFF2-40B4-BE49-F238E27FC236}">
                <a16:creationId xmlns:a16="http://schemas.microsoft.com/office/drawing/2014/main" id="{D0171C7D-82B0-0580-D8C5-BC1CF3DE4CB5}"/>
              </a:ext>
            </a:extLst>
          </p:cNvPr>
          <p:cNvSpPr>
            <a:spLocks noGrp="1"/>
          </p:cNvSpPr>
          <p:nvPr>
            <p:ph type="title"/>
          </p:nvPr>
        </p:nvSpPr>
        <p:spPr>
          <a:xfrm>
            <a:off x="838200" y="25003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61813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6F24-DBD9-F83B-80E1-13AE70B92F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lvl1pPr>
              <a:defRPr>
                <a:solidFill>
                  <a:schemeClr val="bg1"/>
                </a:solidFill>
              </a:defRPr>
            </a:lvl1p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lvl1pPr>
              <a:defRPr>
                <a:solidFill>
                  <a:schemeClr val="bg1"/>
                </a:solidFill>
              </a:defRPr>
            </a:lvl1pPr>
          </a:lstStyle>
          <a:p>
            <a:fld id="{498F4BBE-3170-7141-B11F-32DC9B535B0E}" type="slidenum">
              <a:rPr lang="en-US" smtClean="0"/>
              <a:pPr/>
              <a:t>‹#›</a:t>
            </a:fld>
            <a:endParaRPr lang="en-US"/>
          </a:p>
        </p:txBody>
      </p:sp>
    </p:spTree>
    <p:extLst>
      <p:ext uri="{BB962C8B-B14F-4D97-AF65-F5344CB8AC3E}">
        <p14:creationId xmlns:p14="http://schemas.microsoft.com/office/powerpoint/2010/main" val="61012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round logo with a flag and a boat&#10;&#10;Description automatically generated">
            <a:extLst>
              <a:ext uri="{FF2B5EF4-FFF2-40B4-BE49-F238E27FC236}">
                <a16:creationId xmlns:a16="http://schemas.microsoft.com/office/drawing/2014/main" id="{337A5626-8776-82BF-7EC4-C2AA50F7EC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90F96F24-DBD9-F83B-80E1-13AE70B92F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273145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round logo with a flag and a boat&#10;&#10;Description automatically generated">
            <a:extLst>
              <a:ext uri="{FF2B5EF4-FFF2-40B4-BE49-F238E27FC236}">
                <a16:creationId xmlns:a16="http://schemas.microsoft.com/office/drawing/2014/main" id="{48B4EB61-F136-5463-AF7E-167371286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Date Placeholder 1">
            <a:extLst>
              <a:ext uri="{FF2B5EF4-FFF2-40B4-BE49-F238E27FC236}">
                <a16:creationId xmlns:a16="http://schemas.microsoft.com/office/drawing/2014/main" id="{D173BEED-189A-163E-D570-02D175CC40B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3" name="Footer Placeholder 2">
            <a:extLst>
              <a:ext uri="{FF2B5EF4-FFF2-40B4-BE49-F238E27FC236}">
                <a16:creationId xmlns:a16="http://schemas.microsoft.com/office/drawing/2014/main" id="{A98BA33B-D55C-7B73-4BC0-8E80381A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56A68-B2DC-5E95-2650-5C82A57799E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7020285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round logo with a flag and a boat&#10;&#10;Description automatically generated">
            <a:extLst>
              <a:ext uri="{FF2B5EF4-FFF2-40B4-BE49-F238E27FC236}">
                <a16:creationId xmlns:a16="http://schemas.microsoft.com/office/drawing/2014/main" id="{D55D34AB-70D3-EF33-1B16-A570F6DF5B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1CF029B1-633F-923F-C310-1570EC651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F67C3-C7C4-02A0-7AAC-ABFE8811B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33775-81F7-6AEC-B782-249985DED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E6239-ADC7-3245-1E4A-6D852FC59A66}"/>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D001172A-0D28-AC02-9423-9B1DAE00B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4A55F-6227-4F69-F4FD-27EFE68C9F3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514817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round logo with a flag and a boat&#10;&#10;Description automatically generated">
            <a:extLst>
              <a:ext uri="{FF2B5EF4-FFF2-40B4-BE49-F238E27FC236}">
                <a16:creationId xmlns:a16="http://schemas.microsoft.com/office/drawing/2014/main" id="{C6024853-BDE5-A913-430F-7805911429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2174E502-D780-8AB9-0D8A-8C9B895BF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949C7-1777-B965-33B4-D7E8473F8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558296-321B-9212-1327-8D1CBD941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AA16F-7FCE-96A2-B884-C17ABB11DBB9}"/>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262737D6-6939-A2AB-D8A9-1D05DCE98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F5C76-C5F3-C11F-867B-9F373EB6D26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861115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A round logo with a flag and a boat&#10;&#10;Description automatically generated">
            <a:extLst>
              <a:ext uri="{FF2B5EF4-FFF2-40B4-BE49-F238E27FC236}">
                <a16:creationId xmlns:a16="http://schemas.microsoft.com/office/drawing/2014/main" id="{89D6F456-1458-2C5B-8A57-46253245F0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BA7AA3E5-37A3-67FF-6A8F-97F2E5569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D9B56D-E093-D915-5AC0-3DD1E871C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46BA-2312-AD37-D0CF-E25E573ED04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E77275C-7B06-7B1D-33E4-6876A48CC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1FD-2230-FFB1-15A9-018357AB36FC}"/>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966330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A round logo with a flag and a boat&#10;&#10;Description automatically generated">
            <a:extLst>
              <a:ext uri="{FF2B5EF4-FFF2-40B4-BE49-F238E27FC236}">
                <a16:creationId xmlns:a16="http://schemas.microsoft.com/office/drawing/2014/main" id="{C998C8BB-100A-1441-5858-FBEAA7BA40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Vertical Title 1">
            <a:extLst>
              <a:ext uri="{FF2B5EF4-FFF2-40B4-BE49-F238E27FC236}">
                <a16:creationId xmlns:a16="http://schemas.microsoft.com/office/drawing/2014/main" id="{819B1216-0A9D-FEF7-C5E1-6A2AB5628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9EFF3-6A02-CEF4-78BF-AEF4217DD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A24F4-44A0-866A-6458-38A2037B5380}"/>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FE58F3DC-AFC9-A8B5-DEFB-0EC44CFF1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8870B-1279-02DA-4774-61EDA2CE605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1575095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C3356A-BA0B-2DFC-1212-5579193A9276}"/>
              </a:ext>
            </a:extLst>
          </p:cNvPr>
          <p:cNvSpPr>
            <a:spLocks noGrp="1"/>
          </p:cNvSpPr>
          <p:nvPr>
            <p:ph type="dt" sz="half" idx="10"/>
          </p:nvPr>
        </p:nvSpPr>
        <p:spPr/>
        <p:txBody>
          <a:body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368E6E43-0594-9F97-B272-A2F8FC74E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E770D2-6B0B-D359-6883-A311F4F31668}"/>
              </a:ext>
            </a:extLst>
          </p:cNvPr>
          <p:cNvSpPr>
            <a:spLocks noGrp="1"/>
          </p:cNvSpPr>
          <p:nvPr>
            <p:ph type="sldNum" sz="quarter" idx="12"/>
          </p:nvPr>
        </p:nvSpPr>
        <p:spPr/>
        <p:txBody>
          <a:bodyPr/>
          <a:lstStyle/>
          <a:p>
            <a:fld id="{498F4BBE-3170-7141-B11F-32DC9B535B0E}" type="slidenum">
              <a:rPr lang="en-US" smtClean="0"/>
              <a:pPr/>
              <a:t>‹#›</a:t>
            </a:fld>
            <a:endParaRPr lang="en-US"/>
          </a:p>
        </p:txBody>
      </p:sp>
      <p:sp>
        <p:nvSpPr>
          <p:cNvPr id="6" name="Picture Placeholder 7">
            <a:extLst>
              <a:ext uri="{FF2B5EF4-FFF2-40B4-BE49-F238E27FC236}">
                <a16:creationId xmlns:a16="http://schemas.microsoft.com/office/drawing/2014/main" id="{8961CDD9-59B0-C401-3267-55E35812423B}"/>
              </a:ext>
            </a:extLst>
          </p:cNvPr>
          <p:cNvSpPr>
            <a:spLocks noGrp="1"/>
          </p:cNvSpPr>
          <p:nvPr>
            <p:ph type="pic" sz="quarter" idx="13"/>
          </p:nvPr>
        </p:nvSpPr>
        <p:spPr>
          <a:xfrm>
            <a:off x="0" y="-47812"/>
            <a:ext cx="4287838" cy="6905812"/>
          </a:xfrm>
        </p:spPr>
        <p:txBody>
          <a:bodyPr/>
          <a:lstStyle>
            <a:lvl1pPr>
              <a:defRPr b="0" i="0">
                <a:latin typeface="Lato" panose="020F0502020204030203" pitchFamily="34" charset="77"/>
              </a:defRPr>
            </a:lvl1pPr>
          </a:lstStyle>
          <a:p>
            <a:r>
              <a:rPr lang="en-US"/>
              <a:t>Click icon to add picture</a:t>
            </a:r>
          </a:p>
        </p:txBody>
      </p:sp>
      <p:sp>
        <p:nvSpPr>
          <p:cNvPr id="7" name="Title 3">
            <a:extLst>
              <a:ext uri="{FF2B5EF4-FFF2-40B4-BE49-F238E27FC236}">
                <a16:creationId xmlns:a16="http://schemas.microsoft.com/office/drawing/2014/main" id="{40E7F3BC-1E2D-8128-35C0-C25B0261530C}"/>
              </a:ext>
            </a:extLst>
          </p:cNvPr>
          <p:cNvSpPr>
            <a:spLocks noGrp="1"/>
          </p:cNvSpPr>
          <p:nvPr>
            <p:ph type="title" hasCustomPrompt="1"/>
          </p:nvPr>
        </p:nvSpPr>
        <p:spPr>
          <a:xfrm>
            <a:off x="4845921" y="203661"/>
            <a:ext cx="6844735" cy="1325563"/>
          </a:xfrm>
        </p:spPr>
        <p:txBody>
          <a:bodyPr>
            <a:normAutofit/>
          </a:bodyPr>
          <a:lstStyle>
            <a:lvl1pPr marL="0" algn="l" defTabSz="914400" rtl="0" eaLnBrk="1" latinLnBrk="0" hangingPunct="1">
              <a:lnSpc>
                <a:spcPct val="90000"/>
              </a:lnSpc>
              <a:spcBef>
                <a:spcPct val="0"/>
              </a:spcBef>
              <a:buNone/>
              <a:defRPr lang="en-US" sz="4000" b="1" i="0" kern="1200" dirty="0">
                <a:solidFill>
                  <a:srgbClr val="140F3C"/>
                </a:solidFill>
                <a:latin typeface="Verdana" panose="020B0604030504040204" pitchFamily="34" charset="0"/>
                <a:ea typeface="+mj-ea"/>
                <a:cs typeface="+mj-cs"/>
              </a:defRPr>
            </a:lvl1pPr>
          </a:lstStyle>
          <a:p>
            <a:r>
              <a:rPr lang="en-US"/>
              <a:t>Title Placeholder</a:t>
            </a:r>
          </a:p>
        </p:txBody>
      </p:sp>
      <p:sp>
        <p:nvSpPr>
          <p:cNvPr id="8" name="Text Placeholder 15">
            <a:extLst>
              <a:ext uri="{FF2B5EF4-FFF2-40B4-BE49-F238E27FC236}">
                <a16:creationId xmlns:a16="http://schemas.microsoft.com/office/drawing/2014/main" id="{67E514E6-E45E-54CD-043C-9E78C76A7D30}"/>
              </a:ext>
            </a:extLst>
          </p:cNvPr>
          <p:cNvSpPr>
            <a:spLocks noGrp="1"/>
          </p:cNvSpPr>
          <p:nvPr>
            <p:ph type="body" sz="quarter" idx="14" hasCustomPrompt="1"/>
          </p:nvPr>
        </p:nvSpPr>
        <p:spPr>
          <a:xfrm>
            <a:off x="6336235" y="2120332"/>
            <a:ext cx="5087139" cy="506150"/>
          </a:xfrm>
        </p:spPr>
        <p:txBody>
          <a:bodyPr>
            <a:noAutofit/>
          </a:bodyPr>
          <a:lstStyle>
            <a:lvl1pPr marL="0" indent="0" algn="l">
              <a:buNone/>
              <a:defRPr sz="1400" b="1" i="0">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9" name="Text Placeholder 15">
            <a:extLst>
              <a:ext uri="{FF2B5EF4-FFF2-40B4-BE49-F238E27FC236}">
                <a16:creationId xmlns:a16="http://schemas.microsoft.com/office/drawing/2014/main" id="{5A1251F4-E1DE-B39C-3ECE-31F4E3B4CA27}"/>
              </a:ext>
            </a:extLst>
          </p:cNvPr>
          <p:cNvSpPr>
            <a:spLocks noGrp="1"/>
          </p:cNvSpPr>
          <p:nvPr>
            <p:ph type="body" sz="quarter" idx="15" hasCustomPrompt="1"/>
          </p:nvPr>
        </p:nvSpPr>
        <p:spPr>
          <a:xfrm>
            <a:off x="6336235" y="3689173"/>
            <a:ext cx="5087139" cy="506150"/>
          </a:xfrm>
        </p:spPr>
        <p:txBody>
          <a:bodyPr>
            <a:noAutofit/>
          </a:bodyPr>
          <a:lstStyle>
            <a:lvl1pPr marL="0" indent="0" algn="l">
              <a:buNone/>
              <a:defRPr sz="1400" b="1" i="0">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0" name="Text Placeholder 15">
            <a:extLst>
              <a:ext uri="{FF2B5EF4-FFF2-40B4-BE49-F238E27FC236}">
                <a16:creationId xmlns:a16="http://schemas.microsoft.com/office/drawing/2014/main" id="{1033FFD8-993F-E8A5-FE15-B4D3CA31A5AA}"/>
              </a:ext>
            </a:extLst>
          </p:cNvPr>
          <p:cNvSpPr>
            <a:spLocks noGrp="1"/>
          </p:cNvSpPr>
          <p:nvPr>
            <p:ph type="body" sz="quarter" idx="16" hasCustomPrompt="1"/>
          </p:nvPr>
        </p:nvSpPr>
        <p:spPr>
          <a:xfrm>
            <a:off x="6336235" y="5262650"/>
            <a:ext cx="5087139" cy="506150"/>
          </a:xfrm>
        </p:spPr>
        <p:txBody>
          <a:bodyPr>
            <a:noAutofit/>
          </a:bodyPr>
          <a:lstStyle>
            <a:lvl1pPr marL="0" indent="0" algn="l">
              <a:buNone/>
              <a:defRPr sz="1400" b="1" i="0">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1" name="Picture Placeholder 24">
            <a:extLst>
              <a:ext uri="{FF2B5EF4-FFF2-40B4-BE49-F238E27FC236}">
                <a16:creationId xmlns:a16="http://schemas.microsoft.com/office/drawing/2014/main" id="{E697C4B1-AF13-3201-427E-D31BCB58E35E}"/>
              </a:ext>
            </a:extLst>
          </p:cNvPr>
          <p:cNvSpPr>
            <a:spLocks noGrp="1"/>
          </p:cNvSpPr>
          <p:nvPr>
            <p:ph type="pic" sz="quarter" idx="17" hasCustomPrompt="1"/>
          </p:nvPr>
        </p:nvSpPr>
        <p:spPr>
          <a:xfrm>
            <a:off x="4831920" y="1696627"/>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
        <p:nvSpPr>
          <p:cNvPr id="12" name="Picture Placeholder 24">
            <a:extLst>
              <a:ext uri="{FF2B5EF4-FFF2-40B4-BE49-F238E27FC236}">
                <a16:creationId xmlns:a16="http://schemas.microsoft.com/office/drawing/2014/main" id="{026C76E8-6AB5-2F51-FA02-53128178EDBD}"/>
              </a:ext>
            </a:extLst>
          </p:cNvPr>
          <p:cNvSpPr>
            <a:spLocks noGrp="1"/>
          </p:cNvSpPr>
          <p:nvPr>
            <p:ph type="pic" sz="quarter" idx="18" hasCustomPrompt="1"/>
          </p:nvPr>
        </p:nvSpPr>
        <p:spPr>
          <a:xfrm>
            <a:off x="4831920" y="3265468"/>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
        <p:nvSpPr>
          <p:cNvPr id="13" name="Picture Placeholder 24">
            <a:extLst>
              <a:ext uri="{FF2B5EF4-FFF2-40B4-BE49-F238E27FC236}">
                <a16:creationId xmlns:a16="http://schemas.microsoft.com/office/drawing/2014/main" id="{86B5133A-48EE-B13C-22C0-8AEBA334C4DB}"/>
              </a:ext>
            </a:extLst>
          </p:cNvPr>
          <p:cNvSpPr>
            <a:spLocks noGrp="1"/>
          </p:cNvSpPr>
          <p:nvPr>
            <p:ph type="pic" sz="quarter" idx="19" hasCustomPrompt="1"/>
          </p:nvPr>
        </p:nvSpPr>
        <p:spPr>
          <a:xfrm>
            <a:off x="4831920" y="4834309"/>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pic>
        <p:nvPicPr>
          <p:cNvPr id="2" name="Picture 1" descr="A round logo with a flag and a boat&#10;&#10;Description automatically generated">
            <a:extLst>
              <a:ext uri="{FF2B5EF4-FFF2-40B4-BE49-F238E27FC236}">
                <a16:creationId xmlns:a16="http://schemas.microsoft.com/office/drawing/2014/main" id="{9B57B171-C6DD-3291-B23E-4D9A72129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28351803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descr="A round logo with a flag and a boat&#10;&#10;Description automatically generated">
            <a:extLst>
              <a:ext uri="{FF2B5EF4-FFF2-40B4-BE49-F238E27FC236}">
                <a16:creationId xmlns:a16="http://schemas.microsoft.com/office/drawing/2014/main" id="{337A5626-8776-82BF-7EC4-C2AA50F7EC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8" name="TextBox 7">
            <a:extLst>
              <a:ext uri="{FF2B5EF4-FFF2-40B4-BE49-F238E27FC236}">
                <a16:creationId xmlns:a16="http://schemas.microsoft.com/office/drawing/2014/main" id="{8C9E188C-A982-285E-FCFD-0F40499317FC}"/>
              </a:ext>
            </a:extLst>
          </p:cNvPr>
          <p:cNvSpPr txBox="1"/>
          <p:nvPr userDrawn="1"/>
        </p:nvSpPr>
        <p:spPr>
          <a:xfrm>
            <a:off x="838200" y="618133"/>
            <a:ext cx="6100174" cy="769441"/>
          </a:xfrm>
          <a:prstGeom prst="rect">
            <a:avLst/>
          </a:prstGeom>
          <a:noFill/>
        </p:spPr>
        <p:txBody>
          <a:bodyPr wrap="square">
            <a:spAutoFit/>
          </a:bodyPr>
          <a:lstStyle/>
          <a:p>
            <a:r>
              <a:rPr lang="en-US" sz="4400" b="1" i="0">
                <a:latin typeface="Verdana" panose="020B0604030504040204" pitchFamily="34" charset="0"/>
              </a:rPr>
              <a:t>Contact</a:t>
            </a:r>
          </a:p>
        </p:txBody>
      </p:sp>
      <p:sp>
        <p:nvSpPr>
          <p:cNvPr id="13" name="Picture Placeholder 12">
            <a:extLst>
              <a:ext uri="{FF2B5EF4-FFF2-40B4-BE49-F238E27FC236}">
                <a16:creationId xmlns:a16="http://schemas.microsoft.com/office/drawing/2014/main" id="{58D387DE-D3E6-1880-F80B-77D3BD451BE1}"/>
              </a:ext>
            </a:extLst>
          </p:cNvPr>
          <p:cNvSpPr>
            <a:spLocks noGrp="1"/>
          </p:cNvSpPr>
          <p:nvPr>
            <p:ph type="pic" sz="quarter" idx="15"/>
          </p:nvPr>
        </p:nvSpPr>
        <p:spPr>
          <a:xfrm>
            <a:off x="838200" y="1828800"/>
            <a:ext cx="3630612" cy="3630613"/>
          </a:xfrm>
        </p:spPr>
        <p:txBody>
          <a:bodyPr/>
          <a:lstStyle/>
          <a:p>
            <a:endParaRPr lang="en-US"/>
          </a:p>
        </p:txBody>
      </p:sp>
      <p:sp>
        <p:nvSpPr>
          <p:cNvPr id="14" name="Rectangle 13">
            <a:extLst>
              <a:ext uri="{FF2B5EF4-FFF2-40B4-BE49-F238E27FC236}">
                <a16:creationId xmlns:a16="http://schemas.microsoft.com/office/drawing/2014/main" id="{8B686DD2-E6C3-5BC8-275E-47FFADDB6BB4}"/>
              </a:ext>
            </a:extLst>
          </p:cNvPr>
          <p:cNvSpPr/>
          <p:nvPr userDrawn="1"/>
        </p:nvSpPr>
        <p:spPr>
          <a:xfrm>
            <a:off x="4468812" y="2227505"/>
            <a:ext cx="7723188" cy="2833201"/>
          </a:xfrm>
          <a:prstGeom prst="rect">
            <a:avLst/>
          </a:prstGeom>
          <a:solidFill>
            <a:srgbClr val="1F3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11" name="Text Placeholder 15">
            <a:extLst>
              <a:ext uri="{FF2B5EF4-FFF2-40B4-BE49-F238E27FC236}">
                <a16:creationId xmlns:a16="http://schemas.microsoft.com/office/drawing/2014/main" id="{BCC956D3-9085-FD09-DE9C-9F3250359B8F}"/>
              </a:ext>
            </a:extLst>
          </p:cNvPr>
          <p:cNvSpPr>
            <a:spLocks noGrp="1"/>
          </p:cNvSpPr>
          <p:nvPr>
            <p:ph type="body" sz="quarter" idx="14" hasCustomPrompt="1"/>
          </p:nvPr>
        </p:nvSpPr>
        <p:spPr>
          <a:xfrm>
            <a:off x="4895061" y="2597655"/>
            <a:ext cx="5087139" cy="506150"/>
          </a:xfrm>
        </p:spPr>
        <p:txBody>
          <a:bodyPr>
            <a:noAutofit/>
          </a:bodyPr>
          <a:lstStyle>
            <a:lvl1pPr marL="0" indent="0" algn="l">
              <a:buNone/>
              <a:defRPr sz="3200" b="1" i="0">
                <a:solidFill>
                  <a:srgbClr val="2CAEE4"/>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15" name="Text Placeholder 15">
            <a:extLst>
              <a:ext uri="{FF2B5EF4-FFF2-40B4-BE49-F238E27FC236}">
                <a16:creationId xmlns:a16="http://schemas.microsoft.com/office/drawing/2014/main" id="{B01EDEA3-6015-5C5A-0E9D-E8EE1829D373}"/>
              </a:ext>
            </a:extLst>
          </p:cNvPr>
          <p:cNvSpPr>
            <a:spLocks noGrp="1"/>
          </p:cNvSpPr>
          <p:nvPr>
            <p:ph type="body" sz="quarter" idx="16" hasCustomPrompt="1"/>
          </p:nvPr>
        </p:nvSpPr>
        <p:spPr>
          <a:xfrm>
            <a:off x="4895060" y="3245477"/>
            <a:ext cx="7144906" cy="506150"/>
          </a:xfrm>
        </p:spPr>
        <p:txBody>
          <a:bodyPr>
            <a:noAutofit/>
          </a:bodyPr>
          <a:lstStyle>
            <a:lvl1pPr marL="0" indent="0" algn="l">
              <a:buNone/>
              <a:defRPr sz="2000" b="1" i="0">
                <a:solidFill>
                  <a:schemeClr val="bg1"/>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placeholder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pic>
        <p:nvPicPr>
          <p:cNvPr id="16" name="Picture 15">
            <a:extLst>
              <a:ext uri="{FF2B5EF4-FFF2-40B4-BE49-F238E27FC236}">
                <a16:creationId xmlns:a16="http://schemas.microsoft.com/office/drawing/2014/main" id="{37A6A393-3752-6D6E-5A27-AC5F685E2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1432" y="4132135"/>
            <a:ext cx="569768" cy="569768"/>
          </a:xfrm>
          <a:prstGeom prst="rect">
            <a:avLst/>
          </a:prstGeom>
        </p:spPr>
      </p:pic>
      <p:pic>
        <p:nvPicPr>
          <p:cNvPr id="17" name="Picture 16">
            <a:extLst>
              <a:ext uri="{FF2B5EF4-FFF2-40B4-BE49-F238E27FC236}">
                <a16:creationId xmlns:a16="http://schemas.microsoft.com/office/drawing/2014/main" id="{B84C01E2-8F17-5D09-56BB-6B35D4584C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27803" y="4132135"/>
            <a:ext cx="569768" cy="569768"/>
          </a:xfrm>
          <a:prstGeom prst="rect">
            <a:avLst/>
          </a:prstGeom>
        </p:spPr>
      </p:pic>
      <p:pic>
        <p:nvPicPr>
          <p:cNvPr id="18" name="Picture 17">
            <a:extLst>
              <a:ext uri="{FF2B5EF4-FFF2-40B4-BE49-F238E27FC236}">
                <a16:creationId xmlns:a16="http://schemas.microsoft.com/office/drawing/2014/main" id="{F2E0EC54-80B2-18FA-836D-171CA3FFDDF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95061" y="4126956"/>
            <a:ext cx="569768" cy="569768"/>
          </a:xfrm>
          <a:prstGeom prst="rect">
            <a:avLst/>
          </a:prstGeom>
        </p:spPr>
      </p:pic>
      <p:sp>
        <p:nvSpPr>
          <p:cNvPr id="19" name="Text Placeholder 15">
            <a:extLst>
              <a:ext uri="{FF2B5EF4-FFF2-40B4-BE49-F238E27FC236}">
                <a16:creationId xmlns:a16="http://schemas.microsoft.com/office/drawing/2014/main" id="{3584073A-CBE4-25F5-AE56-C24C5E458254}"/>
              </a:ext>
            </a:extLst>
          </p:cNvPr>
          <p:cNvSpPr>
            <a:spLocks noGrp="1"/>
          </p:cNvSpPr>
          <p:nvPr>
            <p:ph type="body" sz="quarter" idx="17" hasCustomPrompt="1"/>
          </p:nvPr>
        </p:nvSpPr>
        <p:spPr>
          <a:xfrm>
            <a:off x="5520962" y="4275473"/>
            <a:ext cx="1464087" cy="265213"/>
          </a:xfrm>
        </p:spPr>
        <p:txBody>
          <a:bodyPr>
            <a:noAutofit/>
          </a:bodyPr>
          <a:lstStyle>
            <a:lvl1pPr marL="0" indent="0" algn="l">
              <a:buNone/>
              <a:defRPr sz="1400" b="1" i="0">
                <a:solidFill>
                  <a:schemeClr val="bg1"/>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XXX.XXX.XXXX</a:t>
            </a:r>
          </a:p>
        </p:txBody>
      </p:sp>
      <p:sp>
        <p:nvSpPr>
          <p:cNvPr id="20" name="Text Placeholder 15">
            <a:extLst>
              <a:ext uri="{FF2B5EF4-FFF2-40B4-BE49-F238E27FC236}">
                <a16:creationId xmlns:a16="http://schemas.microsoft.com/office/drawing/2014/main" id="{0F30FE23-C73A-2A26-D256-6156FE255DCD}"/>
              </a:ext>
            </a:extLst>
          </p:cNvPr>
          <p:cNvSpPr>
            <a:spLocks noGrp="1"/>
          </p:cNvSpPr>
          <p:nvPr>
            <p:ph type="body" sz="quarter" idx="18" hasCustomPrompt="1"/>
          </p:nvPr>
        </p:nvSpPr>
        <p:spPr>
          <a:xfrm>
            <a:off x="7793789" y="4275473"/>
            <a:ext cx="1464087" cy="265213"/>
          </a:xfrm>
        </p:spPr>
        <p:txBody>
          <a:bodyPr>
            <a:noAutofit/>
          </a:bodyPr>
          <a:lstStyle>
            <a:lvl1pPr marL="0" indent="0" algn="l">
              <a:buNone/>
              <a:defRPr sz="1400" b="1" i="0">
                <a:solidFill>
                  <a:schemeClr val="bg1"/>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err="1"/>
              <a:t>XXX@eac.gov</a:t>
            </a:r>
            <a:endParaRPr lang="en-US"/>
          </a:p>
        </p:txBody>
      </p:sp>
      <p:sp>
        <p:nvSpPr>
          <p:cNvPr id="21" name="Text Placeholder 15">
            <a:extLst>
              <a:ext uri="{FF2B5EF4-FFF2-40B4-BE49-F238E27FC236}">
                <a16:creationId xmlns:a16="http://schemas.microsoft.com/office/drawing/2014/main" id="{ECB5763D-5E82-31F1-CC65-45632381121C}"/>
              </a:ext>
            </a:extLst>
          </p:cNvPr>
          <p:cNvSpPr>
            <a:spLocks noGrp="1"/>
          </p:cNvSpPr>
          <p:nvPr>
            <p:ph type="body" sz="quarter" idx="19" hasCustomPrompt="1"/>
          </p:nvPr>
        </p:nvSpPr>
        <p:spPr>
          <a:xfrm>
            <a:off x="10058817" y="4275473"/>
            <a:ext cx="1464087" cy="265213"/>
          </a:xfrm>
        </p:spPr>
        <p:txBody>
          <a:bodyPr>
            <a:noAutofit/>
          </a:bodyPr>
          <a:lstStyle>
            <a:lvl1pPr marL="0" indent="0" algn="l">
              <a:buNone/>
              <a:defRPr sz="1400" b="1" i="0">
                <a:solidFill>
                  <a:schemeClr val="bg1"/>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a:t>
            </a:r>
          </a:p>
        </p:txBody>
      </p:sp>
    </p:spTree>
    <p:extLst>
      <p:ext uri="{BB962C8B-B14F-4D97-AF65-F5344CB8AC3E}">
        <p14:creationId xmlns:p14="http://schemas.microsoft.com/office/powerpoint/2010/main" val="15496456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686DD2-E6C3-5BC8-275E-47FFADDB6BB4}"/>
              </a:ext>
            </a:extLst>
          </p:cNvPr>
          <p:cNvSpPr/>
          <p:nvPr userDrawn="1"/>
        </p:nvSpPr>
        <p:spPr>
          <a:xfrm>
            <a:off x="4773976" y="-57150"/>
            <a:ext cx="7418023" cy="6671925"/>
          </a:xfrm>
          <a:prstGeom prst="rect">
            <a:avLst/>
          </a:prstGeom>
          <a:solidFill>
            <a:srgbClr val="1F3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7" name="Picture 6" descr="A round logo with a flag and a boat&#10;&#10;Description automatically generated">
            <a:extLst>
              <a:ext uri="{FF2B5EF4-FFF2-40B4-BE49-F238E27FC236}">
                <a16:creationId xmlns:a16="http://schemas.microsoft.com/office/drawing/2014/main" id="{337A5626-8776-82BF-7EC4-C2AA50F7EC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8" name="TextBox 7">
            <a:extLst>
              <a:ext uri="{FF2B5EF4-FFF2-40B4-BE49-F238E27FC236}">
                <a16:creationId xmlns:a16="http://schemas.microsoft.com/office/drawing/2014/main" id="{8C9E188C-A982-285E-FCFD-0F40499317FC}"/>
              </a:ext>
            </a:extLst>
          </p:cNvPr>
          <p:cNvSpPr txBox="1"/>
          <p:nvPr userDrawn="1"/>
        </p:nvSpPr>
        <p:spPr>
          <a:xfrm>
            <a:off x="838200" y="618133"/>
            <a:ext cx="6100174" cy="769441"/>
          </a:xfrm>
          <a:prstGeom prst="rect">
            <a:avLst/>
          </a:prstGeom>
          <a:noFill/>
        </p:spPr>
        <p:txBody>
          <a:bodyPr wrap="square">
            <a:spAutoFit/>
          </a:bodyPr>
          <a:lstStyle/>
          <a:p>
            <a:r>
              <a:rPr lang="en-US" sz="4400" b="1" i="0">
                <a:latin typeface="Verdana" panose="020B0604030504040204" pitchFamily="34" charset="0"/>
              </a:rPr>
              <a:t>Contact</a:t>
            </a:r>
          </a:p>
        </p:txBody>
      </p:sp>
      <p:sp>
        <p:nvSpPr>
          <p:cNvPr id="11" name="Text Placeholder 15">
            <a:extLst>
              <a:ext uri="{FF2B5EF4-FFF2-40B4-BE49-F238E27FC236}">
                <a16:creationId xmlns:a16="http://schemas.microsoft.com/office/drawing/2014/main" id="{BCC956D3-9085-FD09-DE9C-9F3250359B8F}"/>
              </a:ext>
            </a:extLst>
          </p:cNvPr>
          <p:cNvSpPr>
            <a:spLocks noGrp="1"/>
          </p:cNvSpPr>
          <p:nvPr>
            <p:ph type="body" sz="quarter" idx="14" hasCustomPrompt="1"/>
          </p:nvPr>
        </p:nvSpPr>
        <p:spPr>
          <a:xfrm>
            <a:off x="838200" y="1934023"/>
            <a:ext cx="3478577" cy="1370272"/>
          </a:xfrm>
        </p:spPr>
        <p:txBody>
          <a:bodyPr>
            <a:noAutofit/>
          </a:bodyPr>
          <a:lstStyle>
            <a:lvl1pPr marL="0" indent="0" algn="l">
              <a:buNone/>
              <a:defRPr sz="4800" b="1" i="0">
                <a:solidFill>
                  <a:srgbClr val="2CAEE4"/>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9" name="Rectangle 8">
            <a:extLst>
              <a:ext uri="{FF2B5EF4-FFF2-40B4-BE49-F238E27FC236}">
                <a16:creationId xmlns:a16="http://schemas.microsoft.com/office/drawing/2014/main" id="{91F0D868-EB77-2C1F-0CE2-6CB6CD504153}"/>
              </a:ext>
            </a:extLst>
          </p:cNvPr>
          <p:cNvSpPr/>
          <p:nvPr userDrawn="1"/>
        </p:nvSpPr>
        <p:spPr>
          <a:xfrm>
            <a:off x="6404656" y="2893491"/>
            <a:ext cx="5787343" cy="771650"/>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15" name="Text Placeholder 15">
            <a:extLst>
              <a:ext uri="{FF2B5EF4-FFF2-40B4-BE49-F238E27FC236}">
                <a16:creationId xmlns:a16="http://schemas.microsoft.com/office/drawing/2014/main" id="{B01EDEA3-6015-5C5A-0E9D-E8EE1829D373}"/>
              </a:ext>
            </a:extLst>
          </p:cNvPr>
          <p:cNvSpPr>
            <a:spLocks noGrp="1"/>
          </p:cNvSpPr>
          <p:nvPr>
            <p:ph type="body" sz="quarter" idx="16" hasCustomPrompt="1"/>
          </p:nvPr>
        </p:nvSpPr>
        <p:spPr>
          <a:xfrm>
            <a:off x="838200" y="3553705"/>
            <a:ext cx="3078707" cy="1550557"/>
          </a:xfrm>
        </p:spPr>
        <p:txBody>
          <a:bodyPr>
            <a:noAutofit/>
          </a:bodyPr>
          <a:lstStyle>
            <a:lvl1pPr marL="0" indent="0" algn="l">
              <a:buNone/>
              <a:defRPr sz="2000" b="1" i="0">
                <a:solidFill>
                  <a:srgbClr val="1F3063"/>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placeholder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pic>
        <p:nvPicPr>
          <p:cNvPr id="16" name="Picture 15">
            <a:extLst>
              <a:ext uri="{FF2B5EF4-FFF2-40B4-BE49-F238E27FC236}">
                <a16:creationId xmlns:a16="http://schemas.microsoft.com/office/drawing/2014/main" id="{37A6A393-3752-6D6E-5A27-AC5F685E2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565" y="2596870"/>
            <a:ext cx="1338870" cy="1338870"/>
          </a:xfrm>
          <a:prstGeom prst="rect">
            <a:avLst/>
          </a:prstGeom>
        </p:spPr>
      </p:pic>
      <p:sp>
        <p:nvSpPr>
          <p:cNvPr id="2" name="Rectangle 1">
            <a:extLst>
              <a:ext uri="{FF2B5EF4-FFF2-40B4-BE49-F238E27FC236}">
                <a16:creationId xmlns:a16="http://schemas.microsoft.com/office/drawing/2014/main" id="{8471D71C-3848-F868-5123-181448D9EAE0}"/>
              </a:ext>
            </a:extLst>
          </p:cNvPr>
          <p:cNvSpPr/>
          <p:nvPr userDrawn="1"/>
        </p:nvSpPr>
        <p:spPr>
          <a:xfrm>
            <a:off x="6404656" y="1121632"/>
            <a:ext cx="5787343" cy="771650"/>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10" name="Rectangle 9">
            <a:extLst>
              <a:ext uri="{FF2B5EF4-FFF2-40B4-BE49-F238E27FC236}">
                <a16:creationId xmlns:a16="http://schemas.microsoft.com/office/drawing/2014/main" id="{2BEEBC00-946F-2300-3BD3-64386278C932}"/>
              </a:ext>
            </a:extLst>
          </p:cNvPr>
          <p:cNvSpPr/>
          <p:nvPr userDrawn="1"/>
        </p:nvSpPr>
        <p:spPr>
          <a:xfrm>
            <a:off x="6404656" y="4639954"/>
            <a:ext cx="5787343" cy="771650"/>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7" name="Picture 16">
            <a:extLst>
              <a:ext uri="{FF2B5EF4-FFF2-40B4-BE49-F238E27FC236}">
                <a16:creationId xmlns:a16="http://schemas.microsoft.com/office/drawing/2014/main" id="{B84C01E2-8F17-5D09-56BB-6B35D4584C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25566" y="4354718"/>
            <a:ext cx="1338869" cy="1338869"/>
          </a:xfrm>
          <a:prstGeom prst="rect">
            <a:avLst/>
          </a:prstGeom>
        </p:spPr>
      </p:pic>
      <p:pic>
        <p:nvPicPr>
          <p:cNvPr id="18" name="Picture 17">
            <a:extLst>
              <a:ext uri="{FF2B5EF4-FFF2-40B4-BE49-F238E27FC236}">
                <a16:creationId xmlns:a16="http://schemas.microsoft.com/office/drawing/2014/main" id="{F2E0EC54-80B2-18FA-836D-171CA3FFDDF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25565" y="837023"/>
            <a:ext cx="1340869" cy="1340869"/>
          </a:xfrm>
          <a:prstGeom prst="rect">
            <a:avLst/>
          </a:prstGeom>
        </p:spPr>
      </p:pic>
      <p:sp>
        <p:nvSpPr>
          <p:cNvPr id="19" name="Text Placeholder 15">
            <a:extLst>
              <a:ext uri="{FF2B5EF4-FFF2-40B4-BE49-F238E27FC236}">
                <a16:creationId xmlns:a16="http://schemas.microsoft.com/office/drawing/2014/main" id="{3584073A-CBE4-25F5-AE56-C24C5E458254}"/>
              </a:ext>
            </a:extLst>
          </p:cNvPr>
          <p:cNvSpPr>
            <a:spLocks noGrp="1"/>
          </p:cNvSpPr>
          <p:nvPr>
            <p:ph type="body" sz="quarter" idx="17" hasCustomPrompt="1"/>
          </p:nvPr>
        </p:nvSpPr>
        <p:spPr>
          <a:xfrm>
            <a:off x="7038130" y="1337441"/>
            <a:ext cx="2268119" cy="340031"/>
          </a:xfrm>
        </p:spPr>
        <p:txBody>
          <a:bodyPr>
            <a:noAutofit/>
          </a:bodyPr>
          <a:lstStyle>
            <a:lvl1pPr marL="0" indent="0" algn="l">
              <a:buNone/>
              <a:defRPr sz="2000" b="1" i="0">
                <a:solidFill>
                  <a:schemeClr val="bg1"/>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XXX.XXX.XXXX</a:t>
            </a:r>
          </a:p>
        </p:txBody>
      </p:sp>
      <p:sp>
        <p:nvSpPr>
          <p:cNvPr id="20" name="Text Placeholder 15">
            <a:extLst>
              <a:ext uri="{FF2B5EF4-FFF2-40B4-BE49-F238E27FC236}">
                <a16:creationId xmlns:a16="http://schemas.microsoft.com/office/drawing/2014/main" id="{0F30FE23-C73A-2A26-D256-6156FE255DCD}"/>
              </a:ext>
            </a:extLst>
          </p:cNvPr>
          <p:cNvSpPr>
            <a:spLocks noGrp="1"/>
          </p:cNvSpPr>
          <p:nvPr>
            <p:ph type="body" sz="quarter" idx="18" hasCustomPrompt="1"/>
          </p:nvPr>
        </p:nvSpPr>
        <p:spPr>
          <a:xfrm>
            <a:off x="7038130" y="3100912"/>
            <a:ext cx="1983874" cy="340031"/>
          </a:xfrm>
        </p:spPr>
        <p:txBody>
          <a:bodyPr>
            <a:noAutofit/>
          </a:bodyPr>
          <a:lstStyle>
            <a:lvl1pPr marL="0" indent="0" algn="l">
              <a:buNone/>
              <a:defRPr sz="2000" b="1" i="0">
                <a:solidFill>
                  <a:schemeClr val="bg1"/>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err="1"/>
              <a:t>XXX@eac.gov</a:t>
            </a:r>
            <a:endParaRPr lang="en-US"/>
          </a:p>
        </p:txBody>
      </p:sp>
      <p:sp>
        <p:nvSpPr>
          <p:cNvPr id="21" name="Text Placeholder 15">
            <a:extLst>
              <a:ext uri="{FF2B5EF4-FFF2-40B4-BE49-F238E27FC236}">
                <a16:creationId xmlns:a16="http://schemas.microsoft.com/office/drawing/2014/main" id="{ECB5763D-5E82-31F1-CC65-45632381121C}"/>
              </a:ext>
            </a:extLst>
          </p:cNvPr>
          <p:cNvSpPr>
            <a:spLocks noGrp="1"/>
          </p:cNvSpPr>
          <p:nvPr>
            <p:ph type="body" sz="quarter" idx="19" hasCustomPrompt="1"/>
          </p:nvPr>
        </p:nvSpPr>
        <p:spPr>
          <a:xfrm>
            <a:off x="7038130" y="4872017"/>
            <a:ext cx="1464087" cy="265213"/>
          </a:xfrm>
        </p:spPr>
        <p:txBody>
          <a:bodyPr>
            <a:noAutofit/>
          </a:bodyPr>
          <a:lstStyle>
            <a:lvl1pPr marL="0" indent="0" algn="l">
              <a:buNone/>
              <a:defRPr sz="2000" b="1" i="0">
                <a:solidFill>
                  <a:schemeClr val="bg1"/>
                </a:solidFill>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a:t>
            </a:r>
          </a:p>
        </p:txBody>
      </p:sp>
    </p:spTree>
    <p:extLst>
      <p:ext uri="{BB962C8B-B14F-4D97-AF65-F5344CB8AC3E}">
        <p14:creationId xmlns:p14="http://schemas.microsoft.com/office/powerpoint/2010/main" val="22875351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5A0712-C50F-3C20-BFAE-8359817664FF}"/>
              </a:ext>
            </a:extLst>
          </p:cNvPr>
          <p:cNvSpPr>
            <a:spLocks noGrp="1"/>
          </p:cNvSpPr>
          <p:nvPr>
            <p:ph type="dt" sz="half" idx="10"/>
          </p:nvPr>
        </p:nvSpPr>
        <p:spPr/>
        <p:txBody>
          <a:body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05D612A2-3CF1-B53E-15A2-4F24D5071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09E41-B575-0D32-C408-EBAACA990081}"/>
              </a:ext>
            </a:extLst>
          </p:cNvPr>
          <p:cNvSpPr>
            <a:spLocks noGrp="1"/>
          </p:cNvSpPr>
          <p:nvPr>
            <p:ph type="sldNum" sz="quarter" idx="12"/>
          </p:nvPr>
        </p:nvSpPr>
        <p:spPr/>
        <p:txBody>
          <a:bodyPr/>
          <a:lstStyle/>
          <a:p>
            <a:fld id="{498F4BBE-3170-7141-B11F-32DC9B535B0E}" type="slidenum">
              <a:rPr lang="en-US" smtClean="0"/>
              <a:pPr/>
              <a:t>‹#›</a:t>
            </a:fld>
            <a:endParaRPr lang="en-US"/>
          </a:p>
        </p:txBody>
      </p:sp>
      <p:sp>
        <p:nvSpPr>
          <p:cNvPr id="6" name="Picture Placeholder 7">
            <a:extLst>
              <a:ext uri="{FF2B5EF4-FFF2-40B4-BE49-F238E27FC236}">
                <a16:creationId xmlns:a16="http://schemas.microsoft.com/office/drawing/2014/main" id="{E82FBF21-27BE-AADC-367F-E1BBC68D43E0}"/>
              </a:ext>
            </a:extLst>
          </p:cNvPr>
          <p:cNvSpPr>
            <a:spLocks noGrp="1"/>
          </p:cNvSpPr>
          <p:nvPr>
            <p:ph type="pic" sz="quarter" idx="13"/>
          </p:nvPr>
        </p:nvSpPr>
        <p:spPr>
          <a:xfrm>
            <a:off x="0" y="-62523"/>
            <a:ext cx="12192000" cy="2898320"/>
          </a:xfrm>
        </p:spPr>
        <p:txBody>
          <a:bodyPr/>
          <a:lstStyle>
            <a:lvl1pPr>
              <a:defRPr b="0" i="0">
                <a:latin typeface="Lato" panose="020F0502020204030203" pitchFamily="34" charset="77"/>
              </a:defRPr>
            </a:lvl1pPr>
          </a:lstStyle>
          <a:p>
            <a:r>
              <a:rPr lang="en-US"/>
              <a:t>Click icon to add picture</a:t>
            </a:r>
          </a:p>
        </p:txBody>
      </p:sp>
      <p:sp>
        <p:nvSpPr>
          <p:cNvPr id="7" name="Text Placeholder 8">
            <a:extLst>
              <a:ext uri="{FF2B5EF4-FFF2-40B4-BE49-F238E27FC236}">
                <a16:creationId xmlns:a16="http://schemas.microsoft.com/office/drawing/2014/main" id="{FD845BF5-A964-4FFF-24FC-16F2CD2FFF9B}"/>
              </a:ext>
            </a:extLst>
          </p:cNvPr>
          <p:cNvSpPr>
            <a:spLocks noGrp="1"/>
          </p:cNvSpPr>
          <p:nvPr>
            <p:ph type="body" sz="quarter" idx="14" hasCustomPrompt="1"/>
          </p:nvPr>
        </p:nvSpPr>
        <p:spPr>
          <a:xfrm>
            <a:off x="0" y="1569205"/>
            <a:ext cx="12226228" cy="1266071"/>
          </a:xfrm>
          <a:gradFill>
            <a:gsLst>
              <a:gs pos="0">
                <a:srgbClr val="1F3063"/>
              </a:gs>
              <a:gs pos="52000">
                <a:srgbClr val="1F3063">
                  <a:alpha val="35000"/>
                </a:srgbClr>
              </a:gs>
              <a:gs pos="99000">
                <a:srgbClr val="1F3063">
                  <a:alpha val="0"/>
                </a:srgbClr>
              </a:gs>
            </a:gsLst>
            <a:lin ang="16200000" scaled="0"/>
          </a:gradFill>
        </p:spPr>
        <p:txBody>
          <a:bodyPr>
            <a:normAutofit/>
          </a:bodyPr>
          <a:lstStyle>
            <a:lvl1pPr marL="0" indent="0" algn="ctr">
              <a:buNone/>
              <a:defRPr sz="4000" b="1" i="0">
                <a:solidFill>
                  <a:schemeClr val="bg1"/>
                </a:solidFill>
                <a:latin typeface="Verdana" panose="020B0604030504040204" pitchFamily="34" charset="0"/>
              </a:defRPr>
            </a:lvl1pPr>
            <a:lvl2pPr algn="ctr">
              <a:defRPr/>
            </a:lvl2pPr>
            <a:lvl3pPr algn="ctr">
              <a:defRPr/>
            </a:lvl3pPr>
            <a:lvl4pPr algn="ctr">
              <a:defRPr/>
            </a:lvl4pPr>
            <a:lvl5pPr algn="ctr">
              <a:defRPr/>
            </a:lvl5pPr>
          </a:lstStyle>
          <a:p>
            <a:pPr lvl="0"/>
            <a:br>
              <a:rPr lang="en-US"/>
            </a:br>
            <a:r>
              <a:rPr lang="en-US"/>
              <a:t>Title Placeholder</a:t>
            </a:r>
          </a:p>
        </p:txBody>
      </p:sp>
      <p:sp>
        <p:nvSpPr>
          <p:cNvPr id="8" name="Text Placeholder 15">
            <a:extLst>
              <a:ext uri="{FF2B5EF4-FFF2-40B4-BE49-F238E27FC236}">
                <a16:creationId xmlns:a16="http://schemas.microsoft.com/office/drawing/2014/main" id="{195DFCA8-2F38-9B39-762B-D34B4361EF92}"/>
              </a:ext>
            </a:extLst>
          </p:cNvPr>
          <p:cNvSpPr>
            <a:spLocks noGrp="1"/>
          </p:cNvSpPr>
          <p:nvPr>
            <p:ph type="body" sz="quarter" idx="15" hasCustomPrompt="1"/>
          </p:nvPr>
        </p:nvSpPr>
        <p:spPr>
          <a:xfrm>
            <a:off x="1269847" y="5009043"/>
            <a:ext cx="2381924" cy="1126404"/>
          </a:xfrm>
        </p:spPr>
        <p:txBody>
          <a:bodyPr>
            <a:noAutofit/>
          </a:bodyPr>
          <a:lstStyle>
            <a:lvl1pPr marL="0" indent="0" algn="ctr">
              <a:buNone/>
              <a:defRPr sz="1400" b="1" i="0">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9" name="Text Placeholder 15">
            <a:extLst>
              <a:ext uri="{FF2B5EF4-FFF2-40B4-BE49-F238E27FC236}">
                <a16:creationId xmlns:a16="http://schemas.microsoft.com/office/drawing/2014/main" id="{43377443-6D79-4A9C-5468-FEF3F6DDCE72}"/>
              </a:ext>
            </a:extLst>
          </p:cNvPr>
          <p:cNvSpPr>
            <a:spLocks noGrp="1"/>
          </p:cNvSpPr>
          <p:nvPr>
            <p:ph type="body" sz="quarter" idx="16" hasCustomPrompt="1"/>
          </p:nvPr>
        </p:nvSpPr>
        <p:spPr>
          <a:xfrm>
            <a:off x="4922152" y="5009043"/>
            <a:ext cx="2381924" cy="1126404"/>
          </a:xfrm>
        </p:spPr>
        <p:txBody>
          <a:bodyPr>
            <a:noAutofit/>
          </a:bodyPr>
          <a:lstStyle>
            <a:lvl1pPr marL="0" indent="0" algn="ctr">
              <a:buNone/>
              <a:defRPr sz="1400" b="1" i="0">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0" name="Text Placeholder 15">
            <a:extLst>
              <a:ext uri="{FF2B5EF4-FFF2-40B4-BE49-F238E27FC236}">
                <a16:creationId xmlns:a16="http://schemas.microsoft.com/office/drawing/2014/main" id="{23071423-EC8C-A759-CFBC-35F7029F546D}"/>
              </a:ext>
            </a:extLst>
          </p:cNvPr>
          <p:cNvSpPr>
            <a:spLocks noGrp="1"/>
          </p:cNvSpPr>
          <p:nvPr>
            <p:ph type="body" sz="quarter" idx="17" hasCustomPrompt="1"/>
          </p:nvPr>
        </p:nvSpPr>
        <p:spPr>
          <a:xfrm>
            <a:off x="8535745" y="5009043"/>
            <a:ext cx="2381924" cy="1126404"/>
          </a:xfrm>
        </p:spPr>
        <p:txBody>
          <a:bodyPr>
            <a:noAutofit/>
          </a:bodyPr>
          <a:lstStyle>
            <a:lvl1pPr marL="0" indent="0" algn="ctr">
              <a:buNone/>
              <a:defRPr sz="1400" b="1" i="0">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1" name="Text Placeholder 15">
            <a:extLst>
              <a:ext uri="{FF2B5EF4-FFF2-40B4-BE49-F238E27FC236}">
                <a16:creationId xmlns:a16="http://schemas.microsoft.com/office/drawing/2014/main" id="{8568DEA6-76D3-D243-8E1F-FEC0AB461FD5}"/>
              </a:ext>
            </a:extLst>
          </p:cNvPr>
          <p:cNvSpPr>
            <a:spLocks noGrp="1"/>
          </p:cNvSpPr>
          <p:nvPr>
            <p:ph type="body" sz="quarter" idx="18"/>
          </p:nvPr>
        </p:nvSpPr>
        <p:spPr>
          <a:xfrm>
            <a:off x="1622610" y="4427671"/>
            <a:ext cx="1685363" cy="569159"/>
          </a:xfrm>
        </p:spPr>
        <p:txBody>
          <a:bodyPr>
            <a:noAutofit/>
          </a:bodyPr>
          <a:lstStyle>
            <a:lvl1pPr marL="0" indent="0" algn="ctr">
              <a:buNone/>
              <a:defRPr sz="1400" b="1" i="0">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5">
            <a:extLst>
              <a:ext uri="{FF2B5EF4-FFF2-40B4-BE49-F238E27FC236}">
                <a16:creationId xmlns:a16="http://schemas.microsoft.com/office/drawing/2014/main" id="{FD389821-20CF-091E-BE3B-BA737A39DF1D}"/>
              </a:ext>
            </a:extLst>
          </p:cNvPr>
          <p:cNvSpPr>
            <a:spLocks noGrp="1"/>
          </p:cNvSpPr>
          <p:nvPr>
            <p:ph type="body" sz="quarter" idx="19"/>
          </p:nvPr>
        </p:nvSpPr>
        <p:spPr>
          <a:xfrm>
            <a:off x="5253319" y="4427671"/>
            <a:ext cx="1685363" cy="569159"/>
          </a:xfrm>
        </p:spPr>
        <p:txBody>
          <a:bodyPr>
            <a:noAutofit/>
          </a:bodyPr>
          <a:lstStyle>
            <a:lvl1pPr marL="0" indent="0" algn="ctr">
              <a:buNone/>
              <a:defRPr sz="1400" b="1" i="0">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5">
            <a:extLst>
              <a:ext uri="{FF2B5EF4-FFF2-40B4-BE49-F238E27FC236}">
                <a16:creationId xmlns:a16="http://schemas.microsoft.com/office/drawing/2014/main" id="{4EBD08E9-0079-B272-3B20-B439011488A0}"/>
              </a:ext>
            </a:extLst>
          </p:cNvPr>
          <p:cNvSpPr>
            <a:spLocks noGrp="1"/>
          </p:cNvSpPr>
          <p:nvPr>
            <p:ph type="body" sz="quarter" idx="20"/>
          </p:nvPr>
        </p:nvSpPr>
        <p:spPr>
          <a:xfrm>
            <a:off x="8884026" y="4427671"/>
            <a:ext cx="1685363" cy="569159"/>
          </a:xfrm>
        </p:spPr>
        <p:txBody>
          <a:bodyPr>
            <a:noAutofit/>
          </a:bodyPr>
          <a:lstStyle>
            <a:lvl1pPr marL="0" indent="0" algn="ctr">
              <a:buNone/>
              <a:defRPr sz="1400" b="1" i="0">
                <a:latin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Picture Placeholder 24">
            <a:extLst>
              <a:ext uri="{FF2B5EF4-FFF2-40B4-BE49-F238E27FC236}">
                <a16:creationId xmlns:a16="http://schemas.microsoft.com/office/drawing/2014/main" id="{4D46F5D0-ED98-8F3E-CE2F-606ABBB45F8D}"/>
              </a:ext>
            </a:extLst>
          </p:cNvPr>
          <p:cNvSpPr>
            <a:spLocks noGrp="1"/>
          </p:cNvSpPr>
          <p:nvPr>
            <p:ph type="pic" sz="quarter" idx="21" hasCustomPrompt="1"/>
          </p:nvPr>
        </p:nvSpPr>
        <p:spPr>
          <a:xfrm>
            <a:off x="1926693" y="3098781"/>
            <a:ext cx="1068232" cy="1068231"/>
          </a:xfrm>
        </p:spPr>
        <p:txBody>
          <a:bodyPr>
            <a:normAutofit/>
          </a:bodyPr>
          <a:lstStyle>
            <a:lvl1pPr marL="0" indent="0" algn="ctr">
              <a:buNone/>
              <a:defRPr sz="1600" b="0" i="0">
                <a:latin typeface="Lato" panose="020F0502020204030203" pitchFamily="34" charset="77"/>
              </a:defRPr>
            </a:lvl1pPr>
          </a:lstStyle>
          <a:p>
            <a:br>
              <a:rPr lang="en-US"/>
            </a:br>
            <a:r>
              <a:rPr lang="en-US"/>
              <a:t>Copy &amp; paste icon here</a:t>
            </a:r>
          </a:p>
        </p:txBody>
      </p:sp>
      <p:sp>
        <p:nvSpPr>
          <p:cNvPr id="15" name="Picture Placeholder 24">
            <a:extLst>
              <a:ext uri="{FF2B5EF4-FFF2-40B4-BE49-F238E27FC236}">
                <a16:creationId xmlns:a16="http://schemas.microsoft.com/office/drawing/2014/main" id="{0A767E63-EEB8-A38D-BB33-2CD8713B77DB}"/>
              </a:ext>
            </a:extLst>
          </p:cNvPr>
          <p:cNvSpPr>
            <a:spLocks noGrp="1"/>
          </p:cNvSpPr>
          <p:nvPr>
            <p:ph type="pic" sz="quarter" idx="22" hasCustomPrompt="1"/>
          </p:nvPr>
        </p:nvSpPr>
        <p:spPr>
          <a:xfrm>
            <a:off x="5561884" y="3098781"/>
            <a:ext cx="1068232" cy="1068231"/>
          </a:xfrm>
        </p:spPr>
        <p:txBody>
          <a:bodyPr>
            <a:normAutofit/>
          </a:bodyPr>
          <a:lstStyle>
            <a:lvl1pPr marL="0" indent="0" algn="ctr">
              <a:buNone/>
              <a:defRPr sz="1600" b="0" i="0">
                <a:latin typeface="Lato" panose="020F0502020204030203" pitchFamily="34" charset="77"/>
              </a:defRPr>
            </a:lvl1pPr>
          </a:lstStyle>
          <a:p>
            <a:br>
              <a:rPr lang="en-US"/>
            </a:br>
            <a:r>
              <a:rPr lang="en-US"/>
              <a:t>Copy &amp; paste icon here</a:t>
            </a:r>
          </a:p>
        </p:txBody>
      </p:sp>
      <p:sp>
        <p:nvSpPr>
          <p:cNvPr id="16" name="Picture Placeholder 24">
            <a:extLst>
              <a:ext uri="{FF2B5EF4-FFF2-40B4-BE49-F238E27FC236}">
                <a16:creationId xmlns:a16="http://schemas.microsoft.com/office/drawing/2014/main" id="{28556CEA-6539-3DFE-C400-991BEE14F9D0}"/>
              </a:ext>
            </a:extLst>
          </p:cNvPr>
          <p:cNvSpPr>
            <a:spLocks noGrp="1"/>
          </p:cNvSpPr>
          <p:nvPr>
            <p:ph type="pic" sz="quarter" idx="23" hasCustomPrompt="1"/>
          </p:nvPr>
        </p:nvSpPr>
        <p:spPr>
          <a:xfrm>
            <a:off x="9192591" y="3098781"/>
            <a:ext cx="1068232" cy="1068231"/>
          </a:xfrm>
        </p:spPr>
        <p:txBody>
          <a:bodyPr>
            <a:normAutofit/>
          </a:bodyPr>
          <a:lstStyle>
            <a:lvl1pPr marL="0" indent="0" algn="ctr">
              <a:buNone/>
              <a:defRPr sz="1600" b="0" i="0">
                <a:latin typeface="Lato" panose="020F0502020204030203" pitchFamily="34" charset="77"/>
              </a:defRPr>
            </a:lvl1pPr>
          </a:lstStyle>
          <a:p>
            <a:br>
              <a:rPr lang="en-US"/>
            </a:br>
            <a:r>
              <a:rPr lang="en-US"/>
              <a:t>Copy &amp; paste icon here</a:t>
            </a:r>
          </a:p>
        </p:txBody>
      </p:sp>
      <p:pic>
        <p:nvPicPr>
          <p:cNvPr id="2" name="Picture 1" descr="A round logo with a flag and a boat&#10;&#10;Description automatically generated">
            <a:extLst>
              <a:ext uri="{FF2B5EF4-FFF2-40B4-BE49-F238E27FC236}">
                <a16:creationId xmlns:a16="http://schemas.microsoft.com/office/drawing/2014/main" id="{6CD16C77-0FA7-23D6-4E11-117A58BFA0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41281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3BEED-189A-163E-D570-02D175CC40B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3" name="Footer Placeholder 2">
            <a:extLst>
              <a:ext uri="{FF2B5EF4-FFF2-40B4-BE49-F238E27FC236}">
                <a16:creationId xmlns:a16="http://schemas.microsoft.com/office/drawing/2014/main" id="{A98BA33B-D55C-7B73-4BC0-8E80381A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56A68-B2DC-5E95-2650-5C82A57799E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5070941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32A787-DD65-8C61-6607-1C8BD59DB2E3}"/>
              </a:ext>
            </a:extLst>
          </p:cNvPr>
          <p:cNvGrpSpPr/>
          <p:nvPr userDrawn="1"/>
        </p:nvGrpSpPr>
        <p:grpSpPr>
          <a:xfrm>
            <a:off x="-1" y="-48295"/>
            <a:ext cx="2928136" cy="6682211"/>
            <a:chOff x="441158" y="413941"/>
            <a:chExt cx="2237874" cy="5106986"/>
          </a:xfrm>
        </p:grpSpPr>
        <p:pic>
          <p:nvPicPr>
            <p:cNvPr id="29" name="Picture Placeholder 19">
              <a:extLst>
                <a:ext uri="{FF2B5EF4-FFF2-40B4-BE49-F238E27FC236}">
                  <a16:creationId xmlns:a16="http://schemas.microsoft.com/office/drawing/2014/main" id="{70BCE2D5-CE93-E04B-6885-2A82D0203801}"/>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5552" r="56282" b="10044"/>
            <a:stretch/>
          </p:blipFill>
          <p:spPr bwMode="auto">
            <a:xfrm>
              <a:off x="441158" y="413941"/>
              <a:ext cx="2237874" cy="255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Placeholder 19">
              <a:extLst>
                <a:ext uri="{FF2B5EF4-FFF2-40B4-BE49-F238E27FC236}">
                  <a16:creationId xmlns:a16="http://schemas.microsoft.com/office/drawing/2014/main" id="{A653380C-1C14-631C-51CF-F42FDFC6AFFC}"/>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55893" r="5941" b="10044"/>
            <a:stretch/>
          </p:blipFill>
          <p:spPr bwMode="auto">
            <a:xfrm>
              <a:off x="441158" y="2967434"/>
              <a:ext cx="2237874" cy="255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Picture 1" descr="A round logo with a flag and a boat&#10;&#10;Description automatically generated">
            <a:extLst>
              <a:ext uri="{FF2B5EF4-FFF2-40B4-BE49-F238E27FC236}">
                <a16:creationId xmlns:a16="http://schemas.microsoft.com/office/drawing/2014/main" id="{5466B73C-8C9F-F7BA-4C52-DA8BC3A05C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3599469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E85B48-97DE-73A9-BFA9-49C1A48C1DA8}"/>
              </a:ext>
            </a:extLst>
          </p:cNvPr>
          <p:cNvSpPr>
            <a:spLocks noGrp="1"/>
          </p:cNvSpPr>
          <p:nvPr>
            <p:ph type="dt" sz="half" idx="10"/>
          </p:nvPr>
        </p:nvSpPr>
        <p:spPr/>
        <p:txBody>
          <a:body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3B12D471-4863-31DE-EFFB-10E37039B5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065FBE-3B39-C138-B6F2-8CB683855855}"/>
              </a:ext>
            </a:extLst>
          </p:cNvPr>
          <p:cNvSpPr>
            <a:spLocks noGrp="1"/>
          </p:cNvSpPr>
          <p:nvPr>
            <p:ph type="sldNum" sz="quarter" idx="12"/>
          </p:nvPr>
        </p:nvSpPr>
        <p:spPr/>
        <p:txBody>
          <a:bodyPr/>
          <a:lstStyle/>
          <a:p>
            <a:fld id="{498F4BBE-3170-7141-B11F-32DC9B535B0E}" type="slidenum">
              <a:rPr lang="en-US" smtClean="0"/>
              <a:pPr/>
              <a:t>‹#›</a:t>
            </a:fld>
            <a:endParaRPr lang="en-US"/>
          </a:p>
        </p:txBody>
      </p:sp>
      <p:pic>
        <p:nvPicPr>
          <p:cNvPr id="13" name="Picture 12" descr="A person and person standing next to a computer&#10;&#10;Description automatically generated">
            <a:extLst>
              <a:ext uri="{FF2B5EF4-FFF2-40B4-BE49-F238E27FC236}">
                <a16:creationId xmlns:a16="http://schemas.microsoft.com/office/drawing/2014/main" id="{3716D8EB-19E8-19DE-F50D-CEBB237AC8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7138" y="2376979"/>
            <a:ext cx="10877723" cy="3682740"/>
          </a:xfrm>
          <a:prstGeom prst="rect">
            <a:avLst/>
          </a:prstGeom>
        </p:spPr>
      </p:pic>
      <p:pic>
        <p:nvPicPr>
          <p:cNvPr id="2" name="Picture 1" descr="A round logo with a flag and a boat&#10;&#10;Description automatically generated">
            <a:extLst>
              <a:ext uri="{FF2B5EF4-FFF2-40B4-BE49-F238E27FC236}">
                <a16:creationId xmlns:a16="http://schemas.microsoft.com/office/drawing/2014/main" id="{904BBE32-3255-477B-3F9D-3D1D27B35B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41760697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BDFC-3CB8-ED1D-991F-C61851BCB821}"/>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3" name="Text Placeholder 12"/>
          <p:cNvSpPr>
            <a:spLocks noGrp="1"/>
          </p:cNvSpPr>
          <p:nvPr>
            <p:ph type="body" sz="quarter" idx="14"/>
          </p:nvPr>
        </p:nvSpPr>
        <p:spPr>
          <a:xfrm>
            <a:off x="609603" y="1847851"/>
            <a:ext cx="10744196" cy="465518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43DEEDF0-A837-85C1-C8DD-B5EB36B3847B}"/>
              </a:ext>
            </a:extLst>
          </p:cNvPr>
          <p:cNvSpPr>
            <a:spLocks noGrp="1"/>
          </p:cNvSpPr>
          <p:nvPr>
            <p:ph type="title"/>
          </p:nvPr>
        </p:nvSpPr>
        <p:spPr>
          <a:xfrm>
            <a:off x="1090614" y="354965"/>
            <a:ext cx="9801225" cy="915989"/>
          </a:xfr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lvl1pPr algn="l">
              <a:defRPr lang="en-US" sz="5400" b="1" dirty="0">
                <a:solidFill>
                  <a:schemeClr val="lt1"/>
                </a:solidFill>
                <a:latin typeface="+mn-lt"/>
                <a:ea typeface="+mn-ea"/>
                <a:cs typeface="+mn-cs"/>
              </a:defRPr>
            </a:lvl1pPr>
          </a:lstStyle>
          <a:p>
            <a:pPr marL="0" lvl="0" algn="ctr"/>
            <a:r>
              <a:rPr lang="en-US"/>
              <a:t>Click to edit Master title style</a:t>
            </a:r>
          </a:p>
        </p:txBody>
      </p:sp>
    </p:spTree>
    <p:extLst>
      <p:ext uri="{BB962C8B-B14F-4D97-AF65-F5344CB8AC3E}">
        <p14:creationId xmlns:p14="http://schemas.microsoft.com/office/powerpoint/2010/main" val="18540761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060706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749D1EB-BCCF-4141-A39A-F924E1AF35D8}"/>
              </a:ext>
            </a:extLst>
          </p:cNvPr>
          <p:cNvSpPr>
            <a:spLocks noGrp="1"/>
          </p:cNvSpPr>
          <p:nvPr>
            <p:ph type="subTitle" idx="1"/>
          </p:nvPr>
        </p:nvSpPr>
        <p:spPr>
          <a:xfrm>
            <a:off x="1524000" y="4516438"/>
            <a:ext cx="9144000" cy="1655762"/>
          </a:xfrm>
        </p:spPr>
        <p:txBody>
          <a:bodyPr/>
          <a:lstStyle>
            <a:lvl1pPr marL="0" indent="0" algn="ctr">
              <a:buNone/>
              <a:defRPr sz="2400">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Tree>
    <p:extLst>
      <p:ext uri="{BB962C8B-B14F-4D97-AF65-F5344CB8AC3E}">
        <p14:creationId xmlns:p14="http://schemas.microsoft.com/office/powerpoint/2010/main" val="22713777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7B87-B747-6344-1E04-57E4CB759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0C5D2-434C-C8C3-EB7E-B3B793AB6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DFD4-0904-A987-6A75-4124835D991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DE034D40-6749-C09E-D763-2CF8EE71B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591BA-1779-787B-1F70-1567E3C03AFE}"/>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30B67E55-4E15-08B7-CEE9-DB73CC0ADA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10015136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BCE5-6BC7-BE31-DB9C-C922B8612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C2CC39-F044-8AF6-10A8-3D6D5A3763FC}"/>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B432E-C03B-533D-F01D-0821405C851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4852708C-2FC1-99A9-FEC8-B98B18697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4E5D1-6A62-6A16-85AC-26ED7958CEA9}"/>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70319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1678-2526-E2DF-B0AC-5E63AA2BA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2543C3-4DA3-E79E-28DE-0307E617E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EC6B0-84F7-CCBF-4313-B3B23F4EDD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B98BD-0965-82EF-F2F4-0C9224E3EA8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FAB229CD-C344-01F4-E11E-EB6C3B42A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88AEF-CEEE-10BC-2C5E-B6D8DEAB5C07}"/>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5886671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8AF-98A0-AD31-355C-313414C06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B08931-7F17-8660-31ED-EA224CC3A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C48B8A-D646-8452-0710-4AF2494A8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0722088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6F24-DBD9-F83B-80E1-13AE70B92F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lvl1pPr>
              <a:defRPr>
                <a:solidFill>
                  <a:schemeClr val="bg1"/>
                </a:solidFill>
              </a:defRPr>
            </a:lvl1pPr>
          </a:lstStyle>
          <a:p>
            <a:fld id="{321777E7-DFA6-9E47-877D-5F9B9B62FEC3}" type="datetimeFigureOut">
              <a:rPr lang="en-US" smtClean="0"/>
              <a:pPr/>
              <a:t>11/20/2025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lvl1pPr>
              <a:defRPr>
                <a:solidFill>
                  <a:schemeClr val="bg1"/>
                </a:solidFill>
              </a:defRPr>
            </a:lvl1pPr>
          </a:lstStyle>
          <a:p>
            <a:fld id="{498F4BBE-3170-7141-B11F-32DC9B535B0E}" type="slidenum">
              <a:rPr lang="en-US" smtClean="0"/>
              <a:pPr/>
              <a:t>‹#›</a:t>
            </a:fld>
            <a:endParaRPr lang="en-US"/>
          </a:p>
        </p:txBody>
      </p:sp>
    </p:spTree>
    <p:extLst>
      <p:ext uri="{BB962C8B-B14F-4D97-AF65-F5344CB8AC3E}">
        <p14:creationId xmlns:p14="http://schemas.microsoft.com/office/powerpoint/2010/main" val="259574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29B1-633F-923F-C310-1570EC651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F67C3-C7C4-02A0-7AAC-ABFE8811B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33775-81F7-6AEC-B782-249985DED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E6239-ADC7-3245-1E4A-6D852FC59A66}"/>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D001172A-0D28-AC02-9423-9B1DAE00B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4A55F-6227-4F69-F4FD-27EFE68C9F3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3401856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3BEED-189A-163E-D570-02D175CC40B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3" name="Footer Placeholder 2">
            <a:extLst>
              <a:ext uri="{FF2B5EF4-FFF2-40B4-BE49-F238E27FC236}">
                <a16:creationId xmlns:a16="http://schemas.microsoft.com/office/drawing/2014/main" id="{A98BA33B-D55C-7B73-4BC0-8E80381A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56A68-B2DC-5E95-2650-5C82A57799E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9998534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29B1-633F-923F-C310-1570EC651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F67C3-C7C4-02A0-7AAC-ABFE8811B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33775-81F7-6AEC-B782-249985DED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E6239-ADC7-3245-1E4A-6D852FC59A66}"/>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D001172A-0D28-AC02-9423-9B1DAE00B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4A55F-6227-4F69-F4FD-27EFE68C9F3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2126618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E502-D780-8AB9-0D8A-8C9B895BF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949C7-1777-B965-33B4-D7E8473F8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558296-321B-9212-1327-8D1CBD941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AA16F-7FCE-96A2-B884-C17ABB11DBB9}"/>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6" name="Footer Placeholder 5">
            <a:extLst>
              <a:ext uri="{FF2B5EF4-FFF2-40B4-BE49-F238E27FC236}">
                <a16:creationId xmlns:a16="http://schemas.microsoft.com/office/drawing/2014/main" id="{262737D6-6939-A2AB-D8A9-1D05DCE98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F5C76-C5F3-C11F-867B-9F373EB6D26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6736734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A3E5-37A3-67FF-6A8F-97F2E5569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D9B56D-E093-D915-5AC0-3DD1E871C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46BA-2312-AD37-D0CF-E25E573ED04D}"/>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2E77275C-7B06-7B1D-33E4-6876A48CC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1FD-2230-FFB1-15A9-018357AB36FC}"/>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0661613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9B1216-0A9D-FEF7-C5E1-6A2AB5628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9EFF3-6A02-CEF4-78BF-AEF4217DD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A24F4-44A0-866A-6458-38A2037B5380}"/>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5" name="Footer Placeholder 4">
            <a:extLst>
              <a:ext uri="{FF2B5EF4-FFF2-40B4-BE49-F238E27FC236}">
                <a16:creationId xmlns:a16="http://schemas.microsoft.com/office/drawing/2014/main" id="{FE58F3DC-AFC9-A8B5-DEFB-0EC44CFF1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8870B-1279-02DA-4774-61EDA2CE605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7173037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3BEED-189A-163E-D570-02D175CC40B7}"/>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3" name="Footer Placeholder 2">
            <a:extLst>
              <a:ext uri="{FF2B5EF4-FFF2-40B4-BE49-F238E27FC236}">
                <a16:creationId xmlns:a16="http://schemas.microsoft.com/office/drawing/2014/main" id="{A98BA33B-D55C-7B73-4BC0-8E80381A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56A68-B2DC-5E95-2650-5C82A57799E6}"/>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5" name="TextBox 4">
            <a:extLst>
              <a:ext uri="{FF2B5EF4-FFF2-40B4-BE49-F238E27FC236}">
                <a16:creationId xmlns:a16="http://schemas.microsoft.com/office/drawing/2014/main" id="{ECFFE9AB-11E2-E512-2C9B-0CCEF56A582B}"/>
              </a:ext>
            </a:extLst>
          </p:cNvPr>
          <p:cNvSpPr txBox="1"/>
          <p:nvPr userDrawn="1"/>
        </p:nvSpPr>
        <p:spPr>
          <a:xfrm>
            <a:off x="838200" y="618133"/>
            <a:ext cx="8194964" cy="769441"/>
          </a:xfrm>
          <a:prstGeom prst="rect">
            <a:avLst/>
          </a:prstGeom>
          <a:noFill/>
        </p:spPr>
        <p:txBody>
          <a:bodyPr wrap="square">
            <a:spAutoFit/>
          </a:bodyPr>
          <a:lstStyle/>
          <a:p>
            <a:r>
              <a:rPr lang="en-US" sz="4400">
                <a:solidFill>
                  <a:schemeClr val="bg1"/>
                </a:solidFill>
                <a:latin typeface="Trebuchet MS" panose="020B0703020202090204" pitchFamily="34" charset="0"/>
              </a:rPr>
              <a:t>Where to Find EAC Information</a:t>
            </a:r>
          </a:p>
        </p:txBody>
      </p:sp>
      <p:pic>
        <p:nvPicPr>
          <p:cNvPr id="6" name="Picture 5">
            <a:extLst>
              <a:ext uri="{FF2B5EF4-FFF2-40B4-BE49-F238E27FC236}">
                <a16:creationId xmlns:a16="http://schemas.microsoft.com/office/drawing/2014/main" id="{0DE78D94-A971-C9CD-EC3C-A0D38AF529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1579418"/>
            <a:ext cx="1139536" cy="1139536"/>
          </a:xfrm>
          <a:prstGeom prst="rect">
            <a:avLst/>
          </a:prstGeom>
        </p:spPr>
      </p:pic>
      <p:sp>
        <p:nvSpPr>
          <p:cNvPr id="7" name="TextBox 6">
            <a:extLst>
              <a:ext uri="{FF2B5EF4-FFF2-40B4-BE49-F238E27FC236}">
                <a16:creationId xmlns:a16="http://schemas.microsoft.com/office/drawing/2014/main" id="{E8E16ACA-0D9D-DA05-8E0B-6943A78490B1}"/>
              </a:ext>
            </a:extLst>
          </p:cNvPr>
          <p:cNvSpPr txBox="1"/>
          <p:nvPr userDrawn="1"/>
        </p:nvSpPr>
        <p:spPr>
          <a:xfrm>
            <a:off x="2224824" y="1826020"/>
            <a:ext cx="178606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bg1"/>
                </a:solidFill>
                <a:latin typeface="Trebuchet MS" panose="020B0703020202090204" pitchFamily="34" charset="0"/>
                <a:ea typeface="+mn-ea"/>
                <a:cs typeface="+mn-cs"/>
              </a:rPr>
              <a:t>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err="1">
                <a:solidFill>
                  <a:schemeClr val="bg1"/>
                </a:solidFill>
                <a:latin typeface="Trebuchet MS" panose="020B0703020202090204" pitchFamily="34" charset="0"/>
                <a:ea typeface="+mn-ea"/>
                <a:cs typeface="+mn-cs"/>
              </a:rPr>
              <a:t>listen@eac.gov</a:t>
            </a:r>
            <a:endParaRPr lang="en-US" sz="1800" b="0" kern="1200">
              <a:solidFill>
                <a:schemeClr val="bg1"/>
              </a:solidFill>
              <a:latin typeface="Trebuchet MS" panose="020B0703020202090204" pitchFamily="34" charset="0"/>
              <a:ea typeface="+mn-ea"/>
              <a:cs typeface="+mn-cs"/>
            </a:endParaRPr>
          </a:p>
        </p:txBody>
      </p:sp>
      <p:pic>
        <p:nvPicPr>
          <p:cNvPr id="8" name="Picture 7">
            <a:extLst>
              <a:ext uri="{FF2B5EF4-FFF2-40B4-BE49-F238E27FC236}">
                <a16:creationId xmlns:a16="http://schemas.microsoft.com/office/drawing/2014/main" id="{07A4C840-8248-0122-B3D7-A23E970A22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3115955"/>
            <a:ext cx="1139536" cy="1139536"/>
          </a:xfrm>
          <a:prstGeom prst="rect">
            <a:avLst/>
          </a:prstGeom>
        </p:spPr>
      </p:pic>
      <p:sp>
        <p:nvSpPr>
          <p:cNvPr id="9" name="TextBox 8">
            <a:extLst>
              <a:ext uri="{FF2B5EF4-FFF2-40B4-BE49-F238E27FC236}">
                <a16:creationId xmlns:a16="http://schemas.microsoft.com/office/drawing/2014/main" id="{78EDA496-EFCF-9EA3-5040-EC9302D36E71}"/>
              </a:ext>
            </a:extLst>
          </p:cNvPr>
          <p:cNvSpPr txBox="1"/>
          <p:nvPr userDrawn="1"/>
        </p:nvSpPr>
        <p:spPr>
          <a:xfrm>
            <a:off x="2224824" y="3362557"/>
            <a:ext cx="270336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bg1"/>
                </a:solidFill>
                <a:latin typeface="Trebuchet MS" panose="020B0703020202090204" pitchFamily="34" charset="0"/>
                <a:ea typeface="+mn-ea"/>
                <a:cs typeface="+mn-cs"/>
              </a:rPr>
              <a:t>Facebook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err="1">
                <a:solidFill>
                  <a:schemeClr val="bg1"/>
                </a:solidFill>
                <a:latin typeface="Trebuchet MS" panose="020B0703020202090204" pitchFamily="34" charset="0"/>
                <a:ea typeface="+mn-ea"/>
                <a:cs typeface="+mn-cs"/>
              </a:rPr>
              <a:t>Facebook.com</a:t>
            </a:r>
            <a:r>
              <a:rPr lang="en-US" sz="1800" b="0" kern="1200">
                <a:solidFill>
                  <a:schemeClr val="bg1"/>
                </a:solidFill>
                <a:latin typeface="Trebuchet MS" panose="020B0703020202090204" pitchFamily="34" charset="0"/>
                <a:ea typeface="+mn-ea"/>
                <a:cs typeface="+mn-cs"/>
              </a:rPr>
              <a:t>/eacgov1</a:t>
            </a:r>
          </a:p>
        </p:txBody>
      </p:sp>
      <p:pic>
        <p:nvPicPr>
          <p:cNvPr id="10" name="Picture 9">
            <a:extLst>
              <a:ext uri="{FF2B5EF4-FFF2-40B4-BE49-F238E27FC236}">
                <a16:creationId xmlns:a16="http://schemas.microsoft.com/office/drawing/2014/main" id="{5C054171-9D42-204E-BB57-2EB3A430CB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201" y="4652492"/>
            <a:ext cx="1139536" cy="1139536"/>
          </a:xfrm>
          <a:prstGeom prst="rect">
            <a:avLst/>
          </a:prstGeom>
        </p:spPr>
      </p:pic>
      <p:sp>
        <p:nvSpPr>
          <p:cNvPr id="11" name="TextBox 10">
            <a:extLst>
              <a:ext uri="{FF2B5EF4-FFF2-40B4-BE49-F238E27FC236}">
                <a16:creationId xmlns:a16="http://schemas.microsoft.com/office/drawing/2014/main" id="{114CBE66-E567-0E2E-0249-971F355E4AE0}"/>
              </a:ext>
            </a:extLst>
          </p:cNvPr>
          <p:cNvSpPr txBox="1"/>
          <p:nvPr userDrawn="1"/>
        </p:nvSpPr>
        <p:spPr>
          <a:xfrm>
            <a:off x="2224824" y="4899094"/>
            <a:ext cx="11480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bg1"/>
                </a:solidFill>
                <a:latin typeface="Trebuchet MS" panose="020B0703020202090204" pitchFamily="34" charset="0"/>
                <a:ea typeface="+mn-ea"/>
                <a:cs typeface="+mn-cs"/>
              </a:rPr>
              <a:t>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Trebuchet MS" panose="020B0703020202090204" pitchFamily="34" charset="0"/>
                <a:ea typeface="+mn-ea"/>
                <a:cs typeface="+mn-cs"/>
              </a:rPr>
              <a:t>@</a:t>
            </a:r>
            <a:r>
              <a:rPr lang="en-US" sz="1800" b="0" kern="1200" err="1">
                <a:solidFill>
                  <a:schemeClr val="bg1"/>
                </a:solidFill>
                <a:latin typeface="Trebuchet MS" panose="020B0703020202090204" pitchFamily="34" charset="0"/>
                <a:ea typeface="+mn-ea"/>
                <a:cs typeface="+mn-cs"/>
              </a:rPr>
              <a:t>EACgov</a:t>
            </a:r>
            <a:endParaRPr lang="en-US" sz="1800" b="0" kern="1200">
              <a:solidFill>
                <a:schemeClr val="bg1"/>
              </a:solidFill>
              <a:latin typeface="Trebuchet MS" panose="020B0703020202090204" pitchFamily="34" charset="0"/>
              <a:ea typeface="+mn-ea"/>
              <a:cs typeface="+mn-cs"/>
            </a:endParaRPr>
          </a:p>
        </p:txBody>
      </p:sp>
      <p:pic>
        <p:nvPicPr>
          <p:cNvPr id="13" name="Picture 12">
            <a:extLst>
              <a:ext uri="{FF2B5EF4-FFF2-40B4-BE49-F238E27FC236}">
                <a16:creationId xmlns:a16="http://schemas.microsoft.com/office/drawing/2014/main" id="{C9E5A345-2124-F8EA-BF81-1A26E63EC37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41044" y="1581627"/>
            <a:ext cx="1139536" cy="1139536"/>
          </a:xfrm>
          <a:prstGeom prst="rect">
            <a:avLst/>
          </a:prstGeom>
        </p:spPr>
      </p:pic>
      <p:sp>
        <p:nvSpPr>
          <p:cNvPr id="14" name="TextBox 13">
            <a:extLst>
              <a:ext uri="{FF2B5EF4-FFF2-40B4-BE49-F238E27FC236}">
                <a16:creationId xmlns:a16="http://schemas.microsoft.com/office/drawing/2014/main" id="{9AA1062B-6FA6-EDE5-5F9D-2E7129BE7DC5}"/>
              </a:ext>
            </a:extLst>
          </p:cNvPr>
          <p:cNvSpPr txBox="1"/>
          <p:nvPr userDrawn="1"/>
        </p:nvSpPr>
        <p:spPr>
          <a:xfrm>
            <a:off x="7372558" y="1826020"/>
            <a:ext cx="34227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bg1"/>
                </a:solidFill>
                <a:latin typeface="Trebuchet MS" panose="020B0703020202090204" pitchFamily="34" charset="0"/>
                <a:ea typeface="+mn-ea"/>
                <a:cs typeface="+mn-cs"/>
              </a:rPr>
              <a:t>YouTube Channel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Trebuchet MS" panose="020B0703020202090204" pitchFamily="34" charset="0"/>
                <a:ea typeface="+mn-ea"/>
                <a:cs typeface="+mn-cs"/>
              </a:rPr>
              <a:t>Election Assistance Commission</a:t>
            </a:r>
          </a:p>
        </p:txBody>
      </p:sp>
      <p:pic>
        <p:nvPicPr>
          <p:cNvPr id="15" name="Picture 14">
            <a:extLst>
              <a:ext uri="{FF2B5EF4-FFF2-40B4-BE49-F238E27FC236}">
                <a16:creationId xmlns:a16="http://schemas.microsoft.com/office/drawing/2014/main" id="{D525A120-C740-BCF6-85BB-323172F4C14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941044" y="3115955"/>
            <a:ext cx="1139536" cy="1139536"/>
          </a:xfrm>
          <a:prstGeom prst="rect">
            <a:avLst/>
          </a:prstGeom>
        </p:spPr>
      </p:pic>
      <p:sp>
        <p:nvSpPr>
          <p:cNvPr id="16" name="TextBox 15">
            <a:extLst>
              <a:ext uri="{FF2B5EF4-FFF2-40B4-BE49-F238E27FC236}">
                <a16:creationId xmlns:a16="http://schemas.microsoft.com/office/drawing/2014/main" id="{B3CF769E-8B99-4B01-DDCC-6D267D196788}"/>
              </a:ext>
            </a:extLst>
          </p:cNvPr>
          <p:cNvSpPr txBox="1"/>
          <p:nvPr userDrawn="1"/>
        </p:nvSpPr>
        <p:spPr>
          <a:xfrm>
            <a:off x="7372558" y="3362556"/>
            <a:ext cx="122899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bg1"/>
                </a:solidFill>
                <a:latin typeface="Trebuchet MS" panose="020B0703020202090204" pitchFamily="34" charset="0"/>
                <a:ea typeface="+mn-ea"/>
                <a:cs typeface="+mn-cs"/>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err="1">
                <a:solidFill>
                  <a:schemeClr val="bg1"/>
                </a:solidFill>
                <a:latin typeface="Trebuchet MS" panose="020B0703020202090204" pitchFamily="34" charset="0"/>
                <a:ea typeface="+mn-ea"/>
                <a:cs typeface="+mn-cs"/>
              </a:rPr>
              <a:t>us.eac</a:t>
            </a:r>
            <a:endParaRPr lang="en-US" sz="1800" b="0" kern="1200">
              <a:solidFill>
                <a:schemeClr val="bg1"/>
              </a:solidFill>
              <a:latin typeface="Trebuchet MS" panose="020B0703020202090204" pitchFamily="34" charset="0"/>
              <a:ea typeface="+mn-ea"/>
              <a:cs typeface="+mn-cs"/>
            </a:endParaRPr>
          </a:p>
        </p:txBody>
      </p:sp>
      <p:pic>
        <p:nvPicPr>
          <p:cNvPr id="17" name="Picture 16">
            <a:extLst>
              <a:ext uri="{FF2B5EF4-FFF2-40B4-BE49-F238E27FC236}">
                <a16:creationId xmlns:a16="http://schemas.microsoft.com/office/drawing/2014/main" id="{DF2D1955-7B9A-CFDE-A17C-C6914A5167A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941044" y="4652492"/>
            <a:ext cx="1139536" cy="1139536"/>
          </a:xfrm>
          <a:prstGeom prst="rect">
            <a:avLst/>
          </a:prstGeom>
        </p:spPr>
      </p:pic>
      <p:sp>
        <p:nvSpPr>
          <p:cNvPr id="18" name="TextBox 17">
            <a:extLst>
              <a:ext uri="{FF2B5EF4-FFF2-40B4-BE49-F238E27FC236}">
                <a16:creationId xmlns:a16="http://schemas.microsoft.com/office/drawing/2014/main" id="{D85F110C-57AA-2B7D-4847-D971EF818669}"/>
              </a:ext>
            </a:extLst>
          </p:cNvPr>
          <p:cNvSpPr txBox="1"/>
          <p:nvPr userDrawn="1"/>
        </p:nvSpPr>
        <p:spPr>
          <a:xfrm>
            <a:off x="7372558" y="4899092"/>
            <a:ext cx="122899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bg1"/>
                </a:solidFill>
                <a:latin typeface="Trebuchet MS" panose="020B0703020202090204" pitchFamily="34" charset="0"/>
                <a:ea typeface="+mn-ea"/>
                <a:cs typeface="+mn-cs"/>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err="1">
                <a:solidFill>
                  <a:schemeClr val="bg1"/>
                </a:solidFill>
                <a:latin typeface="Trebuchet MS" panose="020B0703020202090204" pitchFamily="34" charset="0"/>
                <a:ea typeface="+mn-ea"/>
                <a:cs typeface="+mn-cs"/>
              </a:rPr>
              <a:t>us.eac</a:t>
            </a:r>
            <a:endParaRPr lang="en-US" sz="1800" b="0" kern="1200">
              <a:solidFill>
                <a:schemeClr val="bg1"/>
              </a:solidFill>
              <a:latin typeface="Trebuchet MS" panose="020B0703020202090204" pitchFamily="34" charset="0"/>
              <a:ea typeface="+mn-ea"/>
              <a:cs typeface="+mn-cs"/>
            </a:endParaRPr>
          </a:p>
        </p:txBody>
      </p:sp>
    </p:spTree>
    <p:extLst>
      <p:ext uri="{BB962C8B-B14F-4D97-AF65-F5344CB8AC3E}">
        <p14:creationId xmlns:p14="http://schemas.microsoft.com/office/powerpoint/2010/main" val="13631873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68E778-6869-0204-C0E6-CC7317E41008}"/>
              </a:ext>
            </a:extLst>
          </p:cNvPr>
          <p:cNvSpPr/>
          <p:nvPr userDrawn="1"/>
        </p:nvSpPr>
        <p:spPr>
          <a:xfrm rot="10800000">
            <a:off x="0" y="-3"/>
            <a:ext cx="12192000" cy="6858002"/>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3" name="Picture 2" descr="A black and white background with a black and white background&#10;&#10;AI-generated content may be incorrect.">
            <a:extLst>
              <a:ext uri="{FF2B5EF4-FFF2-40B4-BE49-F238E27FC236}">
                <a16:creationId xmlns:a16="http://schemas.microsoft.com/office/drawing/2014/main" id="{3713D7A7-3ECD-F35C-C267-F46CE104CF11}"/>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l="30218" t="1" b="82"/>
          <a:stretch/>
        </p:blipFill>
        <p:spPr>
          <a:xfrm>
            <a:off x="0" y="-6076"/>
            <a:ext cx="12197450" cy="6867144"/>
          </a:xfrm>
          <a:prstGeom prst="rect">
            <a:avLst/>
          </a:prstGeom>
        </p:spPr>
      </p:pic>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4" name="Rectangle 3">
            <a:extLst>
              <a:ext uri="{FF2B5EF4-FFF2-40B4-BE49-F238E27FC236}">
                <a16:creationId xmlns:a16="http://schemas.microsoft.com/office/drawing/2014/main" id="{CACA9BE2-9D72-B436-FD28-06B4224B154F}"/>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 name="Title 1">
            <a:extLst>
              <a:ext uri="{FF2B5EF4-FFF2-40B4-BE49-F238E27FC236}">
                <a16:creationId xmlns:a16="http://schemas.microsoft.com/office/drawing/2014/main" id="{CE98FA87-0DFC-4271-5DCD-EF4BED9B3382}"/>
              </a:ext>
            </a:extLst>
          </p:cNvPr>
          <p:cNvSpPr>
            <a:spLocks noGrp="1"/>
          </p:cNvSpPr>
          <p:nvPr>
            <p:ph type="title"/>
          </p:nvPr>
        </p:nvSpPr>
        <p:spPr>
          <a:xfrm>
            <a:off x="1421295" y="2545969"/>
            <a:ext cx="9349409" cy="1325563"/>
          </a:xfrm>
        </p:spPr>
        <p:txBody>
          <a:bodyPr/>
          <a:lstStyle>
            <a:lvl1pPr algn="ct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3287234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1CC43-B0B7-0C7D-1229-029CD4DE5D65}"/>
              </a:ext>
            </a:extLst>
          </p:cNvPr>
          <p:cNvSpPr/>
          <p:nvPr userDrawn="1"/>
        </p:nvSpPr>
        <p:spPr>
          <a:xfrm rot="10800000">
            <a:off x="0" y="-3"/>
            <a:ext cx="12192000" cy="6858002"/>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0" name="Picture 9" descr="A black and white background with a black and white background&#10;&#10;AI-generated content may be incorrect.">
            <a:extLst>
              <a:ext uri="{FF2B5EF4-FFF2-40B4-BE49-F238E27FC236}">
                <a16:creationId xmlns:a16="http://schemas.microsoft.com/office/drawing/2014/main" id="{B0CB560E-C57D-D4BF-46B7-0E608088330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l="30218" t="1" b="82"/>
          <a:stretch/>
        </p:blipFill>
        <p:spPr>
          <a:xfrm>
            <a:off x="-5450" y="-6076"/>
            <a:ext cx="12197450" cy="6867144"/>
          </a:xfrm>
          <a:prstGeom prst="rect">
            <a:avLst/>
          </a:prstGeom>
        </p:spPr>
      </p:pic>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
        <p:nvSpPr>
          <p:cNvPr id="9" name="Rectangle 8">
            <a:extLst>
              <a:ext uri="{FF2B5EF4-FFF2-40B4-BE49-F238E27FC236}">
                <a16:creationId xmlns:a16="http://schemas.microsoft.com/office/drawing/2014/main" id="{21C771FA-B334-266A-A078-425E07EFF37C}"/>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 name="TextBox 4">
            <a:extLst>
              <a:ext uri="{FF2B5EF4-FFF2-40B4-BE49-F238E27FC236}">
                <a16:creationId xmlns:a16="http://schemas.microsoft.com/office/drawing/2014/main" id="{D55C60A0-9686-78A0-223E-3C47ECF59100}"/>
              </a:ext>
            </a:extLst>
          </p:cNvPr>
          <p:cNvSpPr txBox="1"/>
          <p:nvPr userDrawn="1"/>
        </p:nvSpPr>
        <p:spPr>
          <a:xfrm>
            <a:off x="2571641" y="3577008"/>
            <a:ext cx="7048724" cy="1323439"/>
          </a:xfrm>
          <a:prstGeom prst="rect">
            <a:avLst/>
          </a:prstGeom>
          <a:noFill/>
        </p:spPr>
        <p:txBody>
          <a:bodyPr wrap="none" rtlCol="0">
            <a:spAutoFit/>
          </a:bodyPr>
          <a:lstStyle/>
          <a:p>
            <a:pPr algn="ctr"/>
            <a:r>
              <a:rPr lang="en-US" sz="8000" b="1">
                <a:solidFill>
                  <a:schemeClr val="bg1"/>
                </a:solidFill>
                <a:latin typeface="Verdana" panose="020B0604030504040204" pitchFamily="34" charset="0"/>
                <a:ea typeface="Verdana" panose="020B0604030504040204" pitchFamily="34" charset="0"/>
                <a:cs typeface="Verdana" panose="020B0604030504040204" pitchFamily="34" charset="0"/>
              </a:rPr>
              <a:t>QUESTIONS</a:t>
            </a:r>
          </a:p>
        </p:txBody>
      </p:sp>
    </p:spTree>
    <p:extLst>
      <p:ext uri="{BB962C8B-B14F-4D97-AF65-F5344CB8AC3E}">
        <p14:creationId xmlns:p14="http://schemas.microsoft.com/office/powerpoint/2010/main" val="20933297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11/20/2025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8" name="Rectangle 17">
            <a:extLst>
              <a:ext uri="{FF2B5EF4-FFF2-40B4-BE49-F238E27FC236}">
                <a16:creationId xmlns:a16="http://schemas.microsoft.com/office/drawing/2014/main" id="{60809FB0-2736-36B2-2470-BBE9C816FDD0}"/>
              </a:ext>
            </a:extLst>
          </p:cNvPr>
          <p:cNvSpPr/>
          <p:nvPr userDrawn="1"/>
        </p:nvSpPr>
        <p:spPr>
          <a:xfrm>
            <a:off x="3429000" y="2938247"/>
            <a:ext cx="8763000" cy="2013754"/>
          </a:xfrm>
          <a:prstGeom prst="rect">
            <a:avLst/>
          </a:prstGeom>
          <a:solidFill>
            <a:srgbClr val="5CA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 name="Picture Placeholder 24">
            <a:extLst>
              <a:ext uri="{FF2B5EF4-FFF2-40B4-BE49-F238E27FC236}">
                <a16:creationId xmlns:a16="http://schemas.microsoft.com/office/drawing/2014/main" id="{8F77927A-0EF9-C326-C9AC-7AE5CF0D64A0}"/>
              </a:ext>
            </a:extLst>
          </p:cNvPr>
          <p:cNvSpPr>
            <a:spLocks noGrp="1"/>
          </p:cNvSpPr>
          <p:nvPr>
            <p:ph type="pic" sz="quarter" idx="21"/>
          </p:nvPr>
        </p:nvSpPr>
        <p:spPr>
          <a:xfrm>
            <a:off x="838200" y="2359085"/>
            <a:ext cx="3172081" cy="3172078"/>
          </a:xfrm>
          <a:prstGeom prst="ellipse">
            <a:avLst/>
          </a:prstGeom>
        </p:spPr>
        <p:txBody>
          <a:bodyPr>
            <a:normAutofit/>
          </a:bodyPr>
          <a:lstStyle>
            <a:lvl1pPr marL="0" indent="0" algn="ctr">
              <a:buNone/>
              <a:defRPr sz="1600" b="0" i="0">
                <a:latin typeface="Verdana" panose="020B0604030504040204" pitchFamily="34" charset="0"/>
              </a:defRPr>
            </a:lvl1pPr>
          </a:lstStyle>
          <a:p>
            <a:endParaRPr lang="en-US"/>
          </a:p>
          <a:p>
            <a:endParaRPr lang="en-US"/>
          </a:p>
          <a:p>
            <a:endParaRPr lang="en-US"/>
          </a:p>
          <a:p>
            <a:endParaRPr lang="en-US"/>
          </a:p>
          <a:p>
            <a:r>
              <a:rPr lang="en-US"/>
              <a:t>Speaker Photo</a:t>
            </a:r>
          </a:p>
        </p:txBody>
      </p:sp>
      <p:sp>
        <p:nvSpPr>
          <p:cNvPr id="14" name="Content Placeholder 2">
            <a:extLst>
              <a:ext uri="{FF2B5EF4-FFF2-40B4-BE49-F238E27FC236}">
                <a16:creationId xmlns:a16="http://schemas.microsoft.com/office/drawing/2014/main" id="{2DF50CAF-823E-010A-15BF-88B80637E16A}"/>
              </a:ext>
            </a:extLst>
          </p:cNvPr>
          <p:cNvSpPr>
            <a:spLocks noGrp="1"/>
          </p:cNvSpPr>
          <p:nvPr>
            <p:ph idx="1" hasCustomPrompt="1"/>
          </p:nvPr>
        </p:nvSpPr>
        <p:spPr>
          <a:xfrm>
            <a:off x="4505899" y="3246437"/>
            <a:ext cx="3172081" cy="365126"/>
          </a:xfrm>
        </p:spPr>
        <p:txBody>
          <a:bodyPr>
            <a:normAutofit/>
          </a:bodyPr>
          <a:lstStyle>
            <a:lvl1pPr marL="0" indent="0">
              <a:buNone/>
              <a:defRPr sz="20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and Last Name</a:t>
            </a:r>
          </a:p>
        </p:txBody>
      </p:sp>
      <p:sp>
        <p:nvSpPr>
          <p:cNvPr id="16" name="Content Placeholder 2">
            <a:extLst>
              <a:ext uri="{FF2B5EF4-FFF2-40B4-BE49-F238E27FC236}">
                <a16:creationId xmlns:a16="http://schemas.microsoft.com/office/drawing/2014/main" id="{FAC5B12F-6942-756F-EFDA-54F32326258B}"/>
              </a:ext>
            </a:extLst>
          </p:cNvPr>
          <p:cNvSpPr>
            <a:spLocks noGrp="1"/>
          </p:cNvSpPr>
          <p:nvPr>
            <p:ph idx="22" hasCustomPrompt="1"/>
          </p:nvPr>
        </p:nvSpPr>
        <p:spPr>
          <a:xfrm>
            <a:off x="7810500" y="3246437"/>
            <a:ext cx="3223811" cy="365126"/>
          </a:xfrm>
        </p:spPr>
        <p:txBody>
          <a:bodyPr>
            <a:normAutofit/>
          </a:bodyPr>
          <a:lstStyle>
            <a:lvl1pPr marL="0" indent="0">
              <a:buNone/>
              <a:defRPr sz="2000">
                <a:solidFill>
                  <a:srgbClr val="1E306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7" name="Content Placeholder 2">
            <a:extLst>
              <a:ext uri="{FF2B5EF4-FFF2-40B4-BE49-F238E27FC236}">
                <a16:creationId xmlns:a16="http://schemas.microsoft.com/office/drawing/2014/main" id="{2FF588F4-BFDB-4594-3E7B-3304E3077906}"/>
              </a:ext>
            </a:extLst>
          </p:cNvPr>
          <p:cNvSpPr>
            <a:spLocks noGrp="1"/>
          </p:cNvSpPr>
          <p:nvPr>
            <p:ph idx="23" hasCustomPrompt="1"/>
          </p:nvPr>
        </p:nvSpPr>
        <p:spPr>
          <a:xfrm>
            <a:off x="5092705" y="3766048"/>
            <a:ext cx="5941606" cy="365126"/>
          </a:xfrm>
        </p:spPr>
        <p:txBody>
          <a:bodyPr>
            <a:normAutofit/>
          </a:bodyPr>
          <a:lstStyle>
            <a:lvl1pPr marL="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Contact Email</a:t>
            </a:r>
          </a:p>
        </p:txBody>
      </p:sp>
      <p:sp>
        <p:nvSpPr>
          <p:cNvPr id="3" name="Rectangle 2">
            <a:extLst>
              <a:ext uri="{FF2B5EF4-FFF2-40B4-BE49-F238E27FC236}">
                <a16:creationId xmlns:a16="http://schemas.microsoft.com/office/drawing/2014/main" id="{D4516CE1-28E2-C3B5-3046-1AC423DCB0BC}"/>
              </a:ext>
            </a:extLst>
          </p:cNvPr>
          <p:cNvSpPr/>
          <p:nvPr userDrawn="1"/>
        </p:nvSpPr>
        <p:spPr>
          <a:xfrm rot="10800000">
            <a:off x="0" y="-2"/>
            <a:ext cx="12192000" cy="1825625"/>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4" name="Picture 3" descr="A black and white background with a black and white background&#10;&#10;AI-generated content may be incorrect.">
            <a:extLst>
              <a:ext uri="{FF2B5EF4-FFF2-40B4-BE49-F238E27FC236}">
                <a16:creationId xmlns:a16="http://schemas.microsoft.com/office/drawing/2014/main" id="{40128226-6579-0CB3-4114-4E17A0D6E426}"/>
              </a:ext>
            </a:extLst>
          </p:cNvPr>
          <p:cNvPicPr>
            <a:picLocks noChangeAspect="1"/>
          </p:cNvPicPr>
          <p:nvPr userDrawn="1"/>
        </p:nvPicPr>
        <p:blipFill>
          <a:blip r:embed="rId3" cstate="email">
            <a:extLst>
              <a:ext uri="{28A0092B-C50C-407E-A947-70E740481C1C}">
                <a14:useLocalDpi xmlns:a14="http://schemas.microsoft.com/office/drawing/2010/main"/>
              </a:ext>
            </a:extLst>
          </a:blip>
          <a:srcRect b="61272"/>
          <a:stretch/>
        </p:blipFill>
        <p:spPr>
          <a:xfrm>
            <a:off x="203214" y="-4"/>
            <a:ext cx="11988786" cy="1825627"/>
          </a:xfrm>
          <a:prstGeom prst="rect">
            <a:avLst/>
          </a:prstGeom>
        </p:spPr>
      </p:pic>
      <p:sp>
        <p:nvSpPr>
          <p:cNvPr id="10" name="Title 1">
            <a:extLst>
              <a:ext uri="{FF2B5EF4-FFF2-40B4-BE49-F238E27FC236}">
                <a16:creationId xmlns:a16="http://schemas.microsoft.com/office/drawing/2014/main" id="{8A037681-F420-892D-A8A6-0DD5D7CEF5AD}"/>
              </a:ext>
            </a:extLst>
          </p:cNvPr>
          <p:cNvSpPr>
            <a:spLocks noGrp="1"/>
          </p:cNvSpPr>
          <p:nvPr>
            <p:ph type="title"/>
          </p:nvPr>
        </p:nvSpPr>
        <p:spPr>
          <a:xfrm>
            <a:off x="838200" y="250030"/>
            <a:ext cx="10515600" cy="1325563"/>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0D389295-FA54-6909-EF88-90243827EB0B}"/>
              </a:ext>
            </a:extLst>
          </p:cNvPr>
          <p:cNvSpPr>
            <a:spLocks noGrp="1"/>
          </p:cNvSpPr>
          <p:nvPr>
            <p:ph idx="24" hasCustomPrompt="1"/>
          </p:nvPr>
        </p:nvSpPr>
        <p:spPr>
          <a:xfrm>
            <a:off x="5092705" y="4314173"/>
            <a:ext cx="5941606" cy="365126"/>
          </a:xfrm>
        </p:spPr>
        <p:txBody>
          <a:bodyPr>
            <a:normAutofit/>
          </a:bodyPr>
          <a:lstStyle>
            <a:lvl1pPr marL="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 Profile</a:t>
            </a:r>
          </a:p>
        </p:txBody>
      </p:sp>
      <p:pic>
        <p:nvPicPr>
          <p:cNvPr id="25" name="Picture 24">
            <a:extLst>
              <a:ext uri="{FF2B5EF4-FFF2-40B4-BE49-F238E27FC236}">
                <a16:creationId xmlns:a16="http://schemas.microsoft.com/office/drawing/2014/main" id="{E81A8613-51BD-117F-0DC5-0626828188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05899" y="4259934"/>
            <a:ext cx="473604" cy="473604"/>
          </a:xfrm>
          <a:prstGeom prst="rect">
            <a:avLst/>
          </a:prstGeom>
        </p:spPr>
      </p:pic>
      <p:pic>
        <p:nvPicPr>
          <p:cNvPr id="26" name="Picture 25">
            <a:extLst>
              <a:ext uri="{FF2B5EF4-FFF2-40B4-BE49-F238E27FC236}">
                <a16:creationId xmlns:a16="http://schemas.microsoft.com/office/drawing/2014/main" id="{B57A4CCD-490D-C99F-C142-7D49CBD19D7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05899" y="3708322"/>
            <a:ext cx="473604" cy="473604"/>
          </a:xfrm>
          <a:prstGeom prst="rect">
            <a:avLst/>
          </a:prstGeom>
        </p:spPr>
      </p:pic>
    </p:spTree>
    <p:extLst>
      <p:ext uri="{BB962C8B-B14F-4D97-AF65-F5344CB8AC3E}">
        <p14:creationId xmlns:p14="http://schemas.microsoft.com/office/powerpoint/2010/main" val="24888532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1CC43-B0B7-0C7D-1229-029CD4DE5D65}"/>
              </a:ext>
            </a:extLst>
          </p:cNvPr>
          <p:cNvSpPr/>
          <p:nvPr userDrawn="1"/>
        </p:nvSpPr>
        <p:spPr>
          <a:xfrm rot="10800000">
            <a:off x="0" y="-3"/>
            <a:ext cx="12192000" cy="6858002"/>
          </a:xfrm>
          <a:prstGeom prst="rect">
            <a:avLst/>
          </a:prstGeom>
          <a:gradFill flip="none" rotWithShape="1">
            <a:gsLst>
              <a:gs pos="22000">
                <a:srgbClr val="1E3062"/>
              </a:gs>
              <a:gs pos="100000">
                <a:srgbClr val="5DADE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pic>
        <p:nvPicPr>
          <p:cNvPr id="10" name="Picture 9" descr="A black and white background with a black and white background&#10;&#10;AI-generated content may be incorrect.">
            <a:extLst>
              <a:ext uri="{FF2B5EF4-FFF2-40B4-BE49-F238E27FC236}">
                <a16:creationId xmlns:a16="http://schemas.microsoft.com/office/drawing/2014/main" id="{B0CB560E-C57D-D4BF-46B7-0E608088330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l="30218" t="1" b="82"/>
          <a:stretch/>
        </p:blipFill>
        <p:spPr>
          <a:xfrm>
            <a:off x="-5450" y="-6076"/>
            <a:ext cx="12197450" cy="6867144"/>
          </a:xfrm>
          <a:prstGeom prst="rect">
            <a:avLst/>
          </a:prstGeom>
        </p:spPr>
      </p:pic>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
        <p:nvSpPr>
          <p:cNvPr id="9" name="Rectangle 8">
            <a:extLst>
              <a:ext uri="{FF2B5EF4-FFF2-40B4-BE49-F238E27FC236}">
                <a16:creationId xmlns:a16="http://schemas.microsoft.com/office/drawing/2014/main" id="{21C771FA-B334-266A-A078-425E07EFF37C}"/>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5" name="TextBox 4">
            <a:extLst>
              <a:ext uri="{FF2B5EF4-FFF2-40B4-BE49-F238E27FC236}">
                <a16:creationId xmlns:a16="http://schemas.microsoft.com/office/drawing/2014/main" id="{D55C60A0-9686-78A0-223E-3C47ECF59100}"/>
              </a:ext>
            </a:extLst>
          </p:cNvPr>
          <p:cNvSpPr txBox="1"/>
          <p:nvPr userDrawn="1"/>
        </p:nvSpPr>
        <p:spPr>
          <a:xfrm>
            <a:off x="2590074" y="3577008"/>
            <a:ext cx="7011856" cy="1323439"/>
          </a:xfrm>
          <a:prstGeom prst="rect">
            <a:avLst/>
          </a:prstGeom>
          <a:noFill/>
        </p:spPr>
        <p:txBody>
          <a:bodyPr wrap="none" rtlCol="0">
            <a:spAutoFit/>
          </a:bodyPr>
          <a:lstStyle/>
          <a:p>
            <a:pPr algn="ctr"/>
            <a:r>
              <a:rPr lang="en-US" sz="8000" b="1">
                <a:solidFill>
                  <a:schemeClr val="bg1"/>
                </a:solidFill>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47001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image" Target="../media/image4.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4.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image" Target="../media/image1.jpe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blue surface with white dots&#10;&#10;Description automatically generated">
            <a:extLst>
              <a:ext uri="{FF2B5EF4-FFF2-40B4-BE49-F238E27FC236}">
                <a16:creationId xmlns:a16="http://schemas.microsoft.com/office/drawing/2014/main" id="{B9CA4D70-F634-7DA7-A48D-8B04E95F4189}"/>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151ABC7-D50E-F8D6-434B-6F885AF93293}"/>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Trebuchet MS" panose="020B0703020202090204" pitchFamily="34" charset="0"/>
            </a:endParaRPr>
          </a:p>
        </p:txBody>
      </p:sp>
      <p:sp>
        <p:nvSpPr>
          <p:cNvPr id="2" name="Title Placeholder 1">
            <a:extLst>
              <a:ext uri="{FF2B5EF4-FFF2-40B4-BE49-F238E27FC236}">
                <a16:creationId xmlns:a16="http://schemas.microsoft.com/office/drawing/2014/main" id="{704D62EB-2957-60C3-D89E-2EABCEAED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664CA-BAEE-DE68-504A-816B8F532E7B}"/>
              </a:ext>
            </a:extLst>
          </p:cNvPr>
          <p:cNvSpPr>
            <a:spLocks noGrp="1"/>
          </p:cNvSpPr>
          <p:nvPr>
            <p:ph type="body" idx="1"/>
          </p:nvPr>
        </p:nvSpPr>
        <p:spPr>
          <a:xfrm>
            <a:off x="838200" y="1825625"/>
            <a:ext cx="10515600" cy="4253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CE05F-BCE9-10D6-2E66-2E9DBB19A067}"/>
              </a:ext>
            </a:extLst>
          </p:cNvPr>
          <p:cNvSpPr>
            <a:spLocks noGrp="1"/>
          </p:cNvSpPr>
          <p:nvPr>
            <p:ph type="dt" sz="half" idx="2"/>
          </p:nvPr>
        </p:nvSpPr>
        <p:spPr>
          <a:xfrm>
            <a:off x="838200" y="622088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rebuchet MS" panose="020B0703020202090204" pitchFamily="34" charset="0"/>
              </a:defRPr>
            </a:lvl1pPr>
          </a:lstStyle>
          <a:p>
            <a:fld id="{321777E7-DFA6-9E47-877D-5F9B9B62FEC3}" type="datetimeFigureOut">
              <a:rPr lang="en-US" smtClean="0"/>
              <a:pPr/>
              <a:t>11/20/2025</a:t>
            </a:fld>
            <a:endParaRPr lang="en-US"/>
          </a:p>
        </p:txBody>
      </p:sp>
      <p:sp>
        <p:nvSpPr>
          <p:cNvPr id="5" name="Footer Placeholder 4">
            <a:extLst>
              <a:ext uri="{FF2B5EF4-FFF2-40B4-BE49-F238E27FC236}">
                <a16:creationId xmlns:a16="http://schemas.microsoft.com/office/drawing/2014/main" id="{C7202C97-2532-CF13-F330-6282CF56F459}"/>
              </a:ext>
            </a:extLst>
          </p:cNvPr>
          <p:cNvSpPr>
            <a:spLocks noGrp="1"/>
          </p:cNvSpPr>
          <p:nvPr>
            <p:ph type="ftr" sz="quarter" idx="3"/>
          </p:nvPr>
        </p:nvSpPr>
        <p:spPr>
          <a:xfrm>
            <a:off x="4038600" y="6220886"/>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rebuchet MS" panose="020B0703020202090204" pitchFamily="34" charset="0"/>
              </a:defRPr>
            </a:lvl1pPr>
          </a:lstStyle>
          <a:p>
            <a:endParaRPr lang="en-US"/>
          </a:p>
        </p:txBody>
      </p:sp>
      <p:sp>
        <p:nvSpPr>
          <p:cNvPr id="6" name="Slide Number Placeholder 5">
            <a:extLst>
              <a:ext uri="{FF2B5EF4-FFF2-40B4-BE49-F238E27FC236}">
                <a16:creationId xmlns:a16="http://schemas.microsoft.com/office/drawing/2014/main" id="{E8B7B2E0-4CD8-DD08-98AA-80B45084893B}"/>
              </a:ext>
            </a:extLst>
          </p:cNvPr>
          <p:cNvSpPr>
            <a:spLocks noGrp="1"/>
          </p:cNvSpPr>
          <p:nvPr>
            <p:ph type="sldNum" sz="quarter" idx="4"/>
          </p:nvPr>
        </p:nvSpPr>
        <p:spPr>
          <a:xfrm>
            <a:off x="8610600" y="622088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498F4BBE-3170-7141-B11F-32DC9B535B0E}" type="slidenum">
              <a:rPr lang="en-US" smtClean="0"/>
              <a:pPr/>
              <a:t>‹#›</a:t>
            </a:fld>
            <a:endParaRPr lang="en-US"/>
          </a:p>
        </p:txBody>
      </p:sp>
      <p:sp>
        <p:nvSpPr>
          <p:cNvPr id="10" name="Rectangle 9">
            <a:extLst>
              <a:ext uri="{FF2B5EF4-FFF2-40B4-BE49-F238E27FC236}">
                <a16:creationId xmlns:a16="http://schemas.microsoft.com/office/drawing/2014/main" id="{7A91BCAA-43FB-E757-F6BE-387490B5C422}"/>
              </a:ext>
            </a:extLst>
          </p:cNvPr>
          <p:cNvSpPr/>
          <p:nvPr userDrawn="1"/>
        </p:nvSpPr>
        <p:spPr>
          <a:xfrm>
            <a:off x="0" y="6599582"/>
            <a:ext cx="12192000" cy="258417"/>
          </a:xfrm>
          <a:prstGeom prst="rect">
            <a:avLst/>
          </a:prstGeom>
          <a:gradFill flip="none" rotWithShape="1">
            <a:gsLst>
              <a:gs pos="0">
                <a:srgbClr val="CD1F33">
                  <a:shade val="100000"/>
                  <a:satMod val="115000"/>
                  <a:alpha val="0"/>
                </a:srgbClr>
              </a:gs>
              <a:gs pos="47000">
                <a:srgbClr val="CD1F33">
                  <a:shade val="100000"/>
                  <a:satMod val="115000"/>
                </a:srgbClr>
              </a:gs>
              <a:gs pos="100000">
                <a:srgbClr val="CD1F33">
                  <a:shade val="100000"/>
                  <a:satMod val="115000"/>
                  <a:alpha val="0"/>
                </a:srgbClr>
              </a:gs>
            </a:gsLst>
            <a:lin ang="21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703020202090204" pitchFamily="34" charset="0"/>
            </a:endParaRPr>
          </a:p>
        </p:txBody>
      </p:sp>
    </p:spTree>
    <p:extLst>
      <p:ext uri="{BB962C8B-B14F-4D97-AF65-F5344CB8AC3E}">
        <p14:creationId xmlns:p14="http://schemas.microsoft.com/office/powerpoint/2010/main" val="1904902758"/>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6" r:id="rId13"/>
  </p:sldLayoutIdLst>
  <p:txStyles>
    <p:titleStyle>
      <a:lvl1pPr algn="l" defTabSz="914400" rtl="0" eaLnBrk="1" latinLnBrk="0" hangingPunct="1">
        <a:lnSpc>
          <a:spcPct val="90000"/>
        </a:lnSpc>
        <a:spcBef>
          <a:spcPct val="0"/>
        </a:spcBef>
        <a:buNone/>
        <a:defRPr sz="4400" b="0" i="0" kern="120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o image&#10;&#10;Description automatically generated">
            <a:extLst>
              <a:ext uri="{FF2B5EF4-FFF2-40B4-BE49-F238E27FC236}">
                <a16:creationId xmlns:a16="http://schemas.microsoft.com/office/drawing/2014/main" id="{FD6EA507-B6CA-F2B2-0C4E-88D883344AAF}"/>
              </a:ext>
            </a:extLst>
          </p:cNvPr>
          <p:cNvPicPr>
            <a:picLocks noChangeAspect="1"/>
          </p:cNvPicPr>
          <p:nvPr userDrawn="1"/>
        </p:nvPicPr>
        <p:blipFill rotWithShape="1">
          <a:blip r:embed="rId31" cstate="email">
            <a:extLst>
              <a:ext uri="{28A0092B-C50C-407E-A947-70E740481C1C}">
                <a14:useLocalDpi xmlns:a14="http://schemas.microsoft.com/office/drawing/2010/main"/>
              </a:ext>
            </a:extLst>
          </a:blip>
          <a:srcRect t="-1183" b="15000"/>
          <a:stretch/>
        </p:blipFill>
        <p:spPr>
          <a:xfrm>
            <a:off x="0" y="-146958"/>
            <a:ext cx="12192000" cy="7004957"/>
          </a:xfrm>
          <a:prstGeom prst="rect">
            <a:avLst/>
          </a:prstGeom>
        </p:spPr>
      </p:pic>
      <p:sp>
        <p:nvSpPr>
          <p:cNvPr id="9" name="Rectangle 8">
            <a:extLst>
              <a:ext uri="{FF2B5EF4-FFF2-40B4-BE49-F238E27FC236}">
                <a16:creationId xmlns:a16="http://schemas.microsoft.com/office/drawing/2014/main" id="{0151ABC7-D50E-F8D6-434B-6F885AF93293}"/>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Trebuchet MS" panose="020B0703020202090204" pitchFamily="34" charset="0"/>
            </a:endParaRPr>
          </a:p>
        </p:txBody>
      </p:sp>
      <p:sp>
        <p:nvSpPr>
          <p:cNvPr id="2" name="Title Placeholder 1">
            <a:extLst>
              <a:ext uri="{FF2B5EF4-FFF2-40B4-BE49-F238E27FC236}">
                <a16:creationId xmlns:a16="http://schemas.microsoft.com/office/drawing/2014/main" id="{704D62EB-2957-60C3-D89E-2EABCEAED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664CA-BAEE-DE68-504A-816B8F532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CE05F-BCE9-10D6-2E66-2E9DBB19A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rebuchet MS" panose="020B0703020202090204" pitchFamily="34" charset="0"/>
              </a:defRPr>
            </a:lvl1pPr>
          </a:lstStyle>
          <a:p>
            <a:fld id="{321777E7-DFA6-9E47-877D-5F9B9B62FEC3}" type="datetimeFigureOut">
              <a:rPr lang="en-US" smtClean="0"/>
              <a:pPr/>
              <a:t>11/20/2025</a:t>
            </a:fld>
            <a:endParaRPr lang="en-US"/>
          </a:p>
        </p:txBody>
      </p:sp>
      <p:sp>
        <p:nvSpPr>
          <p:cNvPr id="5" name="Footer Placeholder 4">
            <a:extLst>
              <a:ext uri="{FF2B5EF4-FFF2-40B4-BE49-F238E27FC236}">
                <a16:creationId xmlns:a16="http://schemas.microsoft.com/office/drawing/2014/main" id="{C7202C97-2532-CF13-F330-6282CF56F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rebuchet MS" panose="020B0703020202090204" pitchFamily="34" charset="0"/>
              </a:defRPr>
            </a:lvl1pPr>
          </a:lstStyle>
          <a:p>
            <a:endParaRPr lang="en-US"/>
          </a:p>
        </p:txBody>
      </p:sp>
      <p:sp>
        <p:nvSpPr>
          <p:cNvPr id="6" name="Slide Number Placeholder 5">
            <a:extLst>
              <a:ext uri="{FF2B5EF4-FFF2-40B4-BE49-F238E27FC236}">
                <a16:creationId xmlns:a16="http://schemas.microsoft.com/office/drawing/2014/main" id="{E8B7B2E0-4CD8-DD08-98AA-80B450848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498F4BBE-3170-7141-B11F-32DC9B535B0E}" type="slidenum">
              <a:rPr lang="en-US" smtClean="0"/>
              <a:pPr/>
              <a:t>‹#›</a:t>
            </a:fld>
            <a:endParaRPr lang="en-US"/>
          </a:p>
        </p:txBody>
      </p:sp>
    </p:spTree>
    <p:extLst>
      <p:ext uri="{BB962C8B-B14F-4D97-AF65-F5344CB8AC3E}">
        <p14:creationId xmlns:p14="http://schemas.microsoft.com/office/powerpoint/2010/main" val="8540913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73" r:id="rId28"/>
    <p:sldLayoutId id="2147483774" r:id="rId29"/>
  </p:sldLayoutIdLst>
  <p:txStyles>
    <p:titleStyle>
      <a:lvl1pPr algn="l" defTabSz="914400" rtl="0" eaLnBrk="1" latinLnBrk="0" hangingPunct="1">
        <a:lnSpc>
          <a:spcPct val="90000"/>
        </a:lnSpc>
        <a:spcBef>
          <a:spcPct val="0"/>
        </a:spcBef>
        <a:buNone/>
        <a:defRPr sz="4400" b="0" i="0"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51ABC7-D50E-F8D6-434B-6F885AF93293}"/>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i="0">
              <a:latin typeface="Verdana" panose="020B0604030504040204" pitchFamily="34" charset="0"/>
            </a:endParaRPr>
          </a:p>
        </p:txBody>
      </p:sp>
      <p:sp>
        <p:nvSpPr>
          <p:cNvPr id="2" name="Title Placeholder 1">
            <a:extLst>
              <a:ext uri="{FF2B5EF4-FFF2-40B4-BE49-F238E27FC236}">
                <a16:creationId xmlns:a16="http://schemas.microsoft.com/office/drawing/2014/main" id="{704D62EB-2957-60C3-D89E-2EABCEAED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664CA-BAEE-DE68-504A-816B8F532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CE05F-BCE9-10D6-2E66-2E9DBB19A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tint val="75000"/>
                  </a:schemeClr>
                </a:solidFill>
                <a:latin typeface="Verdana" panose="020B0604030504040204" pitchFamily="34" charset="0"/>
              </a:defRPr>
            </a:lvl1pPr>
          </a:lstStyle>
          <a:p>
            <a:fld id="{321777E7-DFA6-9E47-877D-5F9B9B62FEC3}" type="datetimeFigureOut">
              <a:rPr lang="en-US" smtClean="0"/>
              <a:pPr/>
              <a:t>11/20/2025</a:t>
            </a:fld>
            <a:endParaRPr lang="en-US"/>
          </a:p>
        </p:txBody>
      </p:sp>
      <p:sp>
        <p:nvSpPr>
          <p:cNvPr id="5" name="Footer Placeholder 4">
            <a:extLst>
              <a:ext uri="{FF2B5EF4-FFF2-40B4-BE49-F238E27FC236}">
                <a16:creationId xmlns:a16="http://schemas.microsoft.com/office/drawing/2014/main" id="{C7202C97-2532-CF13-F330-6282CF56F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E8B7B2E0-4CD8-DD08-98AA-80B450848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Verdana" panose="020B0604030504040204" pitchFamily="34" charset="0"/>
              </a:defRPr>
            </a:lvl1pPr>
          </a:lstStyle>
          <a:p>
            <a:fld id="{498F4BBE-3170-7141-B11F-32DC9B535B0E}" type="slidenum">
              <a:rPr lang="en-US" smtClean="0"/>
              <a:pPr/>
              <a:t>‹#›</a:t>
            </a:fld>
            <a:endParaRPr lang="en-US"/>
          </a:p>
        </p:txBody>
      </p:sp>
    </p:spTree>
    <p:extLst>
      <p:ext uri="{BB962C8B-B14F-4D97-AF65-F5344CB8AC3E}">
        <p14:creationId xmlns:p14="http://schemas.microsoft.com/office/powerpoint/2010/main" val="26270160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Lst>
  <p:txStyles>
    <p:title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blue surface with white dots&#10;&#10;Description automatically generated">
            <a:extLst>
              <a:ext uri="{FF2B5EF4-FFF2-40B4-BE49-F238E27FC236}">
                <a16:creationId xmlns:a16="http://schemas.microsoft.com/office/drawing/2014/main" id="{B9CA4D70-F634-7DA7-A48D-8B04E95F4189}"/>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151ABC7-D50E-F8D6-434B-6F885AF93293}"/>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Trebuchet MS" panose="020B0703020202090204" pitchFamily="34" charset="0"/>
            </a:endParaRPr>
          </a:p>
        </p:txBody>
      </p:sp>
      <p:sp>
        <p:nvSpPr>
          <p:cNvPr id="2" name="Title Placeholder 1">
            <a:extLst>
              <a:ext uri="{FF2B5EF4-FFF2-40B4-BE49-F238E27FC236}">
                <a16:creationId xmlns:a16="http://schemas.microsoft.com/office/drawing/2014/main" id="{704D62EB-2957-60C3-D89E-2EABCEAED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664CA-BAEE-DE68-504A-816B8F532E7B}"/>
              </a:ext>
            </a:extLst>
          </p:cNvPr>
          <p:cNvSpPr>
            <a:spLocks noGrp="1"/>
          </p:cNvSpPr>
          <p:nvPr>
            <p:ph type="body" idx="1"/>
          </p:nvPr>
        </p:nvSpPr>
        <p:spPr>
          <a:xfrm>
            <a:off x="838200" y="1825625"/>
            <a:ext cx="10515600" cy="4253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CE05F-BCE9-10D6-2E66-2E9DBB19A067}"/>
              </a:ext>
            </a:extLst>
          </p:cNvPr>
          <p:cNvSpPr>
            <a:spLocks noGrp="1"/>
          </p:cNvSpPr>
          <p:nvPr>
            <p:ph type="dt" sz="half" idx="2"/>
          </p:nvPr>
        </p:nvSpPr>
        <p:spPr>
          <a:xfrm>
            <a:off x="838200" y="622088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rebuchet MS" panose="020B0703020202090204" pitchFamily="34" charset="0"/>
              </a:defRPr>
            </a:lvl1pPr>
          </a:lstStyle>
          <a:p>
            <a:fld id="{321777E7-DFA6-9E47-877D-5F9B9B62FEC3}" type="datetimeFigureOut">
              <a:rPr lang="en-US" smtClean="0"/>
              <a:pPr/>
              <a:t>11/20/2025</a:t>
            </a:fld>
            <a:endParaRPr lang="en-US"/>
          </a:p>
        </p:txBody>
      </p:sp>
      <p:sp>
        <p:nvSpPr>
          <p:cNvPr id="5" name="Footer Placeholder 4">
            <a:extLst>
              <a:ext uri="{FF2B5EF4-FFF2-40B4-BE49-F238E27FC236}">
                <a16:creationId xmlns:a16="http://schemas.microsoft.com/office/drawing/2014/main" id="{C7202C97-2532-CF13-F330-6282CF56F459}"/>
              </a:ext>
            </a:extLst>
          </p:cNvPr>
          <p:cNvSpPr>
            <a:spLocks noGrp="1"/>
          </p:cNvSpPr>
          <p:nvPr>
            <p:ph type="ftr" sz="quarter" idx="3"/>
          </p:nvPr>
        </p:nvSpPr>
        <p:spPr>
          <a:xfrm>
            <a:off x="4038600" y="6220886"/>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rebuchet MS" panose="020B0703020202090204" pitchFamily="34" charset="0"/>
              </a:defRPr>
            </a:lvl1pPr>
          </a:lstStyle>
          <a:p>
            <a:endParaRPr lang="en-US"/>
          </a:p>
        </p:txBody>
      </p:sp>
      <p:sp>
        <p:nvSpPr>
          <p:cNvPr id="6" name="Slide Number Placeholder 5">
            <a:extLst>
              <a:ext uri="{FF2B5EF4-FFF2-40B4-BE49-F238E27FC236}">
                <a16:creationId xmlns:a16="http://schemas.microsoft.com/office/drawing/2014/main" id="{E8B7B2E0-4CD8-DD08-98AA-80B45084893B}"/>
              </a:ext>
            </a:extLst>
          </p:cNvPr>
          <p:cNvSpPr>
            <a:spLocks noGrp="1"/>
          </p:cNvSpPr>
          <p:nvPr>
            <p:ph type="sldNum" sz="quarter" idx="4"/>
          </p:nvPr>
        </p:nvSpPr>
        <p:spPr>
          <a:xfrm>
            <a:off x="8610600" y="622088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498F4BBE-3170-7141-B11F-32DC9B535B0E}" type="slidenum">
              <a:rPr lang="en-US" smtClean="0"/>
              <a:pPr/>
              <a:t>‹#›</a:t>
            </a:fld>
            <a:endParaRPr lang="en-US"/>
          </a:p>
        </p:txBody>
      </p:sp>
      <p:sp>
        <p:nvSpPr>
          <p:cNvPr id="10" name="Rectangle 9">
            <a:extLst>
              <a:ext uri="{FF2B5EF4-FFF2-40B4-BE49-F238E27FC236}">
                <a16:creationId xmlns:a16="http://schemas.microsoft.com/office/drawing/2014/main" id="{7A91BCAA-43FB-E757-F6BE-387490B5C422}"/>
              </a:ext>
            </a:extLst>
          </p:cNvPr>
          <p:cNvSpPr/>
          <p:nvPr userDrawn="1"/>
        </p:nvSpPr>
        <p:spPr>
          <a:xfrm>
            <a:off x="0" y="6599582"/>
            <a:ext cx="12192000" cy="258417"/>
          </a:xfrm>
          <a:prstGeom prst="rect">
            <a:avLst/>
          </a:prstGeom>
          <a:gradFill flip="none" rotWithShape="1">
            <a:gsLst>
              <a:gs pos="0">
                <a:srgbClr val="CD1F33">
                  <a:shade val="100000"/>
                  <a:satMod val="115000"/>
                  <a:alpha val="0"/>
                </a:srgbClr>
              </a:gs>
              <a:gs pos="47000">
                <a:srgbClr val="CD1F33">
                  <a:shade val="100000"/>
                  <a:satMod val="115000"/>
                </a:srgbClr>
              </a:gs>
              <a:gs pos="100000">
                <a:srgbClr val="CD1F33">
                  <a:shade val="100000"/>
                  <a:satMod val="115000"/>
                  <a:alpha val="0"/>
                </a:srgbClr>
              </a:gs>
            </a:gsLst>
            <a:lin ang="21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703020202090204" pitchFamily="34" charset="0"/>
            </a:endParaRPr>
          </a:p>
        </p:txBody>
      </p:sp>
    </p:spTree>
    <p:extLst>
      <p:ext uri="{BB962C8B-B14F-4D97-AF65-F5344CB8AC3E}">
        <p14:creationId xmlns:p14="http://schemas.microsoft.com/office/powerpoint/2010/main" val="257037835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914400" rtl="0" eaLnBrk="1" latinLnBrk="0" hangingPunct="1">
        <a:lnSpc>
          <a:spcPct val="90000"/>
        </a:lnSpc>
        <a:spcBef>
          <a:spcPct val="0"/>
        </a:spcBef>
        <a:buNone/>
        <a:defRPr sz="4400" b="0" i="0" kern="120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44.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jpeg"/><Relationship Id="rId7"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26.emf"/></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71.xml"/><Relationship Id="rId5" Type="http://schemas.microsoft.com/office/2007/relationships/hdphoto" Target="../media/hdphoto1.wdp"/><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4.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hyperlink" Target="https://www.eac.gov/voting-equipment/voting-system-test-laboratories-vstl/sli-compliance-division-gaming-laboratories" TargetMode="External"/><Relationship Id="rId5" Type="http://schemas.openxmlformats.org/officeDocument/2006/relationships/hyperlink" Target="https://www.eac.gov/voting-equipment/voting-system-test-laboratories-vstl/pro-vv" TargetMode="Externa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notesSlide" Target="../notesSlides/notesSlide25.xml"/><Relationship Id="rId1" Type="http://schemas.openxmlformats.org/officeDocument/2006/relationships/slideLayout" Target="../slideLayouts/slideLayout48.xml"/><Relationship Id="rId6" Type="http://schemas.openxmlformats.org/officeDocument/2006/relationships/image" Target="../media/image61.emf"/><Relationship Id="rId11" Type="http://schemas.openxmlformats.org/officeDocument/2006/relationships/image" Target="../media/image66.jpeg"/><Relationship Id="rId5" Type="http://schemas.openxmlformats.org/officeDocument/2006/relationships/image" Target="../media/image60.emf"/><Relationship Id="rId10" Type="http://schemas.openxmlformats.org/officeDocument/2006/relationships/image" Target="../media/image65.svg"/><Relationship Id="rId4" Type="http://schemas.openxmlformats.org/officeDocument/2006/relationships/image" Target="../media/image59.emf"/><Relationship Id="rId9" Type="http://schemas.openxmlformats.org/officeDocument/2006/relationships/image" Target="../media/image6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2.xml"/><Relationship Id="rId5" Type="http://schemas.openxmlformats.org/officeDocument/2006/relationships/image" Target="../media/image29.jpe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3508-DEAA-02C7-C961-0D2D2063FB00}"/>
              </a:ext>
            </a:extLst>
          </p:cNvPr>
          <p:cNvSpPr>
            <a:spLocks noGrp="1"/>
          </p:cNvSpPr>
          <p:nvPr>
            <p:ph type="title"/>
          </p:nvPr>
        </p:nvSpPr>
        <p:spPr>
          <a:xfrm>
            <a:off x="1421294" y="1740310"/>
            <a:ext cx="9349409" cy="1867566"/>
          </a:xfrm>
        </p:spPr>
        <p:txBody>
          <a:bodyPr>
            <a:noAutofit/>
          </a:bodyPr>
          <a:lstStyle/>
          <a:p>
            <a:r>
              <a:rPr lang="en-US" sz="6000">
                <a:latin typeface="Trebuchet MS" panose="020B0603020202020204" pitchFamily="34" charset="0"/>
                <a:ea typeface="Verdana"/>
              </a:rPr>
              <a:t>Virginia House Elections Committee</a:t>
            </a:r>
            <a:endParaRPr lang="en-US" sz="6000">
              <a:latin typeface="Trebuchet MS" panose="020B0603020202020204" pitchFamily="34" charset="0"/>
            </a:endParaRPr>
          </a:p>
        </p:txBody>
      </p:sp>
      <p:sp>
        <p:nvSpPr>
          <p:cNvPr id="3" name="Subtitle 2">
            <a:extLst>
              <a:ext uri="{FF2B5EF4-FFF2-40B4-BE49-F238E27FC236}">
                <a16:creationId xmlns:a16="http://schemas.microsoft.com/office/drawing/2014/main" id="{13B6747F-9EA2-36B8-4F7A-D13C3374B41B}"/>
              </a:ext>
            </a:extLst>
          </p:cNvPr>
          <p:cNvSpPr>
            <a:spLocks noGrp="1"/>
          </p:cNvSpPr>
          <p:nvPr>
            <p:ph type="subTitle" idx="4294967295"/>
          </p:nvPr>
        </p:nvSpPr>
        <p:spPr>
          <a:xfrm>
            <a:off x="1523999" y="3607876"/>
            <a:ext cx="9144000" cy="1655762"/>
          </a:xfrm>
        </p:spPr>
        <p:txBody>
          <a:bodyPr vert="horz" lIns="91440" tIns="45720" rIns="91440" bIns="45720" rtlCol="0" anchor="t">
            <a:normAutofit/>
          </a:bodyPr>
          <a:lstStyle/>
          <a:p>
            <a:pPr marL="0" indent="0" algn="ctr">
              <a:buNone/>
            </a:pPr>
            <a:endParaRPr lang="en-US" b="0">
              <a:solidFill>
                <a:schemeClr val="bg1"/>
              </a:solidFill>
            </a:endParaRPr>
          </a:p>
          <a:p>
            <a:pPr marL="0" indent="0" algn="ctr">
              <a:buNone/>
            </a:pPr>
            <a:r>
              <a:rPr lang="en-US" b="0">
                <a:solidFill>
                  <a:schemeClr val="bg1"/>
                </a:solidFill>
              </a:rPr>
              <a:t>November 2025</a:t>
            </a:r>
          </a:p>
        </p:txBody>
      </p:sp>
    </p:spTree>
    <p:extLst>
      <p:ext uri="{BB962C8B-B14F-4D97-AF65-F5344CB8AC3E}">
        <p14:creationId xmlns:p14="http://schemas.microsoft.com/office/powerpoint/2010/main" val="2943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5005-8DE9-0924-DD7A-D3A515EFFDFA}"/>
              </a:ext>
            </a:extLst>
          </p:cNvPr>
          <p:cNvSpPr>
            <a:spLocks noGrp="1"/>
          </p:cNvSpPr>
          <p:nvPr>
            <p:ph type="title"/>
          </p:nvPr>
        </p:nvSpPr>
        <p:spPr/>
        <p:txBody>
          <a:bodyPr vert="horz" lIns="91440" tIns="45720" rIns="91440" bIns="45720" rtlCol="0" anchor="ctr">
            <a:noAutofit/>
          </a:bodyPr>
          <a:lstStyle/>
          <a:p>
            <a:r>
              <a:rPr lang="en-US" sz="5000">
                <a:latin typeface="Trebuchet MS"/>
                <a:ea typeface="Verdana"/>
              </a:rPr>
              <a:t>20</a:t>
            </a:r>
            <a:r>
              <a:rPr lang="en-US" sz="5000" baseline="30000">
                <a:latin typeface="Trebuchet MS"/>
                <a:ea typeface="Verdana"/>
              </a:rPr>
              <a:t>th</a:t>
            </a:r>
            <a:r>
              <a:rPr lang="en-US" sz="5000">
                <a:latin typeface="Trebuchet MS"/>
                <a:ea typeface="Verdana"/>
              </a:rPr>
              <a:t> Century Hand Counting Issues</a:t>
            </a:r>
          </a:p>
        </p:txBody>
      </p:sp>
      <p:sp>
        <p:nvSpPr>
          <p:cNvPr id="4" name="TextBox 3">
            <a:extLst>
              <a:ext uri="{FF2B5EF4-FFF2-40B4-BE49-F238E27FC236}">
                <a16:creationId xmlns:a16="http://schemas.microsoft.com/office/drawing/2014/main" id="{9C55E417-8C4E-A31C-A20C-DF327735E6CA}"/>
              </a:ext>
            </a:extLst>
          </p:cNvPr>
          <p:cNvSpPr txBox="1"/>
          <p:nvPr/>
        </p:nvSpPr>
        <p:spPr>
          <a:xfrm>
            <a:off x="321721" y="2003408"/>
            <a:ext cx="8979676" cy="4479624"/>
          </a:xfrm>
          <a:prstGeom prst="rect">
            <a:avLst/>
          </a:prstGeom>
          <a:noFill/>
        </p:spPr>
        <p:txBody>
          <a:bodyPr wrap="square">
            <a:spAutoFit/>
          </a:bodyPr>
          <a:lstStyle/>
          <a:p>
            <a:pPr marL="342900" marR="0" lvl="0" indent="-342900">
              <a:lnSpc>
                <a:spcPct val="115000"/>
              </a:lnSpc>
              <a:buFont typeface="Symbol" panose="05050102010706020507" pitchFamily="18" charset="2"/>
              <a:buChar char=""/>
            </a:pPr>
            <a:r>
              <a:rPr lang="en-US" sz="2500" kern="100">
                <a:effectLst/>
                <a:latin typeface="Trebuchet MS" panose="020B0603020202020204" pitchFamily="34" charset="0"/>
                <a:ea typeface="Aptos" panose="020B0004020202020204" pitchFamily="34" charset="0"/>
                <a:cs typeface="Times New Roman" panose="02020603050405020304" pitchFamily="18" charset="0"/>
              </a:rPr>
              <a:t>Pennsylvania-voters cannot tell whether their votes will be counted or whether they would be offset by fraudulent ballots</a:t>
            </a:r>
          </a:p>
          <a:p>
            <a:pPr marL="342900" marR="0" lvl="0" indent="-342900">
              <a:lnSpc>
                <a:spcPct val="115000"/>
              </a:lnSpc>
              <a:buFont typeface="Symbol" panose="05050102010706020507" pitchFamily="18" charset="2"/>
              <a:buChar char=""/>
            </a:pPr>
            <a:r>
              <a:rPr lang="en-US" sz="2500" kern="100">
                <a:effectLst/>
                <a:latin typeface="Trebuchet MS" panose="020B0603020202020204" pitchFamily="34" charset="0"/>
                <a:ea typeface="Aptos" panose="020B0004020202020204" pitchFamily="34" charset="0"/>
                <a:cs typeface="Times New Roman" panose="02020603050405020304" pitchFamily="18" charset="0"/>
              </a:rPr>
              <a:t>New York-remember Tammany Hall anyone?</a:t>
            </a:r>
          </a:p>
          <a:p>
            <a:pPr marL="342900" marR="0" lvl="0" indent="-342900">
              <a:lnSpc>
                <a:spcPct val="115000"/>
              </a:lnSpc>
              <a:buFont typeface="Symbol" panose="05050102010706020507" pitchFamily="18" charset="2"/>
              <a:buChar char=""/>
            </a:pPr>
            <a:r>
              <a:rPr lang="en-US" sz="2500" kern="100">
                <a:effectLst/>
                <a:latin typeface="Trebuchet MS" panose="020B0603020202020204" pitchFamily="34" charset="0"/>
                <a:ea typeface="Aptos" panose="020B0004020202020204" pitchFamily="34" charset="0"/>
                <a:cs typeface="Times New Roman" panose="02020603050405020304" pitchFamily="18" charset="0"/>
              </a:rPr>
              <a:t>Chicago-it is safer and cheaper to have the election officers steal the election by turning in an election return which is not based upon an actual count of the ballots</a:t>
            </a:r>
          </a:p>
          <a:p>
            <a:pPr marL="342900" marR="0" lvl="0" indent="-342900">
              <a:lnSpc>
                <a:spcPct val="115000"/>
              </a:lnSpc>
              <a:buFont typeface="Symbol" panose="05050102010706020507" pitchFamily="18" charset="2"/>
              <a:buChar char=""/>
            </a:pPr>
            <a:r>
              <a:rPr lang="en-US" sz="2500" kern="100">
                <a:effectLst/>
                <a:latin typeface="Trebuchet MS" panose="020B0603020202020204" pitchFamily="34" charset="0"/>
                <a:ea typeface="Aptos" panose="020B0004020202020204" pitchFamily="34" charset="0"/>
                <a:cs typeface="Times New Roman" panose="02020603050405020304" pitchFamily="18" charset="0"/>
              </a:rPr>
              <a:t>Pittsburgh-stuffing the ballot box with marked ballots</a:t>
            </a:r>
            <a:r>
              <a:rPr lang="en-US" sz="2500" kern="100">
                <a:latin typeface="Trebuchet MS" panose="020B0603020202020204" pitchFamily="34" charset="0"/>
                <a:ea typeface="Aptos" panose="020B0004020202020204" pitchFamily="34" charset="0"/>
                <a:cs typeface="Times New Roman" panose="02020603050405020304" pitchFamily="18" charset="0"/>
              </a:rPr>
              <a:t> or</a:t>
            </a:r>
            <a:r>
              <a:rPr lang="en-US" sz="2500" kern="100">
                <a:effectLst/>
                <a:latin typeface="Trebuchet MS" panose="020B0603020202020204" pitchFamily="34" charset="0"/>
                <a:ea typeface="Aptos" panose="020B0004020202020204" pitchFamily="34" charset="0"/>
                <a:cs typeface="Times New Roman" panose="02020603050405020304" pitchFamily="18" charset="0"/>
              </a:rPr>
              <a:t> writing in the poll books the names of voters who failed to vote or who have died or moved away</a:t>
            </a:r>
          </a:p>
        </p:txBody>
      </p:sp>
      <p:pic>
        <p:nvPicPr>
          <p:cNvPr id="7" name="Picture 6">
            <a:extLst>
              <a:ext uri="{FF2B5EF4-FFF2-40B4-BE49-F238E27FC236}">
                <a16:creationId xmlns:a16="http://schemas.microsoft.com/office/drawing/2014/main" id="{799957F2-A23A-B1E6-CC88-4E4B681511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4301" y="1885878"/>
            <a:ext cx="3027034" cy="4184034"/>
          </a:xfrm>
          <a:prstGeom prst="rect">
            <a:avLst/>
          </a:prstGeom>
        </p:spPr>
      </p:pic>
    </p:spTree>
    <p:extLst>
      <p:ext uri="{BB962C8B-B14F-4D97-AF65-F5344CB8AC3E}">
        <p14:creationId xmlns:p14="http://schemas.microsoft.com/office/powerpoint/2010/main" val="280680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F1D6-09FB-F443-2FBF-EC4D8C41A39A}"/>
              </a:ext>
            </a:extLst>
          </p:cNvPr>
          <p:cNvSpPr>
            <a:spLocks noGrp="1"/>
          </p:cNvSpPr>
          <p:nvPr>
            <p:ph type="title"/>
          </p:nvPr>
        </p:nvSpPr>
        <p:spPr/>
        <p:txBody>
          <a:bodyPr>
            <a:normAutofit/>
          </a:bodyPr>
          <a:lstStyle/>
          <a:p>
            <a:r>
              <a:rPr lang="en-US"/>
              <a:t>21</a:t>
            </a:r>
            <a:r>
              <a:rPr lang="en-US" baseline="30000"/>
              <a:t>st</a:t>
            </a:r>
            <a:r>
              <a:rPr lang="en-US"/>
              <a:t> Century Hand Counting Issues</a:t>
            </a:r>
          </a:p>
        </p:txBody>
      </p:sp>
      <p:sp>
        <p:nvSpPr>
          <p:cNvPr id="4" name="TextBox 3">
            <a:extLst>
              <a:ext uri="{FF2B5EF4-FFF2-40B4-BE49-F238E27FC236}">
                <a16:creationId xmlns:a16="http://schemas.microsoft.com/office/drawing/2014/main" id="{56DF4144-AF68-FD1A-C622-F0963CF86A54}"/>
              </a:ext>
            </a:extLst>
          </p:cNvPr>
          <p:cNvSpPr txBox="1"/>
          <p:nvPr/>
        </p:nvSpPr>
        <p:spPr>
          <a:xfrm>
            <a:off x="3194535" y="2058703"/>
            <a:ext cx="8665726" cy="4339650"/>
          </a:xfrm>
          <a:prstGeom prst="rect">
            <a:avLst/>
          </a:prstGeom>
          <a:noFill/>
        </p:spPr>
        <p:txBody>
          <a:bodyPr wrap="square">
            <a:spAutoFit/>
          </a:bodyPr>
          <a:lstStyle/>
          <a:p>
            <a:pPr marL="342900" marR="0" lvl="0" indent="-342900">
              <a:buFont typeface="Symbol" panose="05050102010706020507" pitchFamily="18" charset="2"/>
              <a:buChar char=""/>
            </a:pPr>
            <a:r>
              <a:rPr lang="en-US" sz="2300" kern="100">
                <a:effectLst/>
                <a:latin typeface="Trebuchet MS" panose="020B0603020202020204" pitchFamily="34" charset="0"/>
                <a:ea typeface="Aptos" panose="020B0004020202020204" pitchFamily="34" charset="0"/>
                <a:cs typeface="Times New Roman" panose="02020603050405020304" pitchFamily="18" charset="0"/>
              </a:rPr>
              <a:t>Nye County, NV</a:t>
            </a:r>
            <a:r>
              <a:rPr lang="en-US" sz="2300" kern="100">
                <a:latin typeface="Trebuchet MS" panose="020B0603020202020204" pitchFamily="34" charset="0"/>
                <a:ea typeface="Aptos" panose="020B0004020202020204" pitchFamily="34" charset="0"/>
                <a:cs typeface="Times New Roman" panose="02020603050405020304" pitchFamily="18" charset="0"/>
              </a:rPr>
              <a:t>-</a:t>
            </a:r>
            <a:r>
              <a:rPr lang="en-US" sz="2300" kern="100">
                <a:effectLst/>
                <a:latin typeface="Trebuchet MS" panose="020B0603020202020204" pitchFamily="34" charset="0"/>
                <a:ea typeface="Aptos" panose="020B0004020202020204" pitchFamily="34" charset="0"/>
                <a:cs typeface="Times New Roman" panose="02020603050405020304" pitchFamily="18" charset="0"/>
              </a:rPr>
              <a:t>election officials hand counted all ballots in the 2022 election resulting in an error rate as high as 25%.</a:t>
            </a:r>
          </a:p>
          <a:p>
            <a:pPr marL="342900" marR="0" lvl="0" indent="-342900">
              <a:buFont typeface="Symbol" panose="05050102010706020507" pitchFamily="18" charset="2"/>
              <a:buChar char=""/>
            </a:pPr>
            <a:r>
              <a:rPr lang="en-US" sz="2300">
                <a:solidFill>
                  <a:srgbClr val="000000"/>
                </a:solidFill>
                <a:effectLst/>
                <a:latin typeface="Trebuchet MS" panose="020B0603020202020204" pitchFamily="34" charset="0"/>
                <a:ea typeface="Times New Roman" panose="02020603050405020304" pitchFamily="18" charset="0"/>
              </a:rPr>
              <a:t>Esmeralda County, NV-it took the county more than seven hours to count 317 ballots.  At that rate, it would have taken Clark County, Nevada’s most populous county, 6,375 hours, or more than 265 days, to hand count the 288,683 ballots cast in its primary.</a:t>
            </a:r>
            <a:endParaRPr lang="en-US" sz="2300">
              <a:effectLst/>
              <a:latin typeface="Trebuchet MS" panose="020B0603020202020204" pitchFamily="34" charset="0"/>
              <a:ea typeface="Times New Roman" panose="02020603050405020304" pitchFamily="18" charset="0"/>
            </a:endParaRPr>
          </a:p>
          <a:p>
            <a:pPr marL="342900" marR="0" lvl="0" indent="-342900">
              <a:buFont typeface="Symbol" panose="05050102010706020507" pitchFamily="18" charset="2"/>
              <a:buChar char=""/>
            </a:pPr>
            <a:r>
              <a:rPr lang="en-US" sz="2300" kern="100">
                <a:effectLst/>
                <a:latin typeface="Trebuchet MS" panose="020B0603020202020204" pitchFamily="34" charset="0"/>
                <a:ea typeface="Aptos" panose="020B0004020202020204" pitchFamily="34" charset="0"/>
                <a:cs typeface="Times New Roman" panose="02020603050405020304" pitchFamily="18" charset="0"/>
              </a:rPr>
              <a:t>Gillespie County, TX-a hand-count of Republican primary election ballots took almost 24 consecutive hours with 200 people counting ballots. The hand-count cost taxpayers about double the wage costs of the 2020 Republican primary and involved fixing a series of errors.</a:t>
            </a:r>
          </a:p>
        </p:txBody>
      </p:sp>
      <p:pic>
        <p:nvPicPr>
          <p:cNvPr id="5" name="Picture 4" descr="A close-up of a machine&#10;&#10;AI-generated content may be incorrect.">
            <a:extLst>
              <a:ext uri="{FF2B5EF4-FFF2-40B4-BE49-F238E27FC236}">
                <a16:creationId xmlns:a16="http://schemas.microsoft.com/office/drawing/2014/main" id="{9F18FF6D-6A3A-BA4A-BA76-3A8D1C3F7BD6}"/>
              </a:ext>
            </a:extLst>
          </p:cNvPr>
          <p:cNvPicPr>
            <a:picLocks noChangeAspect="1"/>
          </p:cNvPicPr>
          <p:nvPr/>
        </p:nvPicPr>
        <p:blipFill>
          <a:blip r:embed="rId3"/>
          <a:stretch>
            <a:fillRect/>
          </a:stretch>
        </p:blipFill>
        <p:spPr>
          <a:xfrm>
            <a:off x="303860" y="1928605"/>
            <a:ext cx="2892929" cy="1974321"/>
          </a:xfrm>
          <a:prstGeom prst="rect">
            <a:avLst/>
          </a:prstGeom>
        </p:spPr>
      </p:pic>
      <p:pic>
        <p:nvPicPr>
          <p:cNvPr id="6" name="Picture 5" descr="A close-up of a telephone&#10;&#10;AI-generated content may be incorrect.">
            <a:extLst>
              <a:ext uri="{FF2B5EF4-FFF2-40B4-BE49-F238E27FC236}">
                <a16:creationId xmlns:a16="http://schemas.microsoft.com/office/drawing/2014/main" id="{CFDEFE38-9C25-68C0-7D60-91B98335A2AF}"/>
              </a:ext>
            </a:extLst>
          </p:cNvPr>
          <p:cNvPicPr>
            <a:picLocks noChangeAspect="1"/>
          </p:cNvPicPr>
          <p:nvPr/>
        </p:nvPicPr>
        <p:blipFill>
          <a:blip r:embed="rId4"/>
          <a:stretch>
            <a:fillRect/>
          </a:stretch>
        </p:blipFill>
        <p:spPr>
          <a:xfrm>
            <a:off x="306639" y="4230463"/>
            <a:ext cx="2510875" cy="2058094"/>
          </a:xfrm>
          <a:prstGeom prst="rect">
            <a:avLst/>
          </a:prstGeom>
        </p:spPr>
      </p:pic>
    </p:spTree>
    <p:extLst>
      <p:ext uri="{BB962C8B-B14F-4D97-AF65-F5344CB8AC3E}">
        <p14:creationId xmlns:p14="http://schemas.microsoft.com/office/powerpoint/2010/main" val="411998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630C-1FD7-D0C6-91D6-2486D5E70743}"/>
              </a:ext>
            </a:extLst>
          </p:cNvPr>
          <p:cNvSpPr>
            <a:spLocks noGrp="1"/>
          </p:cNvSpPr>
          <p:nvPr>
            <p:ph type="title"/>
          </p:nvPr>
        </p:nvSpPr>
        <p:spPr>
          <a:xfrm>
            <a:off x="838200" y="250030"/>
            <a:ext cx="10341864" cy="1325563"/>
          </a:xfrm>
        </p:spPr>
        <p:txBody>
          <a:bodyPr>
            <a:noAutofit/>
          </a:bodyPr>
          <a:lstStyle/>
          <a:p>
            <a:r>
              <a:rPr lang="en-US" sz="5000">
                <a:latin typeface="Trebuchet MS" panose="020B0603020202020204" pitchFamily="34" charset="0"/>
              </a:rPr>
              <a:t>Voluntary Voting System Guidelines (VVSG)</a:t>
            </a:r>
          </a:p>
        </p:txBody>
      </p:sp>
      <p:graphicFrame>
        <p:nvGraphicFramePr>
          <p:cNvPr id="3" name="Text Placeholder 1">
            <a:extLst>
              <a:ext uri="{FF2B5EF4-FFF2-40B4-BE49-F238E27FC236}">
                <a16:creationId xmlns:a16="http://schemas.microsoft.com/office/drawing/2014/main" id="{79B4F4B0-689C-7607-9BF2-88AFDB5A157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5328475"/>
              </p:ext>
            </p:extLst>
          </p:nvPr>
        </p:nvGraphicFramePr>
        <p:xfrm>
          <a:off x="647233" y="1852254"/>
          <a:ext cx="5919134" cy="4414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ballot dropping into ballot box ">
            <a:extLst>
              <a:ext uri="{FF2B5EF4-FFF2-40B4-BE49-F238E27FC236}">
                <a16:creationId xmlns:a16="http://schemas.microsoft.com/office/drawing/2014/main" id="{9F3A531F-027C-C7AF-706D-3A131591928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077200" y="1852254"/>
            <a:ext cx="2425700" cy="26422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qr code on a white background&#10;&#10;EAC election security video">
            <a:extLst>
              <a:ext uri="{FF2B5EF4-FFF2-40B4-BE49-F238E27FC236}">
                <a16:creationId xmlns:a16="http://schemas.microsoft.com/office/drawing/2014/main" id="{F455024F-D1DB-CEF2-50A3-A8A4D639E7C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26300" y="4312199"/>
            <a:ext cx="2063750" cy="206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1">
            <a:extLst>
              <a:ext uri="{FF2B5EF4-FFF2-40B4-BE49-F238E27FC236}">
                <a16:creationId xmlns:a16="http://schemas.microsoft.com/office/drawing/2014/main" id="{0F45FC6D-8303-40BD-2C66-686B02281ECE}"/>
              </a:ext>
            </a:extLst>
          </p:cNvPr>
          <p:cNvSpPr txBox="1"/>
          <p:nvPr/>
        </p:nvSpPr>
        <p:spPr>
          <a:xfrm flipH="1">
            <a:off x="9041247" y="4928575"/>
            <a:ext cx="2503520"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Trebuchet MS" panose="020B0603020202020204" pitchFamily="34" charset="0"/>
              </a:rPr>
              <a:t>EAC Election Security Video</a:t>
            </a:r>
            <a:endParaRPr lang="en-US" sz="2400">
              <a:latin typeface="Trebuchet MS" panose="020B0603020202020204" pitchFamily="34" charset="0"/>
              <a:cs typeface="Calibri"/>
            </a:endParaRPr>
          </a:p>
        </p:txBody>
      </p:sp>
    </p:spTree>
    <p:extLst>
      <p:ext uri="{BB962C8B-B14F-4D97-AF65-F5344CB8AC3E}">
        <p14:creationId xmlns:p14="http://schemas.microsoft.com/office/powerpoint/2010/main" val="224757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64CAB-3A09-2127-3C26-722E8F24F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326D1-61B3-B477-1711-FA1209CA8C55}"/>
              </a:ext>
            </a:extLst>
          </p:cNvPr>
          <p:cNvSpPr>
            <a:spLocks noGrp="1"/>
          </p:cNvSpPr>
          <p:nvPr>
            <p:ph type="title"/>
          </p:nvPr>
        </p:nvSpPr>
        <p:spPr/>
        <p:txBody>
          <a:bodyPr anchor="ctr">
            <a:normAutofit/>
          </a:bodyPr>
          <a:lstStyle/>
          <a:p>
            <a:r>
              <a:rPr lang="en-US" sz="5000">
                <a:latin typeface="Trebuchet MS" panose="020B0603020202020204" pitchFamily="34" charset="0"/>
                <a:ea typeface="Verdana"/>
              </a:rPr>
              <a:t>Penetration Testing</a:t>
            </a:r>
          </a:p>
        </p:txBody>
      </p:sp>
      <p:pic>
        <p:nvPicPr>
          <p:cNvPr id="4" name="Content Placeholder 3" descr="Types of Penetration Testing: What's ...">
            <a:extLst>
              <a:ext uri="{FF2B5EF4-FFF2-40B4-BE49-F238E27FC236}">
                <a16:creationId xmlns:a16="http://schemas.microsoft.com/office/drawing/2014/main" id="{F4488255-6508-4689-0167-BEBE046B4195}"/>
              </a:ext>
            </a:extLst>
          </p:cNvPr>
          <p:cNvPicPr>
            <a:picLocks noGrp="1" noChangeAspect="1"/>
          </p:cNvPicPr>
          <p:nvPr>
            <p:ph idx="1"/>
          </p:nvPr>
        </p:nvPicPr>
        <p:blipFill>
          <a:blip r:embed="rId3"/>
          <a:stretch>
            <a:fillRect/>
          </a:stretch>
        </p:blipFill>
        <p:spPr>
          <a:xfrm>
            <a:off x="6654545" y="2787396"/>
            <a:ext cx="4710793" cy="2638044"/>
          </a:xfrm>
          <a:prstGeom prst="rect">
            <a:avLst/>
          </a:prstGeom>
        </p:spPr>
      </p:pic>
      <p:sp>
        <p:nvSpPr>
          <p:cNvPr id="5" name="TextBox 4">
            <a:extLst>
              <a:ext uri="{FF2B5EF4-FFF2-40B4-BE49-F238E27FC236}">
                <a16:creationId xmlns:a16="http://schemas.microsoft.com/office/drawing/2014/main" id="{2BDC1696-3881-6E31-7685-60E58C55A6F8}"/>
              </a:ext>
            </a:extLst>
          </p:cNvPr>
          <p:cNvSpPr txBox="1"/>
          <p:nvPr/>
        </p:nvSpPr>
        <p:spPr>
          <a:xfrm>
            <a:off x="590358" y="2413218"/>
            <a:ext cx="5312446"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en-US" sz="3000">
                <a:latin typeface="Trebuchet MS"/>
                <a:cs typeface="Arial"/>
              </a:rPr>
              <a:t>Physical and virtual testing for weaknesses in an information system, system security procedures, internal controls, or implementation that could be exploited or triggered by a threat source.</a:t>
            </a:r>
            <a:endParaRPr lang="en-US" sz="3000">
              <a:latin typeface="Trebuchet MS"/>
            </a:endParaRPr>
          </a:p>
          <a:p>
            <a:pPr marL="628650" lvl="1" indent="-171450">
              <a:buFont typeface="Courier New,monospace"/>
              <a:buChar char="o"/>
            </a:pPr>
            <a:endParaRPr lang="en-US" sz="2000">
              <a:latin typeface="Trebuchet MS"/>
              <a:cs typeface="Arial"/>
            </a:endParaRPr>
          </a:p>
        </p:txBody>
      </p:sp>
    </p:spTree>
    <p:extLst>
      <p:ext uri="{BB962C8B-B14F-4D97-AF65-F5344CB8AC3E}">
        <p14:creationId xmlns:p14="http://schemas.microsoft.com/office/powerpoint/2010/main" val="46287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a:extLst>
              <a:ext uri="{FF2B5EF4-FFF2-40B4-BE49-F238E27FC236}">
                <a16:creationId xmlns:a16="http://schemas.microsoft.com/office/drawing/2014/main" id="{2150297F-5796-B262-1DB7-2E204E5D3F8C}"/>
              </a:ext>
            </a:extLst>
          </p:cNvPr>
          <p:cNvSpPr/>
          <p:nvPr/>
        </p:nvSpPr>
        <p:spPr>
          <a:xfrm>
            <a:off x="158150" y="2498864"/>
            <a:ext cx="4433162" cy="3422475"/>
          </a:xfrm>
          <a:prstGeom prst="roundRect">
            <a:avLst>
              <a:gd name="adj" fmla="val 8959"/>
            </a:avLst>
          </a:prstGeom>
          <a:solidFill>
            <a:srgbClr val="1E3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Verdana" panose="020B0604030504040204" pitchFamily="34" charset="0"/>
            </a:endParaRPr>
          </a:p>
        </p:txBody>
      </p:sp>
      <p:sp>
        <p:nvSpPr>
          <p:cNvPr id="2" name="Title 1">
            <a:extLst>
              <a:ext uri="{FF2B5EF4-FFF2-40B4-BE49-F238E27FC236}">
                <a16:creationId xmlns:a16="http://schemas.microsoft.com/office/drawing/2014/main" id="{2ED3AA9C-5009-1A8B-E628-5D2199ECB851}"/>
              </a:ext>
            </a:extLst>
          </p:cNvPr>
          <p:cNvSpPr>
            <a:spLocks noGrp="1"/>
          </p:cNvSpPr>
          <p:nvPr>
            <p:ph type="title"/>
          </p:nvPr>
        </p:nvSpPr>
        <p:spPr/>
        <p:txBody>
          <a:bodyPr>
            <a:noAutofit/>
          </a:bodyPr>
          <a:lstStyle/>
          <a:p>
            <a:r>
              <a:rPr lang="en-US" sz="5000">
                <a:latin typeface="Trebuchet MS"/>
                <a:ea typeface="Verdana"/>
              </a:rPr>
              <a:t>VVSG 1.0 Limited Maintenance Modifications</a:t>
            </a:r>
            <a:endParaRPr lang="en-US" sz="5000">
              <a:latin typeface="Trebuchet MS"/>
            </a:endParaRPr>
          </a:p>
        </p:txBody>
      </p:sp>
      <p:sp>
        <p:nvSpPr>
          <p:cNvPr id="6" name="TextBox 5">
            <a:extLst>
              <a:ext uri="{FF2B5EF4-FFF2-40B4-BE49-F238E27FC236}">
                <a16:creationId xmlns:a16="http://schemas.microsoft.com/office/drawing/2014/main" id="{753D16C5-E8B6-3E31-73B1-2D6AECF23475}"/>
              </a:ext>
            </a:extLst>
          </p:cNvPr>
          <p:cNvSpPr txBox="1"/>
          <p:nvPr/>
        </p:nvSpPr>
        <p:spPr>
          <a:xfrm>
            <a:off x="4770001" y="1971471"/>
            <a:ext cx="7154114"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Trebuchet MS"/>
                <a:ea typeface="Calibri" panose="020F0502020204030204"/>
                <a:cs typeface="Calibri" panose="020F0502020204030204"/>
              </a:rPr>
              <a:t>Limited maintenance modifications are allowed for legacy systems including:</a:t>
            </a:r>
          </a:p>
          <a:p>
            <a:pPr marL="457200" indent="-457200">
              <a:buFont typeface="Arial" panose="020B0604020202020204" pitchFamily="34" charset="0"/>
              <a:buChar char="•"/>
            </a:pPr>
            <a:endParaRPr lang="en-US" sz="1500">
              <a:latin typeface="Trebuchet MS"/>
              <a:ea typeface="Calibri" panose="020F0502020204030204"/>
              <a:cs typeface="Calibri" panose="020F0502020204030204"/>
            </a:endParaRPr>
          </a:p>
          <a:p>
            <a:pPr marL="457200" indent="-457200">
              <a:buFont typeface="Arial" panose="020B0604020202020204" pitchFamily="34" charset="0"/>
              <a:buChar char="•"/>
            </a:pPr>
            <a:r>
              <a:rPr lang="en-US" sz="2600">
                <a:latin typeface="Trebuchet MS"/>
                <a:ea typeface="Calibri" panose="020F0502020204030204"/>
                <a:cs typeface="Calibri" panose="020F0502020204030204"/>
              </a:rPr>
              <a:t>Security updates</a:t>
            </a:r>
            <a:endParaRPr lang="en-US">
              <a:latin typeface="Trebuchet MS"/>
            </a:endParaRPr>
          </a:p>
          <a:p>
            <a:pPr marL="457200" indent="-457200">
              <a:buFont typeface="Arial" panose="020B0604020202020204" pitchFamily="34" charset="0"/>
              <a:buChar char="•"/>
            </a:pPr>
            <a:r>
              <a:rPr lang="en-US" sz="2600">
                <a:latin typeface="Trebuchet MS"/>
                <a:ea typeface="Calibri" panose="020F0502020204030204"/>
                <a:cs typeface="Calibri" panose="020F0502020204030204"/>
              </a:rPr>
              <a:t>Bug fixes</a:t>
            </a:r>
          </a:p>
          <a:p>
            <a:pPr marL="457200" indent="-457200">
              <a:buFont typeface="Arial" panose="020B0604020202020204" pitchFamily="34" charset="0"/>
              <a:buChar char="•"/>
            </a:pPr>
            <a:r>
              <a:rPr lang="en-US" sz="2600">
                <a:latin typeface="Trebuchet MS"/>
                <a:ea typeface="Calibri" panose="020F0502020204030204"/>
                <a:cs typeface="Calibri" panose="020F0502020204030204"/>
              </a:rPr>
              <a:t>COTS replacements</a:t>
            </a:r>
          </a:p>
          <a:p>
            <a:pPr marL="457200" indent="-457200">
              <a:buFont typeface="Arial" panose="020B0604020202020204" pitchFamily="34" charset="0"/>
              <a:buChar char="•"/>
            </a:pPr>
            <a:r>
              <a:rPr lang="en-US" sz="2600">
                <a:latin typeface="Trebuchet MS"/>
                <a:ea typeface="Calibri" panose="020F0502020204030204"/>
                <a:cs typeface="Calibri" panose="020F0502020204030204"/>
              </a:rPr>
              <a:t>Jurisdictional rule changes</a:t>
            </a:r>
          </a:p>
          <a:p>
            <a:pPr marL="457200" indent="-457200">
              <a:buFont typeface="Arial" panose="020B0604020202020204" pitchFamily="34" charset="0"/>
              <a:buChar char="•"/>
            </a:pPr>
            <a:r>
              <a:rPr lang="en-US" sz="2600">
                <a:latin typeface="Trebuchet MS"/>
                <a:ea typeface="Calibri" panose="020F0502020204030204"/>
                <a:cs typeface="Calibri" panose="020F0502020204030204"/>
              </a:rPr>
              <a:t>Updating and adding new components to be evaluated against the latest VVSG standard</a:t>
            </a:r>
          </a:p>
          <a:p>
            <a:pPr marL="742950" lvl="1" indent="-285750">
              <a:buFont typeface="Courier New"/>
              <a:buChar char="o"/>
            </a:pPr>
            <a:endParaRPr lang="en-US" sz="3200">
              <a:ea typeface="Calibri" panose="020F0502020204030204"/>
              <a:cs typeface="Calibri" panose="020F0502020204030204"/>
            </a:endParaRPr>
          </a:p>
        </p:txBody>
      </p:sp>
      <p:sp>
        <p:nvSpPr>
          <p:cNvPr id="7" name="TextBox 7">
            <a:extLst>
              <a:ext uri="{FF2B5EF4-FFF2-40B4-BE49-F238E27FC236}">
                <a16:creationId xmlns:a16="http://schemas.microsoft.com/office/drawing/2014/main" id="{A2F009E9-E2C4-A5BE-AC27-6090B59A7CC2}"/>
              </a:ext>
            </a:extLst>
          </p:cNvPr>
          <p:cNvSpPr txBox="1"/>
          <p:nvPr/>
        </p:nvSpPr>
        <p:spPr>
          <a:xfrm>
            <a:off x="7754334" y="3244334"/>
            <a:ext cx="284766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1200"/>
              </a:spcAft>
              <a:buClrTx/>
              <a:buSzTx/>
              <a:tabLst/>
              <a:defRPr/>
            </a:pPr>
            <a:r>
              <a:rPr kumimoji="0" lang="en-US" sz="1800" u="none" strike="noStrike" kern="1200" cap="none" spc="0" normalizeH="0" baseline="0" noProof="0">
                <a:ln>
                  <a:noFill/>
                </a:ln>
                <a:solidFill>
                  <a:schemeClr val="bg1"/>
                </a:solidFill>
                <a:effectLst/>
                <a:uLnTx/>
                <a:uFillTx/>
                <a:latin typeface="Verdana" panose="020B0604030504040204" pitchFamily="34" charset="0"/>
                <a:cs typeface="Verdana" panose="020B0604030504040204" pitchFamily="34" charset="0"/>
              </a:rPr>
              <a:t>Smartmatic VSR1 2.1</a:t>
            </a:r>
            <a:endParaRPr lang="en-US" sz="1800" u="none" strike="noStrike" kern="1200" cap="none" spc="0" normalizeH="0" baseline="0" noProof="0">
              <a:ln>
                <a:noFill/>
              </a:ln>
              <a:solidFill>
                <a:schemeClr val="bg1"/>
              </a:solidFill>
              <a:effectLst/>
              <a:uLnTx/>
              <a:uFillTx/>
              <a:latin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A40E9941-5D30-F71D-68C0-89B63FFAF620}"/>
              </a:ext>
            </a:extLst>
          </p:cNvPr>
          <p:cNvSpPr txBox="1"/>
          <p:nvPr/>
        </p:nvSpPr>
        <p:spPr>
          <a:xfrm>
            <a:off x="838825" y="3730768"/>
            <a:ext cx="2847661" cy="4770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200"/>
              </a:spcAft>
              <a:defRPr/>
            </a:pPr>
            <a:r>
              <a:rPr lang="en-US" sz="2500" err="1">
                <a:solidFill>
                  <a:schemeClr val="bg1"/>
                </a:solidFill>
                <a:latin typeface="Trebuchet MS"/>
                <a:ea typeface="Verdana"/>
                <a:cs typeface="Verdana" panose="020B0604030504040204" pitchFamily="34" charset="0"/>
              </a:rPr>
              <a:t>ClearVote</a:t>
            </a:r>
            <a:r>
              <a:rPr lang="en-US" sz="2500">
                <a:solidFill>
                  <a:schemeClr val="bg1"/>
                </a:solidFill>
                <a:latin typeface="Trebuchet MS"/>
                <a:ea typeface="Verdana"/>
                <a:cs typeface="Verdana" panose="020B0604030504040204" pitchFamily="34" charset="0"/>
              </a:rPr>
              <a:t> 2.5</a:t>
            </a:r>
            <a:endParaRPr lang="en-US" sz="2500">
              <a:solidFill>
                <a:schemeClr val="bg1"/>
              </a:solidFill>
              <a:latin typeface="Trebuchet MS"/>
            </a:endParaRPr>
          </a:p>
        </p:txBody>
      </p:sp>
      <p:sp>
        <p:nvSpPr>
          <p:cNvPr id="9" name="TextBox 8">
            <a:extLst>
              <a:ext uri="{FF2B5EF4-FFF2-40B4-BE49-F238E27FC236}">
                <a16:creationId xmlns:a16="http://schemas.microsoft.com/office/drawing/2014/main" id="{E7A95A95-57AA-3BDC-054A-B5FFDC039F9B}"/>
              </a:ext>
            </a:extLst>
          </p:cNvPr>
          <p:cNvSpPr txBox="1"/>
          <p:nvPr/>
        </p:nvSpPr>
        <p:spPr>
          <a:xfrm>
            <a:off x="838824" y="4549279"/>
            <a:ext cx="2847661" cy="4770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200"/>
              </a:spcAft>
              <a:defRPr/>
            </a:pPr>
            <a:r>
              <a:rPr lang="en-US" sz="2500">
                <a:solidFill>
                  <a:schemeClr val="bg1"/>
                </a:solidFill>
                <a:latin typeface="Trebuchet MS"/>
                <a:ea typeface="Verdana"/>
                <a:cs typeface="Verdana" panose="020B0604030504040204" pitchFamily="34" charset="0"/>
              </a:rPr>
              <a:t>Verity Voting 2.7.8</a:t>
            </a:r>
            <a:endParaRPr lang="en-US" sz="2500">
              <a:solidFill>
                <a:schemeClr val="bg1"/>
              </a:solidFill>
              <a:latin typeface="Trebuchet MS"/>
            </a:endParaRPr>
          </a:p>
        </p:txBody>
      </p:sp>
      <p:sp>
        <p:nvSpPr>
          <p:cNvPr id="10" name="TextBox 5">
            <a:extLst>
              <a:ext uri="{FF2B5EF4-FFF2-40B4-BE49-F238E27FC236}">
                <a16:creationId xmlns:a16="http://schemas.microsoft.com/office/drawing/2014/main" id="{51CE1375-7A92-123A-82C0-F6D58203DA1A}"/>
              </a:ext>
            </a:extLst>
          </p:cNvPr>
          <p:cNvSpPr txBox="1"/>
          <p:nvPr/>
        </p:nvSpPr>
        <p:spPr>
          <a:xfrm>
            <a:off x="5371" y="2786497"/>
            <a:ext cx="4638076" cy="6309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1200"/>
              </a:spcAft>
              <a:defRPr/>
            </a:pPr>
            <a:r>
              <a:rPr lang="en-US" sz="3500" b="1">
                <a:solidFill>
                  <a:srgbClr val="2CAEE4"/>
                </a:solidFill>
                <a:latin typeface="Trebuchet MS"/>
                <a:ea typeface="Verdana"/>
                <a:cs typeface="Verdana" panose="020B0604030504040204" pitchFamily="34" charset="0"/>
              </a:rPr>
              <a:t>1.0 Systems</a:t>
            </a:r>
            <a:r>
              <a:rPr kumimoji="0" lang="en-US" sz="3500" b="1" u="none" strike="noStrike" kern="1200" cap="none" spc="0" normalizeH="0" baseline="0" noProof="0">
                <a:ln>
                  <a:noFill/>
                </a:ln>
                <a:solidFill>
                  <a:srgbClr val="2CAEE4"/>
                </a:solidFill>
                <a:effectLst/>
                <a:uLnTx/>
                <a:uFillTx/>
                <a:latin typeface="Trebuchet MS"/>
                <a:ea typeface="Verdana"/>
                <a:cs typeface="Verdana" panose="020B0604030504040204" pitchFamily="34" charset="0"/>
              </a:rPr>
              <a:t> in Test:</a:t>
            </a:r>
            <a:endParaRPr lang="en-US" sz="3500" b="1" u="none" strike="noStrike" kern="1200" cap="none" spc="0" normalizeH="0" baseline="0" noProof="0">
              <a:ln>
                <a:noFill/>
              </a:ln>
              <a:solidFill>
                <a:srgbClr val="2CAEE4"/>
              </a:solidFill>
              <a:effectLst/>
              <a:uLnTx/>
              <a:uFillTx/>
              <a:latin typeface="Trebuchet MS"/>
              <a:ea typeface="Verdana"/>
              <a:cs typeface="Verdana" panose="020B0604030504040204" pitchFamily="34" charset="0"/>
            </a:endParaRPr>
          </a:p>
        </p:txBody>
      </p:sp>
    </p:spTree>
    <p:extLst>
      <p:ext uri="{BB962C8B-B14F-4D97-AF65-F5344CB8AC3E}">
        <p14:creationId xmlns:p14="http://schemas.microsoft.com/office/powerpoint/2010/main" val="324345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AA9C-5009-1A8B-E628-5D2199ECB851}"/>
              </a:ext>
            </a:extLst>
          </p:cNvPr>
          <p:cNvSpPr>
            <a:spLocks noGrp="1"/>
          </p:cNvSpPr>
          <p:nvPr>
            <p:ph type="title"/>
          </p:nvPr>
        </p:nvSpPr>
        <p:spPr/>
        <p:txBody>
          <a:bodyPr>
            <a:normAutofit fontScale="90000"/>
          </a:bodyPr>
          <a:lstStyle/>
          <a:p>
            <a:r>
              <a:rPr lang="en-US" sz="5000">
                <a:latin typeface="Trebuchet MS"/>
                <a:ea typeface="Verdana"/>
              </a:rPr>
              <a:t>Submitted Systems to VVSG 2.0</a:t>
            </a:r>
            <a:endParaRPr lang="en-US" sz="5000">
              <a:latin typeface="Trebuchet MS" panose="020B0603020202020204" pitchFamily="34" charset="0"/>
            </a:endParaRPr>
          </a:p>
        </p:txBody>
      </p:sp>
      <p:sp>
        <p:nvSpPr>
          <p:cNvPr id="3" name="TextBox 2">
            <a:extLst>
              <a:ext uri="{FF2B5EF4-FFF2-40B4-BE49-F238E27FC236}">
                <a16:creationId xmlns:a16="http://schemas.microsoft.com/office/drawing/2014/main" id="{D18443F7-D2CE-90CA-19B0-3612E34526C9}"/>
              </a:ext>
            </a:extLst>
          </p:cNvPr>
          <p:cNvSpPr txBox="1"/>
          <p:nvPr/>
        </p:nvSpPr>
        <p:spPr>
          <a:xfrm>
            <a:off x="406968" y="1889606"/>
            <a:ext cx="4622818" cy="4555093"/>
          </a:xfrm>
          <a:prstGeom prst="rect">
            <a:avLst/>
          </a:prstGeom>
          <a:noFill/>
        </p:spPr>
        <p:txBody>
          <a:bodyPr wrap="square" lIns="91440" tIns="45720" rIns="91440" bIns="45720" rtlCol="0" anchor="t">
            <a:spAutoFit/>
          </a:bodyPr>
          <a:lstStyle/>
          <a:p>
            <a:pPr>
              <a:spcAft>
                <a:spcPts val="1200"/>
              </a:spcAft>
              <a:defRPr/>
            </a:pPr>
            <a:r>
              <a:rPr lang="en-US" sz="3000" b="1">
                <a:solidFill>
                  <a:prstClr val="black"/>
                </a:solidFill>
                <a:latin typeface="Trebuchet MS"/>
                <a:cs typeface="Arial"/>
              </a:rPr>
              <a:t>Systems</a:t>
            </a:r>
            <a:r>
              <a:rPr kumimoji="0" lang="en-US" sz="3000" b="1" i="0" u="none" strike="noStrike" kern="1200" cap="none" spc="0" normalizeH="0" baseline="0" noProof="0">
                <a:ln>
                  <a:noFill/>
                </a:ln>
                <a:solidFill>
                  <a:prstClr val="black"/>
                </a:solidFill>
                <a:effectLst/>
                <a:uLnTx/>
                <a:uFillTx/>
                <a:latin typeface="Trebuchet MS"/>
                <a:ea typeface="+mn-ea"/>
                <a:cs typeface="Arial"/>
              </a:rPr>
              <a:t> </a:t>
            </a:r>
            <a:r>
              <a:rPr lang="en-US" sz="3000" b="1">
                <a:solidFill>
                  <a:prstClr val="black"/>
                </a:solidFill>
                <a:latin typeface="Trebuchet MS"/>
                <a:cs typeface="Arial"/>
              </a:rPr>
              <a:t>received</a:t>
            </a:r>
            <a:r>
              <a:rPr kumimoji="0" lang="en-US" sz="3000" b="1" i="0" u="none" strike="noStrike" kern="1200" cap="none" spc="0" normalizeH="0" baseline="0" noProof="0">
                <a:ln>
                  <a:noFill/>
                </a:ln>
                <a:solidFill>
                  <a:prstClr val="black"/>
                </a:solidFill>
                <a:effectLst/>
                <a:uLnTx/>
                <a:uFillTx/>
                <a:latin typeface="Trebuchet MS"/>
                <a:ea typeface="+mn-ea"/>
                <a:cs typeface="Arial"/>
              </a:rPr>
              <a:t>:</a:t>
            </a:r>
            <a:endParaRPr kumimoji="0" lang="en-US" sz="3000" b="0" i="0" u="none" strike="noStrike" kern="1200" cap="none" spc="0" normalizeH="0" baseline="0" noProof="0">
              <a:ln>
                <a:noFill/>
              </a:ln>
              <a:solidFill>
                <a:prstClr val="black"/>
              </a:solidFill>
              <a:effectLst/>
              <a:uLnTx/>
              <a:uFillTx/>
              <a:latin typeface="Trebuchet MS"/>
              <a:ea typeface="+mn-ea"/>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000" b="0" i="0" u="none" strike="noStrike" kern="1200" cap="none" spc="0" normalizeH="0" baseline="0" noProof="0">
                <a:ln>
                  <a:noFill/>
                </a:ln>
                <a:solidFill>
                  <a:prstClr val="black"/>
                </a:solidFill>
                <a:effectLst/>
                <a:uLnTx/>
                <a:uFillTx/>
                <a:latin typeface="Trebuchet MS"/>
                <a:ea typeface="+mn-ea"/>
                <a:cs typeface="Arial"/>
              </a:rPr>
              <a:t>Smartmatic VSR1 2.1</a:t>
            </a:r>
            <a:endParaRPr lang="en-US" sz="3000" b="0" i="0" u="none" strike="noStrike" kern="1200" cap="none" spc="0" normalizeH="0" baseline="0" noProof="0">
              <a:ln>
                <a:noFill/>
              </a:ln>
              <a:solidFill>
                <a:prstClr val="black"/>
              </a:solidFill>
              <a:effectLst/>
              <a:uLnTx/>
              <a:uFillTx/>
              <a:latin typeface="Trebuchet MS"/>
              <a:cs typeface="Arial"/>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000" b="0" i="0" u="none" strike="noStrike" kern="1200" cap="none" spc="0" normalizeH="0" baseline="0" noProof="0" err="1">
                <a:ln>
                  <a:noFill/>
                </a:ln>
                <a:solidFill>
                  <a:prstClr val="black"/>
                </a:solidFill>
                <a:effectLst/>
                <a:uLnTx/>
                <a:uFillTx/>
                <a:latin typeface="Trebuchet MS"/>
                <a:ea typeface="+mn-ea"/>
                <a:cs typeface="Arial"/>
              </a:rPr>
              <a:t>VotingWorks</a:t>
            </a:r>
            <a:r>
              <a:rPr kumimoji="0" lang="en-US" sz="3000" b="0" i="0" u="none" strike="noStrike" kern="1200" cap="none" spc="0" normalizeH="0" baseline="0" noProof="0">
                <a:ln>
                  <a:noFill/>
                </a:ln>
                <a:solidFill>
                  <a:prstClr val="black"/>
                </a:solidFill>
                <a:effectLst/>
                <a:uLnTx/>
                <a:uFillTx/>
                <a:latin typeface="Trebuchet MS"/>
                <a:ea typeface="+mn-ea"/>
                <a:cs typeface="Arial"/>
              </a:rPr>
              <a:t> </a:t>
            </a:r>
            <a:r>
              <a:rPr kumimoji="0" lang="en-US" sz="3000" b="0" i="0" u="none" strike="noStrike" kern="1200" cap="none" spc="0" normalizeH="0" baseline="0" noProof="0" err="1">
                <a:ln>
                  <a:noFill/>
                </a:ln>
                <a:solidFill>
                  <a:prstClr val="black"/>
                </a:solidFill>
                <a:effectLst/>
                <a:uLnTx/>
                <a:uFillTx/>
                <a:latin typeface="Trebuchet MS"/>
                <a:ea typeface="+mn-ea"/>
                <a:cs typeface="Arial"/>
              </a:rPr>
              <a:t>VxSuite</a:t>
            </a:r>
            <a:r>
              <a:rPr kumimoji="0" lang="en-US" sz="3000" b="0" i="0" u="none" strike="noStrike" kern="1200" cap="none" spc="0" normalizeH="0" baseline="0" noProof="0">
                <a:ln>
                  <a:noFill/>
                </a:ln>
                <a:solidFill>
                  <a:prstClr val="black"/>
                </a:solidFill>
                <a:effectLst/>
                <a:uLnTx/>
                <a:uFillTx/>
                <a:latin typeface="Trebuchet MS"/>
                <a:ea typeface="+mn-ea"/>
                <a:cs typeface="Arial"/>
              </a:rPr>
              <a:t> 4.0</a:t>
            </a:r>
            <a:endParaRPr lang="en-US" sz="3000" b="0" i="0" u="none" strike="noStrike" kern="1200" cap="none" spc="0" normalizeH="0" baseline="0" noProof="0">
              <a:ln>
                <a:noFill/>
              </a:ln>
              <a:solidFill>
                <a:prstClr val="black"/>
              </a:solidFill>
              <a:effectLst/>
              <a:uLnTx/>
              <a:uFillTx/>
              <a:latin typeface="Trebuchet MS"/>
              <a:cs typeface="Arial"/>
            </a:endParaRPr>
          </a:p>
          <a:p>
            <a:pPr marL="285750" indent="-285750">
              <a:spcAft>
                <a:spcPts val="1200"/>
              </a:spcAft>
              <a:buFont typeface="Arial" panose="020B0604020202020204" pitchFamily="34" charset="0"/>
              <a:buChar char="•"/>
              <a:defRPr/>
            </a:pPr>
            <a:r>
              <a:rPr lang="en-US" sz="3000">
                <a:solidFill>
                  <a:prstClr val="black"/>
                </a:solidFill>
                <a:latin typeface="Trebuchet MS"/>
                <a:cs typeface="Arial"/>
              </a:rPr>
              <a:t>Hart Verity Vanguard 1.1</a:t>
            </a:r>
          </a:p>
          <a:p>
            <a:pPr marL="285750" indent="-285750">
              <a:spcAft>
                <a:spcPts val="1200"/>
              </a:spcAft>
              <a:buFont typeface="Arial" panose="020B0604020202020204" pitchFamily="34" charset="0"/>
              <a:buChar char="•"/>
              <a:defRPr/>
            </a:pPr>
            <a:r>
              <a:rPr lang="en-US" sz="3000" err="1">
                <a:solidFill>
                  <a:prstClr val="black"/>
                </a:solidFill>
                <a:latin typeface="Trebuchet MS"/>
                <a:cs typeface="Arial"/>
              </a:rPr>
              <a:t>Unisyn</a:t>
            </a:r>
            <a:r>
              <a:rPr lang="en-US" sz="3000">
                <a:solidFill>
                  <a:prstClr val="black"/>
                </a:solidFill>
                <a:latin typeface="Trebuchet MS"/>
                <a:cs typeface="Arial"/>
              </a:rPr>
              <a:t> </a:t>
            </a:r>
            <a:r>
              <a:rPr lang="en-US" sz="3000" err="1">
                <a:solidFill>
                  <a:prstClr val="black"/>
                </a:solidFill>
                <a:latin typeface="Trebuchet MS"/>
                <a:cs typeface="Arial"/>
              </a:rPr>
              <a:t>Optio</a:t>
            </a:r>
            <a:r>
              <a:rPr lang="en-US" sz="3000">
                <a:solidFill>
                  <a:prstClr val="black"/>
                </a:solidFill>
                <a:latin typeface="Trebuchet MS"/>
                <a:cs typeface="Arial"/>
              </a:rPr>
              <a:t> 1.0</a:t>
            </a:r>
          </a:p>
          <a:p>
            <a:pPr marR="0" lvl="0" algn="ctr" defTabSz="914400" rtl="0" eaLnBrk="1" fontAlgn="auto" latinLnBrk="0" hangingPunct="1">
              <a:lnSpc>
                <a:spcPct val="100000"/>
              </a:lnSpc>
              <a:spcBef>
                <a:spcPts val="0"/>
              </a:spcBef>
              <a:spcAft>
                <a:spcPts val="1200"/>
              </a:spcAft>
              <a:buClrTx/>
              <a:buSzTx/>
              <a:tabLst/>
              <a:defRPr/>
            </a:pPr>
            <a:r>
              <a:rPr lang="en-US" sz="3000" b="1">
                <a:solidFill>
                  <a:prstClr val="black"/>
                </a:solidFill>
                <a:latin typeface="Trebuchet MS"/>
                <a:cs typeface="Arial"/>
              </a:rPr>
              <a:t>Other systems expected to enter soon!</a:t>
            </a:r>
          </a:p>
        </p:txBody>
      </p:sp>
      <p:graphicFrame>
        <p:nvGraphicFramePr>
          <p:cNvPr id="7" name="Diagram 6">
            <a:extLst>
              <a:ext uri="{FF2B5EF4-FFF2-40B4-BE49-F238E27FC236}">
                <a16:creationId xmlns:a16="http://schemas.microsoft.com/office/drawing/2014/main" id="{67F81C7A-51A7-0230-98DC-5E2C206D24A5}"/>
              </a:ext>
            </a:extLst>
          </p:cNvPr>
          <p:cNvGraphicFramePr/>
          <p:nvPr>
            <p:extLst>
              <p:ext uri="{D42A27DB-BD31-4B8C-83A1-F6EECF244321}">
                <p14:modId xmlns:p14="http://schemas.microsoft.com/office/powerpoint/2010/main" val="3132756850"/>
              </p:ext>
            </p:extLst>
          </p:nvPr>
        </p:nvGraphicFramePr>
        <p:xfrm>
          <a:off x="4715431" y="2066685"/>
          <a:ext cx="7687515" cy="4200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89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AA9C-5009-1A8B-E628-5D2199ECB851}"/>
              </a:ext>
            </a:extLst>
          </p:cNvPr>
          <p:cNvSpPr>
            <a:spLocks noGrp="1"/>
          </p:cNvSpPr>
          <p:nvPr>
            <p:ph type="title"/>
          </p:nvPr>
        </p:nvSpPr>
        <p:spPr/>
        <p:txBody>
          <a:bodyPr>
            <a:normAutofit/>
          </a:bodyPr>
          <a:lstStyle/>
          <a:p>
            <a:r>
              <a:rPr lang="en-US" sz="5000">
                <a:latin typeface="Trebuchet MS"/>
                <a:ea typeface="Verdana"/>
              </a:rPr>
              <a:t>VVSG 2.0</a:t>
            </a:r>
          </a:p>
        </p:txBody>
      </p:sp>
      <p:grpSp>
        <p:nvGrpSpPr>
          <p:cNvPr id="17" name="Group 16">
            <a:extLst>
              <a:ext uri="{FF2B5EF4-FFF2-40B4-BE49-F238E27FC236}">
                <a16:creationId xmlns:a16="http://schemas.microsoft.com/office/drawing/2014/main" id="{9EDA1676-967A-2A6D-555A-2F68AEAFE172}"/>
              </a:ext>
            </a:extLst>
          </p:cNvPr>
          <p:cNvGrpSpPr/>
          <p:nvPr/>
        </p:nvGrpSpPr>
        <p:grpSpPr>
          <a:xfrm>
            <a:off x="838201" y="2149468"/>
            <a:ext cx="10337820" cy="1434790"/>
            <a:chOff x="838201" y="1677256"/>
            <a:chExt cx="10337820" cy="1200329"/>
          </a:xfrm>
        </p:grpSpPr>
        <p:sp>
          <p:nvSpPr>
            <p:cNvPr id="9" name="TextBox 8">
              <a:extLst>
                <a:ext uri="{FF2B5EF4-FFF2-40B4-BE49-F238E27FC236}">
                  <a16:creationId xmlns:a16="http://schemas.microsoft.com/office/drawing/2014/main" id="{731E195A-7B09-F250-95FF-89C376ECE778}"/>
                </a:ext>
              </a:extLst>
            </p:cNvPr>
            <p:cNvSpPr txBox="1"/>
            <p:nvPr/>
          </p:nvSpPr>
          <p:spPr>
            <a:xfrm>
              <a:off x="1205014" y="1677256"/>
              <a:ext cx="9971007" cy="1200329"/>
            </a:xfrm>
            <a:prstGeom prst="rect">
              <a:avLst/>
            </a:prstGeom>
            <a:noFill/>
          </p:spPr>
          <p:txBody>
            <a:bodyPr wrap="square" lIns="91440" tIns="45720" rIns="91440" bIns="45720" rtlCol="0" anchor="t">
              <a:spAutoFit/>
            </a:bodyPr>
            <a:lstStyle/>
            <a:p>
              <a:r>
                <a:rPr lang="en-US" sz="2400">
                  <a:latin typeface="Trebuchet MS"/>
                </a:rPr>
                <a:t>In 2021, the EAC updated voluntary standards for voting systems to lay the groundwork for 21st century voting systems that will significantly improve cybersecurity, accessibility, and usability requirements. </a:t>
              </a:r>
            </a:p>
          </p:txBody>
        </p:sp>
        <p:sp>
          <p:nvSpPr>
            <p:cNvPr id="4" name="Rounded Rectangle 3">
              <a:extLst>
                <a:ext uri="{FF2B5EF4-FFF2-40B4-BE49-F238E27FC236}">
                  <a16:creationId xmlns:a16="http://schemas.microsoft.com/office/drawing/2014/main" id="{F78BFD33-ADE3-11CF-7FEC-81B15D60BECE}"/>
                </a:ext>
              </a:extLst>
            </p:cNvPr>
            <p:cNvSpPr/>
            <p:nvPr/>
          </p:nvSpPr>
          <p:spPr>
            <a:xfrm>
              <a:off x="838201" y="1677256"/>
              <a:ext cx="124326" cy="923330"/>
            </a:xfrm>
            <a:prstGeom prst="roundRect">
              <a:avLst/>
            </a:prstGeom>
            <a:solidFill>
              <a:srgbClr val="2CA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D09C7F7-9BB7-58D5-5D12-EC2C0D00C70F}"/>
              </a:ext>
            </a:extLst>
          </p:cNvPr>
          <p:cNvGrpSpPr/>
          <p:nvPr/>
        </p:nvGrpSpPr>
        <p:grpSpPr>
          <a:xfrm>
            <a:off x="838201" y="3595864"/>
            <a:ext cx="9941693" cy="1432485"/>
            <a:chOff x="838201" y="3441319"/>
            <a:chExt cx="9941693" cy="1209747"/>
          </a:xfrm>
        </p:grpSpPr>
        <p:sp>
          <p:nvSpPr>
            <p:cNvPr id="12" name="TextBox 11">
              <a:extLst>
                <a:ext uri="{FF2B5EF4-FFF2-40B4-BE49-F238E27FC236}">
                  <a16:creationId xmlns:a16="http://schemas.microsoft.com/office/drawing/2014/main" id="{AD7D52CD-A5A2-E1BD-A198-37045A8FE238}"/>
                </a:ext>
              </a:extLst>
            </p:cNvPr>
            <p:cNvSpPr txBox="1"/>
            <p:nvPr/>
          </p:nvSpPr>
          <p:spPr>
            <a:xfrm>
              <a:off x="1205014" y="3450737"/>
              <a:ext cx="9574880" cy="1200329"/>
            </a:xfrm>
            <a:prstGeom prst="rect">
              <a:avLst/>
            </a:prstGeom>
            <a:noFill/>
          </p:spPr>
          <p:txBody>
            <a:bodyPr wrap="square" lIns="91440" tIns="45720" rIns="91440" bIns="45720" rtlCol="0" anchor="t">
              <a:spAutoFit/>
            </a:bodyPr>
            <a:lstStyle/>
            <a:p>
              <a:r>
                <a:rPr lang="en-US" sz="2400">
                  <a:latin typeface="Trebuchet MS"/>
                </a:rPr>
                <a:t>The EAC is a resource for election officials to help guide them through the VVSG 2.0 migration process – from procurement to implementation. </a:t>
              </a:r>
            </a:p>
          </p:txBody>
        </p:sp>
        <p:sp>
          <p:nvSpPr>
            <p:cNvPr id="6" name="Rounded Rectangle 5">
              <a:extLst>
                <a:ext uri="{FF2B5EF4-FFF2-40B4-BE49-F238E27FC236}">
                  <a16:creationId xmlns:a16="http://schemas.microsoft.com/office/drawing/2014/main" id="{ED991009-B78F-EC26-06A0-C92567079ADE}"/>
                </a:ext>
              </a:extLst>
            </p:cNvPr>
            <p:cNvSpPr/>
            <p:nvPr/>
          </p:nvSpPr>
          <p:spPr>
            <a:xfrm>
              <a:off x="838201" y="3441319"/>
              <a:ext cx="124326" cy="655749"/>
            </a:xfrm>
            <a:prstGeom prst="roundRect">
              <a:avLst/>
            </a:prstGeom>
            <a:solidFill>
              <a:srgbClr val="2CA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52EE722-F96B-69EF-FF6C-B0435469A375}"/>
              </a:ext>
            </a:extLst>
          </p:cNvPr>
          <p:cNvGrpSpPr/>
          <p:nvPr/>
        </p:nvGrpSpPr>
        <p:grpSpPr>
          <a:xfrm>
            <a:off x="838201" y="5071167"/>
            <a:ext cx="10213494" cy="1581383"/>
            <a:chOff x="838201" y="4947219"/>
            <a:chExt cx="10213494" cy="1393985"/>
          </a:xfrm>
        </p:grpSpPr>
        <p:sp>
          <p:nvSpPr>
            <p:cNvPr id="13" name="TextBox 12">
              <a:extLst>
                <a:ext uri="{FF2B5EF4-FFF2-40B4-BE49-F238E27FC236}">
                  <a16:creationId xmlns:a16="http://schemas.microsoft.com/office/drawing/2014/main" id="{BA5708F0-B943-677A-31FC-CB34D2015C57}"/>
                </a:ext>
              </a:extLst>
            </p:cNvPr>
            <p:cNvSpPr txBox="1"/>
            <p:nvPr/>
          </p:nvSpPr>
          <p:spPr>
            <a:xfrm>
              <a:off x="1205014" y="4957553"/>
              <a:ext cx="9846681" cy="1383651"/>
            </a:xfrm>
            <a:prstGeom prst="rect">
              <a:avLst/>
            </a:prstGeom>
            <a:noFill/>
          </p:spPr>
          <p:txBody>
            <a:bodyPr wrap="square" lIns="91440" tIns="45720" rIns="91440" bIns="45720" rtlCol="0" anchor="t">
              <a:spAutoFit/>
            </a:bodyPr>
            <a:lstStyle/>
            <a:p>
              <a:r>
                <a:rPr lang="en-US" sz="2400">
                  <a:latin typeface="Trebuchet MS"/>
                </a:rPr>
                <a:t>To help state and local jurisdictions in the transition to VVSG 2.0, the EAC is consistently releasing resources to assist election officials in communicating about the migration of these standards and reassuring the public that our voting systems remain secure and accurate.</a:t>
              </a:r>
            </a:p>
          </p:txBody>
        </p:sp>
        <p:sp>
          <p:nvSpPr>
            <p:cNvPr id="8" name="Rounded Rectangle 7">
              <a:extLst>
                <a:ext uri="{FF2B5EF4-FFF2-40B4-BE49-F238E27FC236}">
                  <a16:creationId xmlns:a16="http://schemas.microsoft.com/office/drawing/2014/main" id="{08FDFF50-7CF8-3333-2E87-4E49F5E28C15}"/>
                </a:ext>
              </a:extLst>
            </p:cNvPr>
            <p:cNvSpPr/>
            <p:nvPr/>
          </p:nvSpPr>
          <p:spPr>
            <a:xfrm>
              <a:off x="838201" y="4947219"/>
              <a:ext cx="124326" cy="923330"/>
            </a:xfrm>
            <a:prstGeom prst="roundRect">
              <a:avLst/>
            </a:prstGeom>
            <a:solidFill>
              <a:srgbClr val="2CA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42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DA5F-5006-136B-4EAF-EF35A963B675}"/>
              </a:ext>
            </a:extLst>
          </p:cNvPr>
          <p:cNvSpPr>
            <a:spLocks noGrp="1"/>
          </p:cNvSpPr>
          <p:nvPr>
            <p:ph type="title"/>
          </p:nvPr>
        </p:nvSpPr>
        <p:spPr>
          <a:xfrm>
            <a:off x="838200" y="250030"/>
            <a:ext cx="9512808" cy="1325563"/>
          </a:xfrm>
        </p:spPr>
        <p:txBody>
          <a:bodyPr>
            <a:noAutofit/>
          </a:bodyPr>
          <a:lstStyle/>
          <a:p>
            <a:r>
              <a:rPr lang="en-US" sz="5000">
                <a:latin typeface="Trebuchet MS" panose="020B0603020202020204" pitchFamily="34" charset="0"/>
              </a:rPr>
              <a:t>VVSG 1.0 vs 2.0 Enhancements</a:t>
            </a:r>
          </a:p>
        </p:txBody>
      </p:sp>
      <p:graphicFrame>
        <p:nvGraphicFramePr>
          <p:cNvPr id="4" name="Table 3">
            <a:extLst>
              <a:ext uri="{FF2B5EF4-FFF2-40B4-BE49-F238E27FC236}">
                <a16:creationId xmlns:a16="http://schemas.microsoft.com/office/drawing/2014/main" id="{D13B7BA8-500F-5D49-1038-69DAB1BCD51C}"/>
              </a:ext>
            </a:extLst>
          </p:cNvPr>
          <p:cNvGraphicFramePr>
            <a:graphicFrameLocks noGrp="1"/>
          </p:cNvGraphicFramePr>
          <p:nvPr>
            <p:extLst>
              <p:ext uri="{D42A27DB-BD31-4B8C-83A1-F6EECF244321}">
                <p14:modId xmlns:p14="http://schemas.microsoft.com/office/powerpoint/2010/main" val="1648954264"/>
              </p:ext>
            </p:extLst>
          </p:nvPr>
        </p:nvGraphicFramePr>
        <p:xfrm>
          <a:off x="670560" y="1879936"/>
          <a:ext cx="10998753" cy="4513857"/>
        </p:xfrm>
        <a:graphic>
          <a:graphicData uri="http://schemas.openxmlformats.org/drawingml/2006/table">
            <a:tbl>
              <a:tblPr firstRow="1" bandRow="1">
                <a:tableStyleId>{B301B821-A1FF-4177-AEE7-76D212191A09}</a:tableStyleId>
              </a:tblPr>
              <a:tblGrid>
                <a:gridCol w="2077519">
                  <a:extLst>
                    <a:ext uri="{9D8B030D-6E8A-4147-A177-3AD203B41FA5}">
                      <a16:colId xmlns:a16="http://schemas.microsoft.com/office/drawing/2014/main" val="20000"/>
                    </a:ext>
                  </a:extLst>
                </a:gridCol>
                <a:gridCol w="4460617">
                  <a:extLst>
                    <a:ext uri="{9D8B030D-6E8A-4147-A177-3AD203B41FA5}">
                      <a16:colId xmlns:a16="http://schemas.microsoft.com/office/drawing/2014/main" val="20001"/>
                    </a:ext>
                  </a:extLst>
                </a:gridCol>
                <a:gridCol w="4460617">
                  <a:extLst>
                    <a:ext uri="{9D8B030D-6E8A-4147-A177-3AD203B41FA5}">
                      <a16:colId xmlns:a16="http://schemas.microsoft.com/office/drawing/2014/main" val="20002"/>
                    </a:ext>
                  </a:extLst>
                </a:gridCol>
              </a:tblGrid>
              <a:tr h="356710">
                <a:tc>
                  <a:txBody>
                    <a:bodyPr/>
                    <a:lstStyle/>
                    <a:p>
                      <a:endParaRPr sz="1200" b="0" i="0">
                        <a:latin typeface="Verdana" panose="020B0604030504040204"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rgbClr val="1F3063"/>
                    </a:solidFill>
                  </a:tcPr>
                </a:tc>
                <a:tc>
                  <a:txBody>
                    <a:bodyPr/>
                    <a:lstStyle/>
                    <a:p>
                      <a:pPr algn="ctr"/>
                      <a:r>
                        <a:rPr lang="en-US" sz="1200" b="0" i="0">
                          <a:latin typeface="Verdana" panose="020B0604030504040204" pitchFamily="34" charset="0"/>
                        </a:rPr>
                        <a:t>VVSG 1.0</a:t>
                      </a:r>
                      <a:endParaRPr sz="1200" b="0" i="0">
                        <a:latin typeface="Verdana" panose="020B060403050404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1F3063"/>
                    </a:solidFill>
                  </a:tcPr>
                </a:tc>
                <a:tc>
                  <a:txBody>
                    <a:bodyPr/>
                    <a:lstStyle/>
                    <a:p>
                      <a:pPr algn="ctr"/>
                      <a:r>
                        <a:rPr lang="en-US" sz="1200" b="0" i="0">
                          <a:latin typeface="Verdana" panose="020B0604030504040204" pitchFamily="34" charset="0"/>
                        </a:rPr>
                        <a:t>VVSG 2.0</a:t>
                      </a:r>
                      <a:endParaRPr sz="1200" b="0" i="0">
                        <a:latin typeface="Verdana" panose="020B0604030504040204" pitchFamily="34" charset="0"/>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rgbClr val="1F3063"/>
                    </a:solidFill>
                  </a:tcPr>
                </a:tc>
                <a:extLst>
                  <a:ext uri="{0D108BD9-81ED-4DB2-BD59-A6C34878D82A}">
                    <a16:rowId xmlns:a16="http://schemas.microsoft.com/office/drawing/2014/main" val="3702038739"/>
                  </a:ext>
                </a:extLst>
              </a:tr>
              <a:tr h="520955">
                <a:tc>
                  <a:txBody>
                    <a:bodyPr/>
                    <a:lstStyle/>
                    <a:p>
                      <a:r>
                        <a:rPr lang="en-US" sz="1000" b="0" i="0">
                          <a:latin typeface="Verdana" panose="020B0604030504040204" pitchFamily="34" charset="0"/>
                        </a:rPr>
                        <a:t>Structure</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Two-volume technical document with prescriptive requirements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15 high-level principles and 56 guidelines</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20955">
                <a:tc>
                  <a:txBody>
                    <a:bodyPr/>
                    <a:lstStyle/>
                    <a:p>
                      <a:r>
                        <a:rPr lang="en-US" sz="1000" b="0" i="0">
                          <a:latin typeface="Verdana" panose="020B0604030504040204" pitchFamily="34" charset="0"/>
                        </a:rPr>
                        <a:t>Auditability</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Baseline audit trail requirements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Durable records, unique tracking numbers, greater transparency</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5853">
                <a:tc>
                  <a:txBody>
                    <a:bodyPr/>
                    <a:lstStyle/>
                    <a:p>
                      <a:r>
                        <a:rPr lang="en-US" sz="1000" b="0" i="0">
                          <a:latin typeface="Verdana" panose="020B0604030504040204" pitchFamily="34" charset="0"/>
                        </a:rPr>
                        <a:t>Cyber &amp;</a:t>
                      </a:r>
                      <a:br>
                        <a:rPr lang="en-US" sz="1000" b="0" i="0">
                          <a:latin typeface="Verdana" panose="020B0604030504040204" pitchFamily="34" charset="0"/>
                        </a:rPr>
                      </a:br>
                      <a:r>
                        <a:rPr lang="en-US" sz="1000" b="0" i="0">
                          <a:latin typeface="Verdana" panose="020B0604030504040204" pitchFamily="34" charset="0"/>
                        </a:rPr>
                        <a:t>Physical Security</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Baseline physical and cybersecurity requirements (limited access controls, physical protections, audit logs)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Robust cybersecurity (air gapped systems, integrity checks, MFA, secure updates), improved physical security</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16519">
                <a:tc>
                  <a:txBody>
                    <a:bodyPr/>
                    <a:lstStyle/>
                    <a:p>
                      <a:r>
                        <a:rPr lang="en-US" sz="1000" b="0" i="0">
                          <a:latin typeface="Verdana" panose="020B0604030504040204" pitchFamily="34" charset="0"/>
                        </a:rPr>
                        <a:t>Accessibility</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Early standards for accessibility</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Human-centered design, clear performance benchmarks for independent and private voting</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20955">
                <a:tc>
                  <a:txBody>
                    <a:bodyPr/>
                    <a:lstStyle/>
                    <a:p>
                      <a:r>
                        <a:rPr lang="en-US" sz="1000" b="0" i="0">
                          <a:latin typeface="Verdana" panose="020B0604030504040204" pitchFamily="34" charset="0"/>
                        </a:rPr>
                        <a:t>Technology</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Device-level requirements, encouraged but did not require voter-verifiable paper record</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System-level requirements for flexible, secure, paper-based systems</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20955">
                <a:tc>
                  <a:txBody>
                    <a:bodyPr/>
                    <a:lstStyle/>
                    <a:p>
                      <a:r>
                        <a:rPr lang="en-US" sz="1000" b="0" i="0">
                          <a:latin typeface="Verdana" panose="020B0604030504040204" pitchFamily="34" charset="0"/>
                        </a:rPr>
                        <a:t>Interoperability</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Focused on complete integrated systems</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Introduces interoperability, common data formats, component-based systems</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955">
                <a:tc>
                  <a:txBody>
                    <a:bodyPr/>
                    <a:lstStyle/>
                    <a:p>
                      <a:r>
                        <a:rPr lang="en-US" sz="1000" b="0" i="0">
                          <a:latin typeface="Verdana" panose="020B0604030504040204" pitchFamily="34" charset="0"/>
                        </a:rPr>
                        <a:t>Software Independence</a:t>
                      </a:r>
                    </a:p>
                  </a:txBody>
                  <a:tcPr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sz="1000" b="0" i="0">
                          <a:latin typeface="Verdana" panose="020B0604030504040204" pitchFamily="34" charset="0"/>
                        </a:rPr>
                        <a:t>Allowed but did not require software independence</a:t>
                      </a: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000" b="0" i="0">
                          <a:latin typeface="Verdana" panose="020B0604030504040204" pitchFamily="34" charset="0"/>
                        </a:rPr>
                        <a:t>Requires software independence (e.g.,</a:t>
                      </a:r>
                      <a:br>
                        <a:rPr lang="en-US" sz="1000" b="0" i="0">
                          <a:latin typeface="Verdana" panose="020B0604030504040204" pitchFamily="34" charset="0"/>
                        </a:rPr>
                      </a:br>
                      <a:r>
                        <a:rPr lang="en-US" sz="1000" b="0" i="0">
                          <a:latin typeface="Verdana" panose="020B0604030504040204" pitchFamily="34" charset="0"/>
                        </a:rPr>
                        <a:t>paper-based auditable systems)</a:t>
                      </a:r>
                    </a:p>
                  </a:txBody>
                  <a:tcPr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pSp>
        <p:nvGrpSpPr>
          <p:cNvPr id="7" name="Group 6">
            <a:extLst>
              <a:ext uri="{FF2B5EF4-FFF2-40B4-BE49-F238E27FC236}">
                <a16:creationId xmlns:a16="http://schemas.microsoft.com/office/drawing/2014/main" id="{E6BA82D1-8C50-1F1A-FB05-EA2E18CBA349}"/>
              </a:ext>
            </a:extLst>
          </p:cNvPr>
          <p:cNvGrpSpPr/>
          <p:nvPr/>
        </p:nvGrpSpPr>
        <p:grpSpPr>
          <a:xfrm>
            <a:off x="10657626" y="369036"/>
            <a:ext cx="1087549" cy="1087549"/>
            <a:chOff x="11000525" y="5396770"/>
            <a:chExt cx="1087549" cy="1087549"/>
          </a:xfrm>
        </p:grpSpPr>
        <p:sp>
          <p:nvSpPr>
            <p:cNvPr id="5" name="Rounded Rectangle 4">
              <a:extLst>
                <a:ext uri="{FF2B5EF4-FFF2-40B4-BE49-F238E27FC236}">
                  <a16:creationId xmlns:a16="http://schemas.microsoft.com/office/drawing/2014/main" id="{499885C8-A61D-898B-B726-D9648743284D}"/>
                </a:ext>
              </a:extLst>
            </p:cNvPr>
            <p:cNvSpPr/>
            <p:nvPr/>
          </p:nvSpPr>
          <p:spPr>
            <a:xfrm>
              <a:off x="11000525" y="5396770"/>
              <a:ext cx="1087549" cy="1087549"/>
            </a:xfrm>
            <a:prstGeom prst="roundRect">
              <a:avLst>
                <a:gd name="adj" fmla="val 18092"/>
              </a:avLst>
            </a:prstGeom>
            <a:solidFill>
              <a:schemeClr val="bg1"/>
            </a:solidFill>
            <a:ln w="38100">
              <a:solidFill>
                <a:srgbClr val="1F30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pic>
          <p:nvPicPr>
            <p:cNvPr id="6" name="Picture 5" descr="A qr code with black dots&#10;&#10;AI-generated content may be incorrect.">
              <a:extLst>
                <a:ext uri="{FF2B5EF4-FFF2-40B4-BE49-F238E27FC236}">
                  <a16:creationId xmlns:a16="http://schemas.microsoft.com/office/drawing/2014/main" id="{33F5C4DA-2E9B-F678-FF79-B4201C98C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3794" y="5491941"/>
              <a:ext cx="938418" cy="900638"/>
            </a:xfrm>
            <a:prstGeom prst="rect">
              <a:avLst/>
            </a:prstGeom>
          </p:spPr>
        </p:pic>
      </p:grpSp>
    </p:spTree>
    <p:extLst>
      <p:ext uri="{BB962C8B-B14F-4D97-AF65-F5344CB8AC3E}">
        <p14:creationId xmlns:p14="http://schemas.microsoft.com/office/powerpoint/2010/main" val="407770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veral electronic devices with screens&#10;&#10;AI-generated content may be incorrect.">
            <a:extLst>
              <a:ext uri="{FF2B5EF4-FFF2-40B4-BE49-F238E27FC236}">
                <a16:creationId xmlns:a16="http://schemas.microsoft.com/office/drawing/2014/main" id="{67CC748D-4BB0-93E3-9B4D-33DF4EC21E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0249" y="852245"/>
            <a:ext cx="6019632" cy="3234690"/>
          </a:xfrm>
          <a:prstGeom prst="rect">
            <a:avLst/>
          </a:prstGeom>
        </p:spPr>
      </p:pic>
      <p:sp>
        <p:nvSpPr>
          <p:cNvPr id="18" name="Rectangle 17">
            <a:extLst>
              <a:ext uri="{FF2B5EF4-FFF2-40B4-BE49-F238E27FC236}">
                <a16:creationId xmlns:a16="http://schemas.microsoft.com/office/drawing/2014/main" id="{CBCE3C74-A752-E294-3023-2ACB601F10EF}"/>
              </a:ext>
            </a:extLst>
          </p:cNvPr>
          <p:cNvSpPr/>
          <p:nvPr/>
        </p:nvSpPr>
        <p:spPr>
          <a:xfrm>
            <a:off x="5808133" y="4309583"/>
            <a:ext cx="6383867" cy="135603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ndParaRPr>
          </a:p>
        </p:txBody>
      </p:sp>
      <p:sp>
        <p:nvSpPr>
          <p:cNvPr id="5" name="Title 1">
            <a:extLst>
              <a:ext uri="{FF2B5EF4-FFF2-40B4-BE49-F238E27FC236}">
                <a16:creationId xmlns:a16="http://schemas.microsoft.com/office/drawing/2014/main" id="{A2DD766D-4157-8B3C-1CCA-F3DF87A9B985}"/>
              </a:ext>
            </a:extLst>
          </p:cNvPr>
          <p:cNvSpPr txBox="1">
            <a:spLocks/>
          </p:cNvSpPr>
          <p:nvPr/>
        </p:nvSpPr>
        <p:spPr>
          <a:xfrm>
            <a:off x="6122696" y="4232252"/>
            <a:ext cx="5754739" cy="1510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mj-ea"/>
                <a:cs typeface="+mj-cs"/>
              </a:defRPr>
            </a:lvl1pPr>
          </a:lstStyle>
          <a:p>
            <a:pPr algn="ctr"/>
            <a:r>
              <a:rPr lang="en-US" sz="1600" b="0">
                <a:solidFill>
                  <a:schemeClr val="bg1"/>
                </a:solidFill>
                <a:latin typeface="Trebuchet MS" panose="020B0603020202020204" pitchFamily="34" charset="0"/>
                <a:cs typeface="Verdana" panose="020B0604030504040204" pitchFamily="34" charset="0"/>
              </a:rPr>
              <a:t>On July 7,2025, the EAC certified the nation’s first 2.0 system, marking a new milestone for election technologies in our nation’s history!</a:t>
            </a:r>
          </a:p>
        </p:txBody>
      </p:sp>
      <p:pic>
        <p:nvPicPr>
          <p:cNvPr id="11" name="Picture 10" descr="A black and white sign with white text&#10;&#10;AI-generated content may be incorrect.">
            <a:extLst>
              <a:ext uri="{FF2B5EF4-FFF2-40B4-BE49-F238E27FC236}">
                <a16:creationId xmlns:a16="http://schemas.microsoft.com/office/drawing/2014/main" id="{EB9393FE-72BC-12BA-8E98-1ECFC7EFBC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308" y="1702763"/>
            <a:ext cx="3926440" cy="3452473"/>
          </a:xfrm>
          <a:prstGeom prst="rect">
            <a:avLst/>
          </a:prstGeom>
        </p:spPr>
      </p:pic>
    </p:spTree>
    <p:extLst>
      <p:ext uri="{BB962C8B-B14F-4D97-AF65-F5344CB8AC3E}">
        <p14:creationId xmlns:p14="http://schemas.microsoft.com/office/powerpoint/2010/main" val="368949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B7CF-A3CE-4FA5-1ABB-69A2F0D69782}"/>
              </a:ext>
            </a:extLst>
          </p:cNvPr>
          <p:cNvSpPr>
            <a:spLocks noGrp="1"/>
          </p:cNvSpPr>
          <p:nvPr>
            <p:ph type="title"/>
          </p:nvPr>
        </p:nvSpPr>
        <p:spPr>
          <a:xfrm>
            <a:off x="838200" y="250030"/>
            <a:ext cx="9585960" cy="1325563"/>
          </a:xfrm>
        </p:spPr>
        <p:txBody>
          <a:bodyPr>
            <a:noAutofit/>
          </a:bodyPr>
          <a:lstStyle/>
          <a:p>
            <a:r>
              <a:rPr lang="en-US" sz="5000">
                <a:latin typeface="Trebuchet MS" panose="020B0603020202020204" pitchFamily="34" charset="0"/>
              </a:rPr>
              <a:t>Election Supporting Technology Evaluation Program (ESTEP)</a:t>
            </a:r>
          </a:p>
        </p:txBody>
      </p:sp>
      <p:sp>
        <p:nvSpPr>
          <p:cNvPr id="5" name="TextBox 4">
            <a:extLst>
              <a:ext uri="{FF2B5EF4-FFF2-40B4-BE49-F238E27FC236}">
                <a16:creationId xmlns:a16="http://schemas.microsoft.com/office/drawing/2014/main" id="{7F2E984E-91D0-975A-6098-339B9223E817}"/>
              </a:ext>
            </a:extLst>
          </p:cNvPr>
          <p:cNvSpPr txBox="1"/>
          <p:nvPr/>
        </p:nvSpPr>
        <p:spPr>
          <a:xfrm>
            <a:off x="3073197" y="5864223"/>
            <a:ext cx="60603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CD1F33"/>
                </a:solidFill>
                <a:effectLst/>
                <a:uLnTx/>
                <a:uFillTx/>
                <a:latin typeface="Trebuchet MS" panose="020B0603020202020204" pitchFamily="34" charset="0"/>
                <a:ea typeface="+mn-ea"/>
                <a:cs typeface="+mn-cs"/>
              </a:rPr>
              <a:t>Questions? Contact ESTEP@eac.gov</a:t>
            </a:r>
          </a:p>
        </p:txBody>
      </p:sp>
      <p:pic>
        <p:nvPicPr>
          <p:cNvPr id="6" name="Picture 5" descr="A hand pointing at a check box&#10;&#10;Description automatically generated">
            <a:extLst>
              <a:ext uri="{FF2B5EF4-FFF2-40B4-BE49-F238E27FC236}">
                <a16:creationId xmlns:a16="http://schemas.microsoft.com/office/drawing/2014/main" id="{E77BE64A-57AC-B78A-D7F8-A035467D3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3847" y="1902902"/>
            <a:ext cx="758016" cy="758016"/>
          </a:xfrm>
          <a:prstGeom prst="rect">
            <a:avLst/>
          </a:prstGeom>
        </p:spPr>
      </p:pic>
      <p:sp>
        <p:nvSpPr>
          <p:cNvPr id="8" name="Text Placeholder 14">
            <a:extLst>
              <a:ext uri="{FF2B5EF4-FFF2-40B4-BE49-F238E27FC236}">
                <a16:creationId xmlns:a16="http://schemas.microsoft.com/office/drawing/2014/main" id="{D524C91B-9361-D26D-9F09-C6C4039392BA}"/>
              </a:ext>
            </a:extLst>
          </p:cNvPr>
          <p:cNvSpPr txBox="1">
            <a:spLocks/>
          </p:cNvSpPr>
          <p:nvPr/>
        </p:nvSpPr>
        <p:spPr>
          <a:xfrm>
            <a:off x="1090614" y="2807166"/>
            <a:ext cx="2749727" cy="5691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FUNCTIONALITY</a:t>
            </a:r>
            <a:endParaRPr lang="en-US"/>
          </a:p>
        </p:txBody>
      </p:sp>
      <p:sp>
        <p:nvSpPr>
          <p:cNvPr id="10" name="Text Placeholder 11">
            <a:extLst>
              <a:ext uri="{FF2B5EF4-FFF2-40B4-BE49-F238E27FC236}">
                <a16:creationId xmlns:a16="http://schemas.microsoft.com/office/drawing/2014/main" id="{71229C80-1253-C7E8-14CE-F727F8424456}"/>
              </a:ext>
            </a:extLst>
          </p:cNvPr>
          <p:cNvSpPr txBox="1">
            <a:spLocks/>
          </p:cNvSpPr>
          <p:nvPr/>
        </p:nvSpPr>
        <p:spPr>
          <a:xfrm>
            <a:off x="1200082" y="3256019"/>
            <a:ext cx="2539663" cy="22612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a:t>Usability Features</a:t>
            </a:r>
            <a:endParaRPr lang="en-US"/>
          </a:p>
          <a:p>
            <a:pPr marL="0" indent="0" algn="ctr">
              <a:buNone/>
            </a:pPr>
            <a:r>
              <a:rPr lang="en-US" sz="1600"/>
              <a:t>Functional Configuration</a:t>
            </a:r>
          </a:p>
          <a:p>
            <a:pPr marL="0" indent="0" algn="ctr">
              <a:buNone/>
            </a:pPr>
            <a:r>
              <a:rPr lang="en-US" sz="1600"/>
              <a:t>Compatibility</a:t>
            </a:r>
          </a:p>
          <a:p>
            <a:pPr marL="0" indent="0" algn="ctr">
              <a:buNone/>
            </a:pPr>
            <a:r>
              <a:rPr lang="en-US" sz="1600"/>
              <a:t>Telecommunications</a:t>
            </a:r>
          </a:p>
          <a:p>
            <a:pPr marL="0" indent="0" algn="ctr">
              <a:buNone/>
            </a:pPr>
            <a:r>
              <a:rPr lang="en-US" sz="1600"/>
              <a:t>System Maintenance &amp; Troubleshooting</a:t>
            </a:r>
          </a:p>
        </p:txBody>
      </p:sp>
      <p:pic>
        <p:nvPicPr>
          <p:cNvPr id="12" name="Picture 11" descr="A red and white shield with a check mark&#10;&#10;Description automatically generated">
            <a:extLst>
              <a:ext uri="{FF2B5EF4-FFF2-40B4-BE49-F238E27FC236}">
                <a16:creationId xmlns:a16="http://schemas.microsoft.com/office/drawing/2014/main" id="{B594D64F-C693-84C3-B7A1-DF7B8300EB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6211" y="1908023"/>
            <a:ext cx="758016" cy="752895"/>
          </a:xfrm>
          <a:prstGeom prst="rect">
            <a:avLst/>
          </a:prstGeom>
        </p:spPr>
      </p:pic>
      <p:sp>
        <p:nvSpPr>
          <p:cNvPr id="14" name="Text Placeholder 15">
            <a:extLst>
              <a:ext uri="{FF2B5EF4-FFF2-40B4-BE49-F238E27FC236}">
                <a16:creationId xmlns:a16="http://schemas.microsoft.com/office/drawing/2014/main" id="{D58743F6-F2AE-945C-F2B1-DB12B2626574}"/>
              </a:ext>
            </a:extLst>
          </p:cNvPr>
          <p:cNvSpPr txBox="1">
            <a:spLocks/>
          </p:cNvSpPr>
          <p:nvPr/>
        </p:nvSpPr>
        <p:spPr>
          <a:xfrm>
            <a:off x="4614789" y="2807166"/>
            <a:ext cx="2749726" cy="5691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SECURITY</a:t>
            </a:r>
            <a:endParaRPr lang="en-US" sz="1800"/>
          </a:p>
        </p:txBody>
      </p:sp>
      <p:sp>
        <p:nvSpPr>
          <p:cNvPr id="16" name="Text Placeholder 12">
            <a:extLst>
              <a:ext uri="{FF2B5EF4-FFF2-40B4-BE49-F238E27FC236}">
                <a16:creationId xmlns:a16="http://schemas.microsoft.com/office/drawing/2014/main" id="{48768E29-CF7E-7176-CDCC-2F9FC09715D0}"/>
              </a:ext>
            </a:extLst>
          </p:cNvPr>
          <p:cNvSpPr txBox="1">
            <a:spLocks/>
          </p:cNvSpPr>
          <p:nvPr/>
        </p:nvSpPr>
        <p:spPr>
          <a:xfrm>
            <a:off x="4494415" y="3256019"/>
            <a:ext cx="3209429" cy="22612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a:t>Access Control</a:t>
            </a:r>
            <a:endParaRPr lang="en-US"/>
          </a:p>
          <a:p>
            <a:pPr marL="0" indent="0" algn="ctr">
              <a:buNone/>
            </a:pPr>
            <a:r>
              <a:rPr lang="en-US" sz="1600"/>
              <a:t>Physical Security Measures</a:t>
            </a:r>
          </a:p>
          <a:p>
            <a:pPr marL="0" indent="0" algn="ctr">
              <a:buNone/>
            </a:pPr>
            <a:r>
              <a:rPr lang="en-US" sz="1600"/>
              <a:t>System Integrity</a:t>
            </a:r>
          </a:p>
          <a:p>
            <a:pPr marL="0" indent="0" algn="ctr">
              <a:buNone/>
            </a:pPr>
            <a:r>
              <a:rPr lang="en-US" sz="1600">
                <a:latin typeface="Trebuchet MS"/>
              </a:rPr>
              <a:t>Network/Telecommunications Security</a:t>
            </a:r>
          </a:p>
          <a:p>
            <a:pPr marL="0" indent="0" algn="ctr">
              <a:buNone/>
            </a:pPr>
            <a:r>
              <a:rPr lang="en-US" sz="1600"/>
              <a:t>Software Design &amp; Architecture</a:t>
            </a:r>
          </a:p>
          <a:p>
            <a:pPr marL="0" indent="0" algn="ctr">
              <a:buNone/>
            </a:pPr>
            <a:r>
              <a:rPr lang="en-US" sz="1600"/>
              <a:t>Supply Chain Risk Management</a:t>
            </a:r>
          </a:p>
        </p:txBody>
      </p:sp>
      <p:pic>
        <p:nvPicPr>
          <p:cNvPr id="18" name="Picture 17" descr="A group of people in a red circle&#10;&#10;Description automatically generated">
            <a:extLst>
              <a:ext uri="{FF2B5EF4-FFF2-40B4-BE49-F238E27FC236}">
                <a16:creationId xmlns:a16="http://schemas.microsoft.com/office/drawing/2014/main" id="{E0A8C3CA-5DB3-6774-777F-70102CAD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9804" y="1908023"/>
            <a:ext cx="758016" cy="758016"/>
          </a:xfrm>
          <a:prstGeom prst="rect">
            <a:avLst/>
          </a:prstGeom>
        </p:spPr>
      </p:pic>
      <p:sp>
        <p:nvSpPr>
          <p:cNvPr id="20" name="Text Placeholder 16">
            <a:extLst>
              <a:ext uri="{FF2B5EF4-FFF2-40B4-BE49-F238E27FC236}">
                <a16:creationId xmlns:a16="http://schemas.microsoft.com/office/drawing/2014/main" id="{409C9819-A18B-2917-8091-0247FB5B44ED}"/>
              </a:ext>
            </a:extLst>
          </p:cNvPr>
          <p:cNvSpPr txBox="1">
            <a:spLocks/>
          </p:cNvSpPr>
          <p:nvPr/>
        </p:nvSpPr>
        <p:spPr>
          <a:xfrm>
            <a:off x="8268586" y="2813204"/>
            <a:ext cx="2749726" cy="5691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ACCESSIBILITY</a:t>
            </a:r>
            <a:endParaRPr lang="en-US" sz="1800"/>
          </a:p>
        </p:txBody>
      </p:sp>
      <p:sp>
        <p:nvSpPr>
          <p:cNvPr id="22" name="Text Placeholder 13">
            <a:extLst>
              <a:ext uri="{FF2B5EF4-FFF2-40B4-BE49-F238E27FC236}">
                <a16:creationId xmlns:a16="http://schemas.microsoft.com/office/drawing/2014/main" id="{1A545640-809D-4A34-5106-C6DE8D94132C}"/>
              </a:ext>
            </a:extLst>
          </p:cNvPr>
          <p:cNvSpPr txBox="1">
            <a:spLocks/>
          </p:cNvSpPr>
          <p:nvPr/>
        </p:nvSpPr>
        <p:spPr>
          <a:xfrm>
            <a:off x="8203706" y="3256019"/>
            <a:ext cx="2902577" cy="226128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a:t>Baseline Accessibility</a:t>
            </a:r>
            <a:endParaRPr lang="en-US"/>
          </a:p>
          <a:p>
            <a:pPr marL="0" indent="0" algn="ctr">
              <a:buNone/>
            </a:pPr>
            <a:r>
              <a:rPr lang="en-US" sz="1600"/>
              <a:t>Supporting Visual Features</a:t>
            </a:r>
          </a:p>
          <a:p>
            <a:pPr marL="0" indent="0" algn="ctr">
              <a:buNone/>
            </a:pPr>
            <a:r>
              <a:rPr lang="en-US" sz="1600"/>
              <a:t>Supporting Physical Features</a:t>
            </a:r>
          </a:p>
          <a:p>
            <a:pPr marL="0" indent="0" algn="ctr">
              <a:buNone/>
            </a:pPr>
            <a:r>
              <a:rPr lang="en-US" sz="1600"/>
              <a:t>Supporting Audio Features</a:t>
            </a:r>
          </a:p>
          <a:p>
            <a:pPr marL="0" indent="0" algn="ctr">
              <a:buNone/>
            </a:pPr>
            <a:r>
              <a:rPr lang="en-US" sz="1600"/>
              <a:t>Additional Languages</a:t>
            </a:r>
          </a:p>
        </p:txBody>
      </p:sp>
    </p:spTree>
    <p:extLst>
      <p:ext uri="{BB962C8B-B14F-4D97-AF65-F5344CB8AC3E}">
        <p14:creationId xmlns:p14="http://schemas.microsoft.com/office/powerpoint/2010/main" val="191160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0C2FA-584C-B853-4094-C09016830FA8}"/>
            </a:ext>
          </a:extLst>
        </p:cNvPr>
        <p:cNvGrpSpPr/>
        <p:nvPr/>
      </p:nvGrpSpPr>
      <p:grpSpPr>
        <a:xfrm>
          <a:off x="0" y="0"/>
          <a:ext cx="0" cy="0"/>
          <a:chOff x="0" y="0"/>
          <a:chExt cx="0" cy="0"/>
        </a:xfrm>
      </p:grpSpPr>
      <p:pic>
        <p:nvPicPr>
          <p:cNvPr id="3" name="Picture Placeholder 2" descr="A group of people working in a classroom&#10;&#10;AI-generated content may be incorrect.">
            <a:extLst>
              <a:ext uri="{FF2B5EF4-FFF2-40B4-BE49-F238E27FC236}">
                <a16:creationId xmlns:a16="http://schemas.microsoft.com/office/drawing/2014/main" id="{95204C55-E4D1-CB6E-FA14-16C050B00006}"/>
              </a:ext>
            </a:extLst>
          </p:cNvPr>
          <p:cNvPicPr>
            <a:picLocks noGrp="1" noChangeAspect="1"/>
          </p:cNvPicPr>
          <p:nvPr>
            <p:ph type="pic" sz="quarter" idx="21"/>
          </p:nvPr>
        </p:nvPicPr>
        <p:blipFill>
          <a:blip r:embed="rId3" cstate="email">
            <a:alphaModFix amt="31000"/>
            <a:extLst>
              <a:ext uri="{28A0092B-C50C-407E-A947-70E740481C1C}">
                <a14:useLocalDpi xmlns:a14="http://schemas.microsoft.com/office/drawing/2010/main"/>
              </a:ext>
            </a:extLst>
          </a:blip>
          <a:srcRect l="21690" r="21690"/>
          <a:stretch>
            <a:fillRect/>
          </a:stretch>
        </p:blipFill>
        <p:spPr/>
      </p:pic>
      <p:sp>
        <p:nvSpPr>
          <p:cNvPr id="18" name="Title 17">
            <a:extLst>
              <a:ext uri="{FF2B5EF4-FFF2-40B4-BE49-F238E27FC236}">
                <a16:creationId xmlns:a16="http://schemas.microsoft.com/office/drawing/2014/main" id="{C8A3424B-ED12-EEB4-9A48-8385BB771BDB}"/>
              </a:ext>
            </a:extLst>
          </p:cNvPr>
          <p:cNvSpPr>
            <a:spLocks noGrp="1"/>
          </p:cNvSpPr>
          <p:nvPr>
            <p:ph type="title"/>
          </p:nvPr>
        </p:nvSpPr>
        <p:spPr>
          <a:xfrm>
            <a:off x="672036" y="777569"/>
            <a:ext cx="3019431" cy="2071139"/>
          </a:xfrm>
        </p:spPr>
        <p:txBody>
          <a:bodyPr>
            <a:normAutofit/>
          </a:bodyPr>
          <a:lstStyle/>
          <a:p>
            <a:r>
              <a:rPr lang="en-US" sz="5000">
                <a:latin typeface="Trebuchet MS" panose="020B0603020202020204" pitchFamily="34" charset="0"/>
              </a:rPr>
              <a:t>About </a:t>
            </a:r>
            <a:br>
              <a:rPr lang="en-US" sz="5000">
                <a:latin typeface="Trebuchet MS" panose="020B0603020202020204" pitchFamily="34" charset="0"/>
              </a:rPr>
            </a:br>
            <a:r>
              <a:rPr lang="en-US" sz="5000">
                <a:latin typeface="Trebuchet MS" panose="020B0603020202020204" pitchFamily="34" charset="0"/>
              </a:rPr>
              <a:t>the EAC</a:t>
            </a:r>
          </a:p>
        </p:txBody>
      </p:sp>
      <p:sp>
        <p:nvSpPr>
          <p:cNvPr id="4" name="TextBox 3">
            <a:extLst>
              <a:ext uri="{FF2B5EF4-FFF2-40B4-BE49-F238E27FC236}">
                <a16:creationId xmlns:a16="http://schemas.microsoft.com/office/drawing/2014/main" id="{86157549-7B16-AB63-CD3D-90C55FA65BD9}"/>
              </a:ext>
            </a:extLst>
          </p:cNvPr>
          <p:cNvSpPr txBox="1"/>
          <p:nvPr/>
        </p:nvSpPr>
        <p:spPr>
          <a:xfrm>
            <a:off x="7054028" y="2578802"/>
            <a:ext cx="4685013"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mn-ea"/>
                <a:cs typeface="Verdana" panose="020B0604030504040204" pitchFamily="34" charset="0"/>
              </a:rPr>
              <a:t>Adopts voluntary voting system guidelines, certifies voting systems and accredits testing laboratories.</a:t>
            </a:r>
          </a:p>
        </p:txBody>
      </p:sp>
      <p:sp>
        <p:nvSpPr>
          <p:cNvPr id="5" name="TextBox 4">
            <a:extLst>
              <a:ext uri="{FF2B5EF4-FFF2-40B4-BE49-F238E27FC236}">
                <a16:creationId xmlns:a16="http://schemas.microsoft.com/office/drawing/2014/main" id="{0039A1A0-3EDB-8FE4-D084-5EAFE88B5C66}"/>
              </a:ext>
            </a:extLst>
          </p:cNvPr>
          <p:cNvSpPr txBox="1"/>
          <p:nvPr/>
        </p:nvSpPr>
        <p:spPr>
          <a:xfrm>
            <a:off x="7055650" y="389651"/>
            <a:ext cx="4436133"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Independent, bipartisan Commission established by the Help America Vote Act (HAVA).</a:t>
            </a:r>
          </a:p>
        </p:txBody>
      </p:sp>
      <p:sp>
        <p:nvSpPr>
          <p:cNvPr id="6" name="TextBox 5">
            <a:extLst>
              <a:ext uri="{FF2B5EF4-FFF2-40B4-BE49-F238E27FC236}">
                <a16:creationId xmlns:a16="http://schemas.microsoft.com/office/drawing/2014/main" id="{953E39C4-3995-CA63-A2DE-8CFDEC150E63}"/>
              </a:ext>
            </a:extLst>
          </p:cNvPr>
          <p:cNvSpPr txBox="1"/>
          <p:nvPr/>
        </p:nvSpPr>
        <p:spPr>
          <a:xfrm>
            <a:off x="7054026" y="3710032"/>
            <a:ext cx="4600333"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mn-ea"/>
                <a:cs typeface="Verdana" panose="020B0604030504040204" pitchFamily="34" charset="0"/>
              </a:rPr>
              <a:t>Serves as a national clearinghouse of information on election administration.</a:t>
            </a:r>
          </a:p>
        </p:txBody>
      </p:sp>
      <p:sp>
        <p:nvSpPr>
          <p:cNvPr id="7" name="TextBox 6">
            <a:extLst>
              <a:ext uri="{FF2B5EF4-FFF2-40B4-BE49-F238E27FC236}">
                <a16:creationId xmlns:a16="http://schemas.microsoft.com/office/drawing/2014/main" id="{1446AC6D-3D92-0E69-150F-5C3EC86CF054}"/>
              </a:ext>
            </a:extLst>
          </p:cNvPr>
          <p:cNvSpPr txBox="1"/>
          <p:nvPr/>
        </p:nvSpPr>
        <p:spPr>
          <a:xfrm>
            <a:off x="7055650" y="4607955"/>
            <a:ext cx="4436133"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mn-ea"/>
                <a:cs typeface="Verdana" panose="020B0604030504040204" pitchFamily="34" charset="0"/>
              </a:rPr>
              <a:t>Distributes, administers, and audits the use of HAVA funds.</a:t>
            </a:r>
          </a:p>
        </p:txBody>
      </p:sp>
      <p:sp>
        <p:nvSpPr>
          <p:cNvPr id="8" name="TextBox 7">
            <a:extLst>
              <a:ext uri="{FF2B5EF4-FFF2-40B4-BE49-F238E27FC236}">
                <a16:creationId xmlns:a16="http://schemas.microsoft.com/office/drawing/2014/main" id="{B58D69A7-539F-1B25-C806-216F34BAFFD1}"/>
              </a:ext>
            </a:extLst>
          </p:cNvPr>
          <p:cNvSpPr txBox="1"/>
          <p:nvPr/>
        </p:nvSpPr>
        <p:spPr>
          <a:xfrm>
            <a:off x="7052655" y="5487320"/>
            <a:ext cx="4701590"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mn-ea"/>
                <a:cs typeface="Verdana" panose="020B0604030504040204" pitchFamily="34" charset="0"/>
              </a:rPr>
              <a:t>Maintains the National Mail Voter Registration Form.</a:t>
            </a:r>
          </a:p>
        </p:txBody>
      </p:sp>
      <p:sp>
        <p:nvSpPr>
          <p:cNvPr id="9" name="TextBox 8">
            <a:extLst>
              <a:ext uri="{FF2B5EF4-FFF2-40B4-BE49-F238E27FC236}">
                <a16:creationId xmlns:a16="http://schemas.microsoft.com/office/drawing/2014/main" id="{78EC06FC-AD2C-E2EF-33BC-26FEECC45444}"/>
              </a:ext>
            </a:extLst>
          </p:cNvPr>
          <p:cNvSpPr txBox="1"/>
          <p:nvPr/>
        </p:nvSpPr>
        <p:spPr>
          <a:xfrm>
            <a:off x="7055650" y="1617466"/>
            <a:ext cx="4436133"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mn-ea"/>
                <a:cs typeface="Verdana" panose="020B0604030504040204" pitchFamily="34" charset="0"/>
              </a:rPr>
              <a:t>Develops guidance to meet HAVA requirements.</a:t>
            </a:r>
          </a:p>
        </p:txBody>
      </p:sp>
      <p:cxnSp>
        <p:nvCxnSpPr>
          <p:cNvPr id="11" name="Straight Connector 10">
            <a:extLst>
              <a:ext uri="{FF2B5EF4-FFF2-40B4-BE49-F238E27FC236}">
                <a16:creationId xmlns:a16="http://schemas.microsoft.com/office/drawing/2014/main" id="{82948C9E-88BA-AAF2-95EE-B3CF7C780348}"/>
              </a:ext>
            </a:extLst>
          </p:cNvPr>
          <p:cNvCxnSpPr/>
          <p:nvPr/>
        </p:nvCxnSpPr>
        <p:spPr>
          <a:xfrm>
            <a:off x="6439687" y="1376125"/>
            <a:ext cx="5214673" cy="0"/>
          </a:xfrm>
          <a:prstGeom prst="line">
            <a:avLst/>
          </a:prstGeom>
          <a:ln w="9525">
            <a:solidFill>
              <a:srgbClr val="1E306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B99FCB-3BEB-FDD0-2DE6-3E755FDA4A36}"/>
              </a:ext>
            </a:extLst>
          </p:cNvPr>
          <p:cNvCxnSpPr/>
          <p:nvPr/>
        </p:nvCxnSpPr>
        <p:spPr>
          <a:xfrm>
            <a:off x="6439688" y="2397211"/>
            <a:ext cx="5214673" cy="0"/>
          </a:xfrm>
          <a:prstGeom prst="line">
            <a:avLst/>
          </a:prstGeom>
          <a:ln w="9525">
            <a:solidFill>
              <a:srgbClr val="1E306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FAA167-2028-36D3-6B75-47729D3768B7}"/>
              </a:ext>
            </a:extLst>
          </p:cNvPr>
          <p:cNvCxnSpPr/>
          <p:nvPr/>
        </p:nvCxnSpPr>
        <p:spPr>
          <a:xfrm>
            <a:off x="6463473" y="3609301"/>
            <a:ext cx="5214673" cy="0"/>
          </a:xfrm>
          <a:prstGeom prst="line">
            <a:avLst/>
          </a:prstGeom>
          <a:ln w="9525">
            <a:solidFill>
              <a:srgbClr val="1E306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47B110-7F46-4937-CC6C-46C2A30BE106}"/>
              </a:ext>
            </a:extLst>
          </p:cNvPr>
          <p:cNvCxnSpPr/>
          <p:nvPr/>
        </p:nvCxnSpPr>
        <p:spPr>
          <a:xfrm>
            <a:off x="6439686" y="4478020"/>
            <a:ext cx="5214673" cy="0"/>
          </a:xfrm>
          <a:prstGeom prst="line">
            <a:avLst/>
          </a:prstGeom>
          <a:ln w="9525">
            <a:solidFill>
              <a:srgbClr val="1E306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66BAC7-6117-2B08-246F-FF8278591FE1}"/>
              </a:ext>
            </a:extLst>
          </p:cNvPr>
          <p:cNvCxnSpPr/>
          <p:nvPr/>
        </p:nvCxnSpPr>
        <p:spPr>
          <a:xfrm>
            <a:off x="6463473" y="5344559"/>
            <a:ext cx="5214673" cy="0"/>
          </a:xfrm>
          <a:prstGeom prst="line">
            <a:avLst/>
          </a:prstGeom>
          <a:ln w="9525">
            <a:solidFill>
              <a:srgbClr val="1E3062"/>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DC99E94-DAD8-B8DE-C8C5-D5520479C959}"/>
              </a:ext>
            </a:extLst>
          </p:cNvPr>
          <p:cNvPicPr>
            <a:picLocks noChangeAspect="1"/>
          </p:cNvPicPr>
          <p:nvPr/>
        </p:nvPicPr>
        <p:blipFill>
          <a:blip r:embed="rId4"/>
          <a:stretch>
            <a:fillRect/>
          </a:stretch>
        </p:blipFill>
        <p:spPr>
          <a:xfrm>
            <a:off x="6463474" y="507028"/>
            <a:ext cx="589181" cy="589181"/>
          </a:xfrm>
          <a:prstGeom prst="rect">
            <a:avLst/>
          </a:prstGeom>
        </p:spPr>
      </p:pic>
      <p:pic>
        <p:nvPicPr>
          <p:cNvPr id="17" name="Picture 16">
            <a:extLst>
              <a:ext uri="{FF2B5EF4-FFF2-40B4-BE49-F238E27FC236}">
                <a16:creationId xmlns:a16="http://schemas.microsoft.com/office/drawing/2014/main" id="{268CFCC8-D766-EFC3-B22F-19062AD9F040}"/>
              </a:ext>
            </a:extLst>
          </p:cNvPr>
          <p:cNvPicPr>
            <a:picLocks noChangeAspect="1"/>
          </p:cNvPicPr>
          <p:nvPr/>
        </p:nvPicPr>
        <p:blipFill>
          <a:blip r:embed="rId5"/>
          <a:srcRect/>
          <a:stretch/>
        </p:blipFill>
        <p:spPr>
          <a:xfrm>
            <a:off x="6463474" y="1582923"/>
            <a:ext cx="589181" cy="589181"/>
          </a:xfrm>
          <a:prstGeom prst="rect">
            <a:avLst/>
          </a:prstGeom>
        </p:spPr>
      </p:pic>
      <p:pic>
        <p:nvPicPr>
          <p:cNvPr id="26" name="Picture 25">
            <a:extLst>
              <a:ext uri="{FF2B5EF4-FFF2-40B4-BE49-F238E27FC236}">
                <a16:creationId xmlns:a16="http://schemas.microsoft.com/office/drawing/2014/main" id="{6DDF180E-3C72-1607-3188-7A05B9C2ED2C}"/>
              </a:ext>
            </a:extLst>
          </p:cNvPr>
          <p:cNvPicPr>
            <a:picLocks noChangeAspect="1"/>
          </p:cNvPicPr>
          <p:nvPr/>
        </p:nvPicPr>
        <p:blipFill>
          <a:blip r:embed="rId6"/>
          <a:srcRect/>
          <a:stretch/>
        </p:blipFill>
        <p:spPr>
          <a:xfrm>
            <a:off x="6463474" y="2712275"/>
            <a:ext cx="589181" cy="589181"/>
          </a:xfrm>
          <a:prstGeom prst="rect">
            <a:avLst/>
          </a:prstGeom>
        </p:spPr>
      </p:pic>
      <p:pic>
        <p:nvPicPr>
          <p:cNvPr id="27" name="Picture 26">
            <a:extLst>
              <a:ext uri="{FF2B5EF4-FFF2-40B4-BE49-F238E27FC236}">
                <a16:creationId xmlns:a16="http://schemas.microsoft.com/office/drawing/2014/main" id="{02E7E5A6-0439-EDD9-3906-606A474299BF}"/>
              </a:ext>
            </a:extLst>
          </p:cNvPr>
          <p:cNvPicPr>
            <a:picLocks noChangeAspect="1"/>
          </p:cNvPicPr>
          <p:nvPr/>
        </p:nvPicPr>
        <p:blipFill>
          <a:blip r:embed="rId7"/>
          <a:srcRect/>
          <a:stretch/>
        </p:blipFill>
        <p:spPr>
          <a:xfrm>
            <a:off x="6463474" y="3727539"/>
            <a:ext cx="589181" cy="589181"/>
          </a:xfrm>
          <a:prstGeom prst="rect">
            <a:avLst/>
          </a:prstGeom>
        </p:spPr>
      </p:pic>
      <p:pic>
        <p:nvPicPr>
          <p:cNvPr id="28" name="Picture 27">
            <a:extLst>
              <a:ext uri="{FF2B5EF4-FFF2-40B4-BE49-F238E27FC236}">
                <a16:creationId xmlns:a16="http://schemas.microsoft.com/office/drawing/2014/main" id="{F7C85874-5554-CD73-BB87-E3C15F63BE2D}"/>
              </a:ext>
            </a:extLst>
          </p:cNvPr>
          <p:cNvPicPr>
            <a:picLocks noChangeAspect="1"/>
          </p:cNvPicPr>
          <p:nvPr/>
        </p:nvPicPr>
        <p:blipFill>
          <a:blip r:embed="rId8"/>
          <a:srcRect/>
          <a:stretch/>
        </p:blipFill>
        <p:spPr>
          <a:xfrm>
            <a:off x="6463474" y="4649476"/>
            <a:ext cx="589181" cy="589181"/>
          </a:xfrm>
          <a:prstGeom prst="rect">
            <a:avLst/>
          </a:prstGeom>
        </p:spPr>
      </p:pic>
      <p:pic>
        <p:nvPicPr>
          <p:cNvPr id="29" name="Picture 28">
            <a:extLst>
              <a:ext uri="{FF2B5EF4-FFF2-40B4-BE49-F238E27FC236}">
                <a16:creationId xmlns:a16="http://schemas.microsoft.com/office/drawing/2014/main" id="{0DE23B17-E2A0-B290-6E3F-75E4A1E5B40A}"/>
              </a:ext>
            </a:extLst>
          </p:cNvPr>
          <p:cNvPicPr>
            <a:picLocks noChangeAspect="1"/>
          </p:cNvPicPr>
          <p:nvPr/>
        </p:nvPicPr>
        <p:blipFill>
          <a:blip r:embed="rId9"/>
          <a:srcRect/>
          <a:stretch/>
        </p:blipFill>
        <p:spPr>
          <a:xfrm>
            <a:off x="6463474" y="5482914"/>
            <a:ext cx="589181" cy="589181"/>
          </a:xfrm>
          <a:prstGeom prst="rect">
            <a:avLst/>
          </a:prstGeom>
        </p:spPr>
      </p:pic>
    </p:spTree>
    <p:extLst>
      <p:ext uri="{BB962C8B-B14F-4D97-AF65-F5344CB8AC3E}">
        <p14:creationId xmlns:p14="http://schemas.microsoft.com/office/powerpoint/2010/main" val="239786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209D0-102A-944E-22EC-B47189FECA09}"/>
            </a:ext>
          </a:extLst>
        </p:cNvPr>
        <p:cNvGrpSpPr/>
        <p:nvPr/>
      </p:nvGrpSpPr>
      <p:grpSpPr>
        <a:xfrm>
          <a:off x="0" y="0"/>
          <a:ext cx="0" cy="0"/>
          <a:chOff x="0" y="0"/>
          <a:chExt cx="0" cy="0"/>
        </a:xfrm>
      </p:grpSpPr>
      <p:pic>
        <p:nvPicPr>
          <p:cNvPr id="2" name="Content Placeholder 3" descr="A green case with a phone and a device&#10;&#10;Description automatically generated">
            <a:extLst>
              <a:ext uri="{FF2B5EF4-FFF2-40B4-BE49-F238E27FC236}">
                <a16:creationId xmlns:a16="http://schemas.microsoft.com/office/drawing/2014/main" id="{F3E5E88E-B874-FF67-B227-2B8104AB7E65}"/>
              </a:ext>
            </a:extLst>
          </p:cNvPr>
          <p:cNvPicPr>
            <a:picLocks noChangeAspect="1"/>
          </p:cNvPicPr>
          <p:nvPr/>
        </p:nvPicPr>
        <p:blipFill>
          <a:blip r:embed="rId3"/>
          <a:srcRect t="11379" b="4351"/>
          <a:stretch/>
        </p:blipFill>
        <p:spPr>
          <a:xfrm>
            <a:off x="1" y="1"/>
            <a:ext cx="12192000" cy="6857999"/>
          </a:xfrm>
          <a:prstGeom prst="rect">
            <a:avLst/>
          </a:prstGeom>
        </p:spPr>
      </p:pic>
      <p:sp>
        <p:nvSpPr>
          <p:cNvPr id="20" name="Rectangle 19">
            <a:extLst>
              <a:ext uri="{FF2B5EF4-FFF2-40B4-BE49-F238E27FC236}">
                <a16:creationId xmlns:a16="http://schemas.microsoft.com/office/drawing/2014/main" id="{E40403ED-0562-214F-F648-AA37AA37B820}"/>
              </a:ext>
            </a:extLst>
          </p:cNvPr>
          <p:cNvSpPr/>
          <p:nvPr/>
        </p:nvSpPr>
        <p:spPr>
          <a:xfrm>
            <a:off x="-9151" y="4558718"/>
            <a:ext cx="12198100" cy="1622469"/>
          </a:xfrm>
          <a:prstGeom prst="rect">
            <a:avLst/>
          </a:prstGeom>
          <a:solidFill>
            <a:srgbClr val="CD1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ue and red badge with white text and stars&#10;&#10;AI-generated content may be incorrect.">
            <a:extLst>
              <a:ext uri="{FF2B5EF4-FFF2-40B4-BE49-F238E27FC236}">
                <a16:creationId xmlns:a16="http://schemas.microsoft.com/office/drawing/2014/main" id="{F51F20A6-A200-7197-307F-A9E16B3C0F93}"/>
              </a:ext>
            </a:extLst>
          </p:cNvPr>
          <p:cNvPicPr>
            <a:picLocks noChangeAspect="1"/>
          </p:cNvPicPr>
          <p:nvPr/>
        </p:nvPicPr>
        <p:blipFill>
          <a:blip r:embed="rId4" cstate="email">
            <a:alphaModFix/>
            <a:extLst>
              <a:ext uri="{BEBA8EAE-BF5A-486C-A8C5-ECC9F3942E4B}">
                <a14:imgProps xmlns:a14="http://schemas.microsoft.com/office/drawing/2010/main">
                  <a14:imgLayer r:embed="rId5">
                    <a14:imgEffect>
                      <a14:backgroundRemoval t="8300" b="90000" l="14350" r="85450">
                        <a14:foregroundMark x1="49875" y1="8500" x2="49875" y2="8500"/>
                        <a14:foregroundMark x1="49875" y1="8500" x2="38075" y2="8300"/>
                        <a14:foregroundMark x1="38075" y1="8300" x2="38075" y2="8300"/>
                        <a14:backgroundMark x1="31150" y1="77550" x2="48050" y2="81825"/>
                        <a14:backgroundMark x1="57425" y1="80200" x2="67400" y2="84675"/>
                      </a14:backgroundRemoval>
                    </a14:imgEffect>
                  </a14:imgLayer>
                </a14:imgProps>
              </a:ext>
              <a:ext uri="{28A0092B-C50C-407E-A947-70E740481C1C}">
                <a14:useLocalDpi xmlns:a14="http://schemas.microsoft.com/office/drawing/2010/main"/>
              </a:ext>
            </a:extLst>
          </a:blip>
          <a:srcRect l="15120" t="6886" r="15117" b="23583"/>
          <a:stretch/>
        </p:blipFill>
        <p:spPr>
          <a:xfrm>
            <a:off x="8712199" y="3999962"/>
            <a:ext cx="2621629" cy="2612977"/>
          </a:xfrm>
          <a:prstGeom prst="ellipse">
            <a:avLst/>
          </a:prstGeom>
          <a:ln w="76200">
            <a:solidFill>
              <a:srgbClr val="CD1432"/>
            </a:solidFill>
          </a:ln>
        </p:spPr>
      </p:pic>
      <p:sp>
        <p:nvSpPr>
          <p:cNvPr id="10" name="Title 1">
            <a:extLst>
              <a:ext uri="{FF2B5EF4-FFF2-40B4-BE49-F238E27FC236}">
                <a16:creationId xmlns:a16="http://schemas.microsoft.com/office/drawing/2014/main" id="{F3210FC4-E65D-EC51-B49F-70E08DE69E24}"/>
              </a:ext>
            </a:extLst>
          </p:cNvPr>
          <p:cNvSpPr>
            <a:spLocks noGrp="1"/>
          </p:cNvSpPr>
          <p:nvPr>
            <p:ph type="title" idx="4294967295"/>
          </p:nvPr>
        </p:nvSpPr>
        <p:spPr>
          <a:xfrm>
            <a:off x="420421" y="4614605"/>
            <a:ext cx="7871357" cy="1510693"/>
          </a:xfrm>
        </p:spPr>
        <p:txBody>
          <a:bodyPr vert="horz" lIns="91440" tIns="45720" rIns="91440" bIns="45720" rtlCol="0" anchor="ctr">
            <a:noAutofit/>
          </a:bodyPr>
          <a:lstStyle/>
          <a:p>
            <a:pPr algn="ctr"/>
            <a:r>
              <a:rPr lang="en-US" sz="2600" b="1">
                <a:solidFill>
                  <a:srgbClr val="FFFFFF"/>
                </a:solidFill>
                <a:latin typeface="Trebuchet MS"/>
                <a:cs typeface="Arial"/>
              </a:rPr>
              <a:t>On February 18, 2023, the EAC certified the nation’s first electronic poll book at the federal level, marking a new milestone for election technologies in our nation’s history!</a:t>
            </a:r>
          </a:p>
        </p:txBody>
      </p:sp>
    </p:spTree>
    <p:extLst>
      <p:ext uri="{BB962C8B-B14F-4D97-AF65-F5344CB8AC3E}">
        <p14:creationId xmlns:p14="http://schemas.microsoft.com/office/powerpoint/2010/main" val="152457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A287-094E-C70C-B3D2-40992A1DF868}"/>
              </a:ext>
            </a:extLst>
          </p:cNvPr>
          <p:cNvSpPr>
            <a:spLocks noGrp="1"/>
          </p:cNvSpPr>
          <p:nvPr>
            <p:ph type="title"/>
          </p:nvPr>
        </p:nvSpPr>
        <p:spPr/>
        <p:txBody>
          <a:bodyPr>
            <a:norm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5000">
                <a:solidFill>
                  <a:schemeClr val="bg1"/>
                </a:solidFill>
                <a:latin typeface="Trebuchet MS"/>
              </a:rPr>
              <a:t>ESTEP Pilot Programs</a:t>
            </a:r>
          </a:p>
        </p:txBody>
      </p:sp>
      <p:sp>
        <p:nvSpPr>
          <p:cNvPr id="5" name="TextBox 4">
            <a:extLst>
              <a:ext uri="{FF2B5EF4-FFF2-40B4-BE49-F238E27FC236}">
                <a16:creationId xmlns:a16="http://schemas.microsoft.com/office/drawing/2014/main" id="{0F3F6BB0-DD0E-B7BD-0961-2A1556D3F095}"/>
              </a:ext>
            </a:extLst>
          </p:cNvPr>
          <p:cNvSpPr txBox="1"/>
          <p:nvPr/>
        </p:nvSpPr>
        <p:spPr>
          <a:xfrm>
            <a:off x="8151444" y="4364846"/>
            <a:ext cx="3832461" cy="71814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773"/>
              </a:lnSpc>
              <a:spcBef>
                <a:spcPct val="0"/>
              </a:spcBef>
            </a:pPr>
            <a:r>
              <a:rPr lang="en-US" sz="2400" b="1">
                <a:solidFill>
                  <a:srgbClr val="CE1E36"/>
                </a:solidFill>
                <a:latin typeface="Trebuchet MS"/>
                <a:ea typeface="Trebuchet MS Bold"/>
                <a:cs typeface="Arial"/>
                <a:sym typeface="Trebuchet MS Bold"/>
              </a:rPr>
              <a:t>Voter Registration </a:t>
            </a:r>
            <a:r>
              <a:rPr lang="en-US" sz="2400" b="1">
                <a:solidFill>
                  <a:srgbClr val="CE1E36"/>
                </a:solidFill>
                <a:latin typeface="Trebuchet MS"/>
                <a:ea typeface="Trebuchet MS Bold"/>
                <a:cs typeface="Arial"/>
                <a:sym typeface="Trebuchet MS Bold Italics"/>
              </a:rPr>
              <a:t>Systems</a:t>
            </a:r>
            <a:endParaRPr lang="en-US" sz="2400" b="1">
              <a:latin typeface="Trebuchet MS"/>
              <a:cs typeface="Arial"/>
            </a:endParaRPr>
          </a:p>
          <a:p>
            <a:pPr algn="ctr">
              <a:lnSpc>
                <a:spcPts val="2773"/>
              </a:lnSpc>
              <a:spcBef>
                <a:spcPct val="0"/>
              </a:spcBef>
            </a:pPr>
            <a:endParaRPr lang="en-US" sz="2400" b="1">
              <a:solidFill>
                <a:srgbClr val="1E2F62"/>
              </a:solidFill>
              <a:latin typeface="Trebuchet MS"/>
              <a:cs typeface="Arial"/>
            </a:endParaRPr>
          </a:p>
        </p:txBody>
      </p:sp>
      <p:sp>
        <p:nvSpPr>
          <p:cNvPr id="8" name="TextBox 7">
            <a:extLst>
              <a:ext uri="{FF2B5EF4-FFF2-40B4-BE49-F238E27FC236}">
                <a16:creationId xmlns:a16="http://schemas.microsoft.com/office/drawing/2014/main" id="{2950959A-A395-C394-FDBE-B48D300DF5F7}"/>
              </a:ext>
            </a:extLst>
          </p:cNvPr>
          <p:cNvSpPr txBox="1"/>
          <p:nvPr/>
        </p:nvSpPr>
        <p:spPr>
          <a:xfrm>
            <a:off x="387287" y="4364845"/>
            <a:ext cx="3653270" cy="71814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773"/>
              </a:lnSpc>
            </a:pPr>
            <a:r>
              <a:rPr lang="en-US" sz="2400" b="1">
                <a:solidFill>
                  <a:srgbClr val="CE1E36"/>
                </a:solidFill>
                <a:latin typeface="Trebuchet MS"/>
                <a:ea typeface="Trebuchet MS Bold"/>
                <a:cs typeface="Arial"/>
                <a:sym typeface="Trebuchet MS Bold"/>
              </a:rPr>
              <a:t>Electronic Ballot Delivery</a:t>
            </a:r>
            <a:endParaRPr lang="en-US" sz="2400" b="1">
              <a:solidFill>
                <a:srgbClr val="CE1E36"/>
              </a:solidFill>
              <a:latin typeface="Trebuchet MS"/>
              <a:ea typeface="Trebuchet MS Bold"/>
              <a:cs typeface="Arial"/>
            </a:endParaRPr>
          </a:p>
          <a:p>
            <a:pPr marL="0" lvl="0" indent="0" algn="ctr">
              <a:lnSpc>
                <a:spcPts val="2773"/>
              </a:lnSpc>
              <a:spcBef>
                <a:spcPct val="0"/>
              </a:spcBef>
            </a:pPr>
            <a:endParaRPr lang="en-US" sz="2400" b="1">
              <a:solidFill>
                <a:srgbClr val="1E2F62"/>
              </a:solidFill>
              <a:latin typeface="Trebuchet MS"/>
              <a:ea typeface="Trebuchet MS Bold Italics"/>
              <a:cs typeface="Arial"/>
            </a:endParaRPr>
          </a:p>
        </p:txBody>
      </p:sp>
      <p:sp>
        <p:nvSpPr>
          <p:cNvPr id="11" name="TextBox 10">
            <a:extLst>
              <a:ext uri="{FF2B5EF4-FFF2-40B4-BE49-F238E27FC236}">
                <a16:creationId xmlns:a16="http://schemas.microsoft.com/office/drawing/2014/main" id="{03339996-C859-1ED8-300B-0192093BB6D5}"/>
              </a:ext>
            </a:extLst>
          </p:cNvPr>
          <p:cNvSpPr txBox="1"/>
          <p:nvPr/>
        </p:nvSpPr>
        <p:spPr>
          <a:xfrm>
            <a:off x="4296657" y="4363752"/>
            <a:ext cx="3598686" cy="71814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773"/>
              </a:lnSpc>
            </a:pPr>
            <a:r>
              <a:rPr lang="en-US" sz="2400" b="1">
                <a:solidFill>
                  <a:srgbClr val="CE1E36"/>
                </a:solidFill>
                <a:latin typeface="Trebuchet MS"/>
                <a:ea typeface="Trebuchet MS Bold"/>
                <a:cs typeface="Arial"/>
                <a:sym typeface="Trebuchet MS Bold"/>
              </a:rPr>
              <a:t>Election Night Reporting</a:t>
            </a:r>
            <a:endParaRPr lang="en-US" sz="2400" b="1">
              <a:solidFill>
                <a:srgbClr val="CE1E36"/>
              </a:solidFill>
              <a:latin typeface="Trebuchet MS"/>
              <a:ea typeface="Trebuchet MS Bold"/>
              <a:cs typeface="Arial"/>
            </a:endParaRPr>
          </a:p>
          <a:p>
            <a:pPr marL="0" lvl="0" indent="0" algn="ctr">
              <a:lnSpc>
                <a:spcPts val="2773"/>
              </a:lnSpc>
              <a:spcBef>
                <a:spcPct val="0"/>
              </a:spcBef>
            </a:pPr>
            <a:endParaRPr lang="en-US" sz="2400" b="1">
              <a:solidFill>
                <a:srgbClr val="1E2F62"/>
              </a:solidFill>
              <a:latin typeface="Trebuchet MS"/>
              <a:ea typeface="Trebuchet MS Bold Italics"/>
              <a:cs typeface="Arial"/>
            </a:endParaRPr>
          </a:p>
        </p:txBody>
      </p:sp>
      <p:pic>
        <p:nvPicPr>
          <p:cNvPr id="14" name="Picture 13" descr="A paper in a blue circle&#10;&#10;AI-generated content may be incorrect.">
            <a:extLst>
              <a:ext uri="{FF2B5EF4-FFF2-40B4-BE49-F238E27FC236}">
                <a16:creationId xmlns:a16="http://schemas.microsoft.com/office/drawing/2014/main" id="{464D3374-1641-F58C-BC38-4F26B6F4E8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9422" y="2560108"/>
            <a:ext cx="1623480" cy="1721469"/>
          </a:xfrm>
          <a:prstGeom prst="rect">
            <a:avLst/>
          </a:prstGeom>
          <a:ln>
            <a:noFill/>
          </a:ln>
        </p:spPr>
      </p:pic>
      <p:pic>
        <p:nvPicPr>
          <p:cNvPr id="16" name="Picture 15" descr="A blue and white logo&#10;&#10;AI-generated content may be incorrect.">
            <a:extLst>
              <a:ext uri="{FF2B5EF4-FFF2-40B4-BE49-F238E27FC236}">
                <a16:creationId xmlns:a16="http://schemas.microsoft.com/office/drawing/2014/main" id="{0E240A9C-E836-E7F6-3786-1C5BCB1F264E}"/>
              </a:ext>
            </a:extLst>
          </p:cNvPr>
          <p:cNvPicPr>
            <a:picLocks noChangeAspect="1"/>
          </p:cNvPicPr>
          <p:nvPr/>
        </p:nvPicPr>
        <p:blipFill>
          <a:blip r:embed="rId4"/>
          <a:stretch>
            <a:fillRect/>
          </a:stretch>
        </p:blipFill>
        <p:spPr>
          <a:xfrm>
            <a:off x="5219520" y="2562045"/>
            <a:ext cx="1738582" cy="1719532"/>
          </a:xfrm>
          <a:prstGeom prst="rect">
            <a:avLst/>
          </a:prstGeom>
          <a:ln>
            <a:noFill/>
          </a:ln>
        </p:spPr>
      </p:pic>
      <p:pic>
        <p:nvPicPr>
          <p:cNvPr id="18" name="Picture 17" descr="A computer with binary code and check mark&#10;&#10;AI-generated content may be incorrect.">
            <a:extLst>
              <a:ext uri="{FF2B5EF4-FFF2-40B4-BE49-F238E27FC236}">
                <a16:creationId xmlns:a16="http://schemas.microsoft.com/office/drawing/2014/main" id="{7856DE36-F760-1E50-2213-B2BB0CC7F9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47362" y="2564454"/>
            <a:ext cx="1837501" cy="1723307"/>
          </a:xfrm>
          <a:prstGeom prst="rect">
            <a:avLst/>
          </a:prstGeom>
          <a:ln>
            <a:noFill/>
          </a:ln>
        </p:spPr>
      </p:pic>
    </p:spTree>
    <p:extLst>
      <p:ext uri="{BB962C8B-B14F-4D97-AF65-F5344CB8AC3E}">
        <p14:creationId xmlns:p14="http://schemas.microsoft.com/office/powerpoint/2010/main" val="329857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96676-0C56-0194-6DF8-3534A6453813}"/>
              </a:ext>
            </a:extLst>
          </p:cNvPr>
          <p:cNvSpPr>
            <a:spLocks noGrp="1"/>
          </p:cNvSpPr>
          <p:nvPr>
            <p:ph type="title"/>
          </p:nvPr>
        </p:nvSpPr>
        <p:spPr/>
        <p:txBody>
          <a:bodyPr>
            <a:normAutofit/>
          </a:bodyPr>
          <a:lstStyle/>
          <a:p>
            <a:r>
              <a:rPr lang="en-US" sz="5000">
                <a:latin typeface="Trebuchet MS" panose="020B0603020202020204" pitchFamily="34" charset="0"/>
                <a:ea typeface="Calibri"/>
                <a:cs typeface="Calibri"/>
              </a:rPr>
              <a:t>Parallel Testing Program</a:t>
            </a:r>
            <a:endParaRPr lang="en-US" sz="5000">
              <a:latin typeface="Trebuchet MS" panose="020B0603020202020204" pitchFamily="34" charset="0"/>
            </a:endParaRPr>
          </a:p>
        </p:txBody>
      </p:sp>
      <p:sp>
        <p:nvSpPr>
          <p:cNvPr id="2" name="Text Placeholder 1">
            <a:extLst>
              <a:ext uri="{FF2B5EF4-FFF2-40B4-BE49-F238E27FC236}">
                <a16:creationId xmlns:a16="http://schemas.microsoft.com/office/drawing/2014/main" id="{2BD8305A-6B03-E395-857A-D7B7341EF171}"/>
              </a:ext>
            </a:extLst>
          </p:cNvPr>
          <p:cNvSpPr>
            <a:spLocks noGrp="1"/>
          </p:cNvSpPr>
          <p:nvPr>
            <p:ph idx="1"/>
          </p:nvPr>
        </p:nvSpPr>
        <p:spPr>
          <a:xfrm>
            <a:off x="4173342" y="2100039"/>
            <a:ext cx="7473065" cy="4101308"/>
          </a:xfrm>
        </p:spPr>
        <p:txBody>
          <a:bodyPr vert="horz" lIns="91440" tIns="45720" rIns="91440" bIns="45720" rtlCol="0" anchor="t">
            <a:normAutofit lnSpcReduction="10000"/>
          </a:bodyPr>
          <a:lstStyle/>
          <a:p>
            <a:r>
              <a:rPr lang="en-US" sz="3300" b="0">
                <a:latin typeface="Trebuchet MS" panose="020B0603020202020204" pitchFamily="34" charset="0"/>
              </a:rPr>
              <a:t>A reduction in redundant testing efforts.</a:t>
            </a:r>
          </a:p>
          <a:p>
            <a:r>
              <a:rPr lang="en-US" sz="3300" b="0">
                <a:latin typeface="Trebuchet MS" panose="020B0603020202020204" pitchFamily="34" charset="0"/>
              </a:rPr>
              <a:t>A standardized framework that can be applied across multiple states.</a:t>
            </a:r>
          </a:p>
          <a:p>
            <a:r>
              <a:rPr lang="en-US" sz="3300" b="0">
                <a:latin typeface="Trebuchet MS" panose="020B0603020202020204" pitchFamily="34" charset="0"/>
              </a:rPr>
              <a:t>Enhanced collaboration between federal and state testing authorities.</a:t>
            </a:r>
          </a:p>
          <a:p>
            <a:r>
              <a:rPr lang="en-US" sz="3300" b="0">
                <a:latin typeface="Trebuchet MS" panose="020B0603020202020204" pitchFamily="34" charset="0"/>
              </a:rPr>
              <a:t>Increased efficiency and clarity in the election system certification processes.</a:t>
            </a:r>
          </a:p>
          <a:p>
            <a:endParaRPr lang="en-US">
              <a:latin typeface="Trebuchet MS"/>
            </a:endParaRPr>
          </a:p>
        </p:txBody>
      </p:sp>
      <p:pic>
        <p:nvPicPr>
          <p:cNvPr id="4" name="Picture 3" descr="Graphical user interface, arrow&#10;&#10;Description automatically generated">
            <a:extLst>
              <a:ext uri="{FF2B5EF4-FFF2-40B4-BE49-F238E27FC236}">
                <a16:creationId xmlns:a16="http://schemas.microsoft.com/office/drawing/2014/main" id="{371C7C09-18F2-3FA8-6CC1-36A0050D8E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2543175"/>
            <a:ext cx="2914650" cy="4314825"/>
          </a:xfrm>
          <a:prstGeom prst="rect">
            <a:avLst/>
          </a:prstGeom>
        </p:spPr>
      </p:pic>
    </p:spTree>
    <p:extLst>
      <p:ext uri="{BB962C8B-B14F-4D97-AF65-F5344CB8AC3E}">
        <p14:creationId xmlns:p14="http://schemas.microsoft.com/office/powerpoint/2010/main" val="1526658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88A-0165-A1B7-677C-373308CBFB9D}"/>
              </a:ext>
            </a:extLst>
          </p:cNvPr>
          <p:cNvSpPr>
            <a:spLocks noGrp="1"/>
          </p:cNvSpPr>
          <p:nvPr>
            <p:ph type="title"/>
          </p:nvPr>
        </p:nvSpPr>
        <p:spPr>
          <a:xfrm>
            <a:off x="838200" y="250030"/>
            <a:ext cx="9507384" cy="1325563"/>
          </a:xfrm>
        </p:spPr>
        <p:txBody>
          <a:bodyPr>
            <a:normAutofit fontScale="90000"/>
          </a:bodyPr>
          <a:lstStyle/>
          <a:p>
            <a:r>
              <a:rPr lang="en-US" sz="5000">
                <a:latin typeface="Trebuchet MS"/>
                <a:ea typeface="Verdana"/>
              </a:rPr>
              <a:t>Voting System Test Laboratories</a:t>
            </a:r>
            <a:endParaRPr lang="en-US" sz="5000" err="1">
              <a:ea typeface="Verdana"/>
            </a:endParaRPr>
          </a:p>
        </p:txBody>
      </p:sp>
      <p:pic>
        <p:nvPicPr>
          <p:cNvPr id="3" name="Picture 2" descr="A map of a state&#10;&#10;AI-generated content may be incorrect.">
            <a:extLst>
              <a:ext uri="{FF2B5EF4-FFF2-40B4-BE49-F238E27FC236}">
                <a16:creationId xmlns:a16="http://schemas.microsoft.com/office/drawing/2014/main" id="{F9B36413-02D6-2F27-A5FF-1E825E4D31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295" y="1945190"/>
            <a:ext cx="4867043" cy="3534471"/>
          </a:xfrm>
          <a:prstGeom prst="rect">
            <a:avLst/>
          </a:prstGeom>
        </p:spPr>
      </p:pic>
      <p:pic>
        <p:nvPicPr>
          <p:cNvPr id="4" name="Picture 3" descr="A map of a state&#10;&#10;AI-generated content may be incorrect.">
            <a:extLst>
              <a:ext uri="{FF2B5EF4-FFF2-40B4-BE49-F238E27FC236}">
                <a16:creationId xmlns:a16="http://schemas.microsoft.com/office/drawing/2014/main" id="{FA5EDC04-8359-C00F-84BA-B214F9D837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9232" y="1945887"/>
            <a:ext cx="4520658" cy="3542372"/>
          </a:xfrm>
          <a:prstGeom prst="rect">
            <a:avLst/>
          </a:prstGeom>
        </p:spPr>
      </p:pic>
      <p:sp>
        <p:nvSpPr>
          <p:cNvPr id="5" name="TextBox 4">
            <a:extLst>
              <a:ext uri="{FF2B5EF4-FFF2-40B4-BE49-F238E27FC236}">
                <a16:creationId xmlns:a16="http://schemas.microsoft.com/office/drawing/2014/main" id="{44947DBF-362D-5BE4-54DD-1E90F1A1CE79}"/>
              </a:ext>
            </a:extLst>
          </p:cNvPr>
          <p:cNvSpPr txBox="1"/>
          <p:nvPr/>
        </p:nvSpPr>
        <p:spPr>
          <a:xfrm>
            <a:off x="1155098" y="5384670"/>
            <a:ext cx="3787733"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a:solidFill>
                  <a:srgbClr val="1E3063"/>
                </a:solidFill>
                <a:latin typeface="Trebuchet MS"/>
                <a:hlinkClick r:id="rId5"/>
              </a:rPr>
              <a:t>Pro V&amp;V</a:t>
            </a:r>
            <a:br>
              <a:rPr lang="en-US" sz="3000">
                <a:latin typeface="Trebuchet MS"/>
                <a:ea typeface="+mn-lt"/>
                <a:cs typeface="+mn-lt"/>
              </a:rPr>
            </a:br>
            <a:r>
              <a:rPr lang="en-US" sz="3000">
                <a:solidFill>
                  <a:srgbClr val="162E51"/>
                </a:solidFill>
                <a:latin typeface="Trebuchet MS"/>
                <a:ea typeface="+mn-lt"/>
                <a:cs typeface="+mn-lt"/>
              </a:rPr>
              <a:t>Huntsville, Alabama</a:t>
            </a:r>
            <a:endParaRPr lang="en-US" sz="3000">
              <a:latin typeface="Trebuchet MS"/>
              <a:ea typeface="Calibri" panose="020F0502020204030204"/>
              <a:cs typeface="Calibri" panose="020F0502020204030204"/>
            </a:endParaRPr>
          </a:p>
          <a:p>
            <a:pPr algn="l"/>
            <a:endParaRPr lang="en-US">
              <a:ea typeface="Calibri"/>
              <a:cs typeface="Calibri"/>
            </a:endParaRPr>
          </a:p>
        </p:txBody>
      </p:sp>
      <p:sp>
        <p:nvSpPr>
          <p:cNvPr id="7" name="TextBox 6">
            <a:extLst>
              <a:ext uri="{FF2B5EF4-FFF2-40B4-BE49-F238E27FC236}">
                <a16:creationId xmlns:a16="http://schemas.microsoft.com/office/drawing/2014/main" id="{91587BA6-6EEA-EC09-5E55-E5C3C1F78F12}"/>
              </a:ext>
            </a:extLst>
          </p:cNvPr>
          <p:cNvSpPr txBox="1"/>
          <p:nvPr/>
        </p:nvSpPr>
        <p:spPr>
          <a:xfrm>
            <a:off x="5894367" y="5384670"/>
            <a:ext cx="608302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a:solidFill>
                  <a:srgbClr val="0060C0"/>
                </a:solidFill>
                <a:latin typeface="Trebuchet MS"/>
                <a:hlinkClick r:id="rId6">
                  <a:extLst>
                    <a:ext uri="{A12FA001-AC4F-418D-AE19-62706E023703}">
                      <ahyp:hlinkClr xmlns:ahyp="http://schemas.microsoft.com/office/drawing/2018/hyperlinkcolor" val="tx"/>
                    </a:ext>
                  </a:extLst>
                </a:hlinkClick>
              </a:rPr>
              <a:t>SLI Compliance</a:t>
            </a:r>
            <a:endParaRPr lang="en-US" sz="3000">
              <a:solidFill>
                <a:srgbClr val="000000"/>
              </a:solidFill>
              <a:latin typeface="Trebuchet MS"/>
            </a:endParaRPr>
          </a:p>
          <a:p>
            <a:pPr algn="ctr"/>
            <a:r>
              <a:rPr lang="en-US" sz="3000">
                <a:solidFill>
                  <a:srgbClr val="162E51"/>
                </a:solidFill>
                <a:latin typeface="Trebuchet MS"/>
              </a:rPr>
              <a:t>Wheat</a:t>
            </a:r>
            <a:r>
              <a:rPr lang="en-US" sz="3000">
                <a:solidFill>
                  <a:srgbClr val="162E51"/>
                </a:solidFill>
                <a:latin typeface="Trebuchet MS"/>
                <a:ea typeface="+mn-lt"/>
                <a:cs typeface="+mn-lt"/>
              </a:rPr>
              <a:t> Ridge, Colorado</a:t>
            </a:r>
            <a:endParaRPr lang="en-US" sz="3000">
              <a:latin typeface="Trebuchet MS"/>
              <a:ea typeface="Calibri"/>
              <a:cs typeface="Calibri"/>
            </a:endParaRPr>
          </a:p>
          <a:p>
            <a:endParaRPr lang="en-US" sz="1200">
              <a:solidFill>
                <a:srgbClr val="162E51"/>
              </a:solidFill>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3402669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C1A7D-59EE-EBE7-7105-E91CFE783449}"/>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4C4502C5-349C-86F4-4673-B32089FBE944}"/>
              </a:ext>
            </a:extLst>
          </p:cNvPr>
          <p:cNvPicPr>
            <a:picLocks noChangeAspect="1"/>
          </p:cNvPicPr>
          <p:nvPr/>
        </p:nvPicPr>
        <p:blipFill>
          <a:blip r:embed="rId3" cstate="email">
            <a:extLst>
              <a:ext uri="{28A0092B-C50C-407E-A947-70E740481C1C}">
                <a14:useLocalDpi xmlns:a14="http://schemas.microsoft.com/office/drawing/2010/main"/>
              </a:ext>
            </a:extLst>
          </a:blip>
          <a:srcRect t="14380" b="14022"/>
          <a:stretch>
            <a:fillRect/>
          </a:stretch>
        </p:blipFill>
        <p:spPr>
          <a:xfrm>
            <a:off x="9051413" y="41505"/>
            <a:ext cx="3140587" cy="1767840"/>
          </a:xfrm>
          <a:prstGeom prst="rect">
            <a:avLst/>
          </a:prstGeom>
        </p:spPr>
      </p:pic>
      <p:sp>
        <p:nvSpPr>
          <p:cNvPr id="2" name="Title 1">
            <a:extLst>
              <a:ext uri="{FF2B5EF4-FFF2-40B4-BE49-F238E27FC236}">
                <a16:creationId xmlns:a16="http://schemas.microsoft.com/office/drawing/2014/main" id="{85C37ED8-127E-1146-4403-78A254755550}"/>
              </a:ext>
            </a:extLst>
          </p:cNvPr>
          <p:cNvSpPr>
            <a:spLocks noGrp="1"/>
          </p:cNvSpPr>
          <p:nvPr>
            <p:ph type="title"/>
          </p:nvPr>
        </p:nvSpPr>
        <p:spPr/>
        <p:txBody>
          <a:bodyPr>
            <a:normAutofit/>
          </a:bodyPr>
          <a:lstStyle/>
          <a:p>
            <a:r>
              <a:rPr lang="en-US" sz="5000">
                <a:latin typeface="Trebuchet MS" panose="020B0603020202020204" pitchFamily="34" charset="0"/>
              </a:rPr>
              <a:t>Field Services Program</a:t>
            </a:r>
          </a:p>
        </p:txBody>
      </p:sp>
      <p:sp>
        <p:nvSpPr>
          <p:cNvPr id="8" name="TextBox 7">
            <a:extLst>
              <a:ext uri="{FF2B5EF4-FFF2-40B4-BE49-F238E27FC236}">
                <a16:creationId xmlns:a16="http://schemas.microsoft.com/office/drawing/2014/main" id="{F0E55B29-97E2-3500-6752-DEC0A8B17246}"/>
              </a:ext>
            </a:extLst>
          </p:cNvPr>
          <p:cNvSpPr txBox="1"/>
          <p:nvPr/>
        </p:nvSpPr>
        <p:spPr>
          <a:xfrm>
            <a:off x="6096000" y="2043096"/>
            <a:ext cx="5464628" cy="2800767"/>
          </a:xfrm>
          <a:prstGeom prst="rect">
            <a:avLst/>
          </a:prstGeom>
          <a:noFill/>
        </p:spPr>
        <p:txBody>
          <a:bodyPr wrap="square" lIns="91440" tIns="45720" rIns="91440" bIns="45720" rtlCol="0" anchor="t">
            <a:spAutoFit/>
          </a:bodyPr>
          <a:lstStyle/>
          <a:p>
            <a:pPr>
              <a:spcAft>
                <a:spcPts val="600"/>
              </a:spcAft>
              <a:defRPr/>
            </a:pPr>
            <a:r>
              <a:rPr kumimoji="0" lang="en-US" sz="30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rPr>
              <a:t>Assists </a:t>
            </a:r>
            <a:r>
              <a:rPr lang="en-US" sz="3000">
                <a:solidFill>
                  <a:prstClr val="black"/>
                </a:solidFill>
                <a:latin typeface="Trebuchet MS" panose="020B0603020202020204" pitchFamily="34" charset="0"/>
                <a:ea typeface="Verdana" panose="020B0604030504040204" pitchFamily="34" charset="0"/>
                <a:cs typeface="Arial"/>
              </a:rPr>
              <a:t>States and Territories with:</a:t>
            </a:r>
            <a:endParaRPr kumimoji="0" lang="en-US" sz="30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endParaRP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rPr>
              <a:t>Hash Verification</a:t>
            </a:r>
            <a:endParaRPr lang="en-US" sz="24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endParaRP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rPr>
              <a:t>Fielded System Reviews</a:t>
            </a:r>
            <a:endParaRPr lang="en-US" sz="24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endParaRP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rPr>
              <a:t>Anomalies</a:t>
            </a:r>
            <a:endParaRPr lang="en-US" sz="24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endParaRP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rPr>
              <a:t>Manufacturer Audits</a:t>
            </a:r>
            <a:endParaRPr lang="en-US" sz="240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Arial"/>
            </a:endParaRPr>
          </a:p>
        </p:txBody>
      </p:sp>
      <p:sp>
        <p:nvSpPr>
          <p:cNvPr id="12" name="TextBox 11">
            <a:extLst>
              <a:ext uri="{FF2B5EF4-FFF2-40B4-BE49-F238E27FC236}">
                <a16:creationId xmlns:a16="http://schemas.microsoft.com/office/drawing/2014/main" id="{E3BD5EC1-47C2-9BAC-CA62-59CDB6C7B057}"/>
              </a:ext>
            </a:extLst>
          </p:cNvPr>
          <p:cNvSpPr txBox="1"/>
          <p:nvPr/>
        </p:nvSpPr>
        <p:spPr>
          <a:xfrm>
            <a:off x="6325907" y="5311366"/>
            <a:ext cx="4582815" cy="861774"/>
          </a:xfrm>
          <a:prstGeom prst="rect">
            <a:avLst/>
          </a:prstGeom>
          <a:noFill/>
        </p:spPr>
        <p:txBody>
          <a:bodyPr wrap="square" rtlCol="0">
            <a:spAutoFit/>
          </a:bodyPr>
          <a:lstStyle/>
          <a:p>
            <a:pPr algn="ctr"/>
            <a:r>
              <a:rPr lang="en-US" sz="2500">
                <a:latin typeface="Trebuchet MS" panose="020B0603020202020204" pitchFamily="34" charset="0"/>
              </a:rPr>
              <a:t>For more information contact:</a:t>
            </a:r>
          </a:p>
          <a:p>
            <a:pPr algn="ctr"/>
            <a:r>
              <a:rPr lang="en-US" sz="2500">
                <a:latin typeface="Trebuchet MS" panose="020B0603020202020204" pitchFamily="34" charset="0"/>
              </a:rPr>
              <a:t>fieldservices@eac.gov</a:t>
            </a:r>
          </a:p>
        </p:txBody>
      </p:sp>
      <p:pic>
        <p:nvPicPr>
          <p:cNvPr id="16" name="Picture 15">
            <a:extLst>
              <a:ext uri="{FF2B5EF4-FFF2-40B4-BE49-F238E27FC236}">
                <a16:creationId xmlns:a16="http://schemas.microsoft.com/office/drawing/2014/main" id="{73BDD365-3929-3834-2798-878FB8C87C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073" y="2292782"/>
            <a:ext cx="5640986" cy="3669106"/>
          </a:xfrm>
          <a:prstGeom prst="rect">
            <a:avLst/>
          </a:prstGeom>
        </p:spPr>
      </p:pic>
    </p:spTree>
    <p:extLst>
      <p:ext uri="{BB962C8B-B14F-4D97-AF65-F5344CB8AC3E}">
        <p14:creationId xmlns:p14="http://schemas.microsoft.com/office/powerpoint/2010/main" val="3469742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F132-96AD-D665-402D-F4B35E7018AD}"/>
              </a:ext>
            </a:extLst>
          </p:cNvPr>
          <p:cNvSpPr>
            <a:spLocks noGrp="1"/>
          </p:cNvSpPr>
          <p:nvPr>
            <p:ph type="title"/>
          </p:nvPr>
        </p:nvSpPr>
        <p:spPr/>
        <p:txBody>
          <a:bodyPr>
            <a:normAutofit/>
          </a:bodyPr>
          <a:lstStyle/>
          <a:p>
            <a:r>
              <a:rPr lang="en-US" sz="5000">
                <a:latin typeface="Trebuchet MS"/>
              </a:rPr>
              <a:t>Take Aways</a:t>
            </a:r>
            <a:endParaRPr lang="en-US" sz="5000"/>
          </a:p>
        </p:txBody>
      </p:sp>
      <p:sp>
        <p:nvSpPr>
          <p:cNvPr id="3" name="Content Placeholder 2">
            <a:extLst>
              <a:ext uri="{FF2B5EF4-FFF2-40B4-BE49-F238E27FC236}">
                <a16:creationId xmlns:a16="http://schemas.microsoft.com/office/drawing/2014/main" id="{33270438-90EC-1C2B-7F65-09CD76A336DB}"/>
              </a:ext>
            </a:extLst>
          </p:cNvPr>
          <p:cNvSpPr>
            <a:spLocks noGrp="1"/>
          </p:cNvSpPr>
          <p:nvPr>
            <p:ph idx="1"/>
          </p:nvPr>
        </p:nvSpPr>
        <p:spPr>
          <a:xfrm>
            <a:off x="838200" y="2075654"/>
            <a:ext cx="10515600" cy="4300761"/>
          </a:xfrm>
        </p:spPr>
        <p:txBody>
          <a:bodyPr vert="horz" lIns="91440" tIns="45720" rIns="91440" bIns="45720" rtlCol="0" anchor="t">
            <a:normAutofit fontScale="70000" lnSpcReduction="20000"/>
          </a:bodyPr>
          <a:lstStyle/>
          <a:p>
            <a:pPr>
              <a:spcAft>
                <a:spcPts val="1000"/>
              </a:spcAft>
            </a:pPr>
            <a:r>
              <a:rPr lang="en-US" sz="4000" b="0">
                <a:latin typeface="Trebuchet MS"/>
                <a:ea typeface="Verdana"/>
              </a:rPr>
              <a:t>What is Virginia's plan for VVSG 2.0?  County and State partnership? </a:t>
            </a:r>
            <a:endParaRPr lang="en-US"/>
          </a:p>
          <a:p>
            <a:pPr>
              <a:spcAft>
                <a:spcPts val="1000"/>
              </a:spcAft>
            </a:pPr>
            <a:r>
              <a:rPr lang="en-US" sz="4000" b="0">
                <a:latin typeface="Trebuchet MS"/>
                <a:ea typeface="Verdana"/>
              </a:rPr>
              <a:t>Federal funding to implement VVSG 2.0 in a timely unform manner would greatly improve security across the country. </a:t>
            </a:r>
          </a:p>
          <a:p>
            <a:pPr>
              <a:spcAft>
                <a:spcPts val="1000"/>
              </a:spcAft>
            </a:pPr>
            <a:r>
              <a:rPr lang="en-US" sz="4000" b="0">
                <a:latin typeface="Trebuchet MS"/>
                <a:ea typeface="Verdana"/>
              </a:rPr>
              <a:t>How will Virginia use the federal Certification Process and Accredited Labs for VVSG 2.0?</a:t>
            </a:r>
          </a:p>
          <a:p>
            <a:pPr>
              <a:spcAft>
                <a:spcPts val="1000"/>
              </a:spcAft>
            </a:pPr>
            <a:r>
              <a:rPr lang="en-US" sz="4000" b="0">
                <a:latin typeface="Trebuchet MS"/>
                <a:ea typeface="Verdana"/>
              </a:rPr>
              <a:t>VVSG 2.0 Parallel Testing to find efficiences and savings?</a:t>
            </a:r>
            <a:endParaRPr lang="en-US">
              <a:latin typeface="Trebuchet MS"/>
              <a:ea typeface="Verdana"/>
            </a:endParaRPr>
          </a:p>
          <a:p>
            <a:pPr>
              <a:spcAft>
                <a:spcPts val="1000"/>
              </a:spcAft>
            </a:pPr>
            <a:r>
              <a:rPr lang="en-US" sz="4000" b="0">
                <a:latin typeface="Trebuchet MS"/>
                <a:ea typeface="Verdana"/>
              </a:rPr>
              <a:t>E-Poll Book Testing and Certification Program </a:t>
            </a:r>
            <a:endParaRPr lang="en-US">
              <a:latin typeface="Trebuchet MS"/>
              <a:ea typeface="Verdana"/>
            </a:endParaRPr>
          </a:p>
          <a:p>
            <a:pPr>
              <a:spcAft>
                <a:spcPts val="1000"/>
              </a:spcAft>
            </a:pPr>
            <a:r>
              <a:rPr lang="en-US" sz="4000" b="0">
                <a:latin typeface="Trebuchet MS"/>
                <a:ea typeface="Verdana"/>
              </a:rPr>
              <a:t>Voter Registration Systems Security Testing Pilot</a:t>
            </a:r>
          </a:p>
          <a:p>
            <a:endParaRPr lang="en-US" sz="3600">
              <a:latin typeface="Trebuchet MS"/>
            </a:endParaRPr>
          </a:p>
        </p:txBody>
      </p:sp>
    </p:spTree>
    <p:extLst>
      <p:ext uri="{BB962C8B-B14F-4D97-AF65-F5344CB8AC3E}">
        <p14:creationId xmlns:p14="http://schemas.microsoft.com/office/powerpoint/2010/main" val="330880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7D59-C8C3-584D-D27F-0DD7C72E7D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FBC65C-B59D-9BF2-B330-66AD4804A98A}"/>
              </a:ext>
            </a:extLst>
          </p:cNvPr>
          <p:cNvSpPr txBox="1"/>
          <p:nvPr/>
        </p:nvSpPr>
        <p:spPr>
          <a:xfrm>
            <a:off x="3113502" y="618133"/>
            <a:ext cx="819496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Verdana" panose="020B0604030504040204" pitchFamily="34" charset="0"/>
                <a:ea typeface="+mn-ea"/>
                <a:cs typeface="+mn-cs"/>
              </a:rPr>
              <a:t>Where to Find EAC Information</a:t>
            </a:r>
          </a:p>
        </p:txBody>
      </p:sp>
      <p:sp>
        <p:nvSpPr>
          <p:cNvPr id="3" name="TextBox 2">
            <a:extLst>
              <a:ext uri="{FF2B5EF4-FFF2-40B4-BE49-F238E27FC236}">
                <a16:creationId xmlns:a16="http://schemas.microsoft.com/office/drawing/2014/main" id="{77DC140B-D48C-F417-7056-3E89EB29FA10}"/>
              </a:ext>
            </a:extLst>
          </p:cNvPr>
          <p:cNvSpPr txBox="1"/>
          <p:nvPr/>
        </p:nvSpPr>
        <p:spPr>
          <a:xfrm>
            <a:off x="4500126" y="1911925"/>
            <a:ext cx="2612959" cy="58477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panose="020B0604030504040204" pitchFamily="34" charset="0"/>
                <a:ea typeface="+mn-ea"/>
                <a:cs typeface="+mn-cs"/>
              </a:rPr>
              <a:t>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Verdana" panose="020B0604030504040204" pitchFamily="34" charset="0"/>
                <a:ea typeface="+mn-ea"/>
                <a:cs typeface="+mn-cs"/>
              </a:rPr>
              <a:t>clearinghouse@eac.gov</a:t>
            </a:r>
            <a:endParaRPr kumimoji="0" lang="en-US" sz="1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4" name="TextBox 3">
            <a:extLst>
              <a:ext uri="{FF2B5EF4-FFF2-40B4-BE49-F238E27FC236}">
                <a16:creationId xmlns:a16="http://schemas.microsoft.com/office/drawing/2014/main" id="{DB646861-0E82-617A-B472-D0C728297C0F}"/>
              </a:ext>
            </a:extLst>
          </p:cNvPr>
          <p:cNvSpPr txBox="1"/>
          <p:nvPr/>
        </p:nvSpPr>
        <p:spPr>
          <a:xfrm>
            <a:off x="4500126" y="3467705"/>
            <a:ext cx="2605265" cy="58477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panose="020B0604030504040204" pitchFamily="34" charset="0"/>
                <a:ea typeface="+mn-ea"/>
                <a:cs typeface="+mn-cs"/>
              </a:rPr>
              <a:t>Facebook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Verdana" panose="020B0604030504040204" pitchFamily="34" charset="0"/>
                <a:ea typeface="+mn-ea"/>
                <a:cs typeface="+mn-cs"/>
              </a:rPr>
              <a:t>Facebook.com</a:t>
            </a:r>
            <a:r>
              <a:rPr kumimoji="0" lang="en-US" sz="1600" b="0" i="0" u="none" strike="noStrike" kern="1200" cap="none" spc="0" normalizeH="0" baseline="0" noProof="0">
                <a:ln>
                  <a:noFill/>
                </a:ln>
                <a:solidFill>
                  <a:prstClr val="white"/>
                </a:solidFill>
                <a:effectLst/>
                <a:uLnTx/>
                <a:uFillTx/>
                <a:latin typeface="Verdana" panose="020B0604030504040204" pitchFamily="34" charset="0"/>
                <a:ea typeface="+mn-ea"/>
                <a:cs typeface="+mn-cs"/>
              </a:rPr>
              <a:t>/eacgov1</a:t>
            </a:r>
          </a:p>
        </p:txBody>
      </p:sp>
      <p:sp>
        <p:nvSpPr>
          <p:cNvPr id="5" name="TextBox 4">
            <a:extLst>
              <a:ext uri="{FF2B5EF4-FFF2-40B4-BE49-F238E27FC236}">
                <a16:creationId xmlns:a16="http://schemas.microsoft.com/office/drawing/2014/main" id="{7CC0EB58-45B9-8AD6-F2F0-82165183DB2E}"/>
              </a:ext>
            </a:extLst>
          </p:cNvPr>
          <p:cNvSpPr txBox="1"/>
          <p:nvPr/>
        </p:nvSpPr>
        <p:spPr>
          <a:xfrm>
            <a:off x="4500126" y="4914482"/>
            <a:ext cx="1174552" cy="58477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panose="020B0604030504040204" pitchFamily="34" charset="0"/>
                <a:ea typeface="+mn-ea"/>
                <a:cs typeface="+mn-cs"/>
              </a:rPr>
              <a:t>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Verdana" panose="020B0604030504040204" pitchFamily="34" charset="0"/>
                <a:ea typeface="+mn-ea"/>
                <a:cs typeface="+mn-cs"/>
              </a:rPr>
              <a:t>@</a:t>
            </a:r>
            <a:r>
              <a:rPr kumimoji="0" lang="en-US" sz="1600" b="0" i="0" u="none" strike="noStrike" kern="1200" cap="none" spc="0" normalizeH="0" baseline="0" noProof="0" err="1">
                <a:ln>
                  <a:noFill/>
                </a:ln>
                <a:solidFill>
                  <a:prstClr val="white"/>
                </a:solidFill>
                <a:effectLst/>
                <a:uLnTx/>
                <a:uFillTx/>
                <a:latin typeface="Verdana" panose="020B0604030504040204" pitchFamily="34" charset="0"/>
                <a:ea typeface="+mn-ea"/>
                <a:cs typeface="+mn-cs"/>
              </a:rPr>
              <a:t>EACgov</a:t>
            </a:r>
            <a:endParaRPr kumimoji="0" lang="en-US" sz="1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6" name="TextBox 5">
            <a:extLst>
              <a:ext uri="{FF2B5EF4-FFF2-40B4-BE49-F238E27FC236}">
                <a16:creationId xmlns:a16="http://schemas.microsoft.com/office/drawing/2014/main" id="{741F7D63-5949-5678-0E01-4F1908854ECB}"/>
              </a:ext>
            </a:extLst>
          </p:cNvPr>
          <p:cNvSpPr txBox="1"/>
          <p:nvPr/>
        </p:nvSpPr>
        <p:spPr>
          <a:xfrm>
            <a:off x="8878683" y="1788813"/>
            <a:ext cx="2980885"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panose="020B0604030504040204" pitchFamily="34" charset="0"/>
                <a:ea typeface="+mn-ea"/>
                <a:cs typeface="+mn-cs"/>
              </a:rPr>
              <a:t>YouTube Channel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Verdana" panose="020B0604030504040204" pitchFamily="34" charset="0"/>
                <a:ea typeface="+mn-ea"/>
                <a:cs typeface="+mn-cs"/>
              </a:rPr>
              <a:t>@U.S. Election Assistance Commission</a:t>
            </a:r>
          </a:p>
        </p:txBody>
      </p:sp>
      <p:sp>
        <p:nvSpPr>
          <p:cNvPr id="7" name="TextBox 6">
            <a:extLst>
              <a:ext uri="{FF2B5EF4-FFF2-40B4-BE49-F238E27FC236}">
                <a16:creationId xmlns:a16="http://schemas.microsoft.com/office/drawing/2014/main" id="{9CE0746A-10DE-38B3-37F8-B4104EB0A3D8}"/>
              </a:ext>
            </a:extLst>
          </p:cNvPr>
          <p:cNvSpPr txBox="1"/>
          <p:nvPr/>
        </p:nvSpPr>
        <p:spPr>
          <a:xfrm>
            <a:off x="8878683" y="3467704"/>
            <a:ext cx="1396536" cy="58477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Verdana" panose="020B0604030504040204" pitchFamily="34" charset="0"/>
                <a:ea typeface="+mn-ea"/>
                <a:cs typeface="+mn-cs"/>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Verdana" panose="020B0604030504040204" pitchFamily="34" charset="0"/>
                <a:ea typeface="+mn-ea"/>
                <a:cs typeface="+mn-cs"/>
              </a:rPr>
              <a:t>us.eac</a:t>
            </a:r>
            <a:endParaRPr kumimoji="0" lang="en-US" sz="1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8" name="TextBox 7">
            <a:extLst>
              <a:ext uri="{FF2B5EF4-FFF2-40B4-BE49-F238E27FC236}">
                <a16:creationId xmlns:a16="http://schemas.microsoft.com/office/drawing/2014/main" id="{B78690B4-0919-FC44-75BF-33CA55B244F9}"/>
              </a:ext>
            </a:extLst>
          </p:cNvPr>
          <p:cNvSpPr txBox="1"/>
          <p:nvPr/>
        </p:nvSpPr>
        <p:spPr>
          <a:xfrm>
            <a:off x="8878683" y="5037593"/>
            <a:ext cx="1660605"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prstClr val="white"/>
                </a:solidFill>
                <a:effectLst/>
                <a:uLnTx/>
                <a:uFillTx/>
                <a:latin typeface="Verdana" panose="020B0604030504040204" pitchFamily="34" charset="0"/>
                <a:ea typeface="+mn-ea"/>
                <a:cs typeface="+mn-cs"/>
              </a:rPr>
              <a:t>eac.gov</a:t>
            </a:r>
            <a:endParaRPr kumimoji="0" lang="en-US" sz="1600" b="1"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pic>
        <p:nvPicPr>
          <p:cNvPr id="9" name="Picture 8">
            <a:extLst>
              <a:ext uri="{FF2B5EF4-FFF2-40B4-BE49-F238E27FC236}">
                <a16:creationId xmlns:a16="http://schemas.microsoft.com/office/drawing/2014/main" id="{81AC7E3E-8A10-6313-0617-E16F758B92DE}"/>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057680" y="3144163"/>
            <a:ext cx="1231861" cy="1231861"/>
          </a:xfrm>
          <a:prstGeom prst="rect">
            <a:avLst/>
          </a:prstGeom>
        </p:spPr>
      </p:pic>
      <p:pic>
        <p:nvPicPr>
          <p:cNvPr id="10" name="Picture 9">
            <a:extLst>
              <a:ext uri="{FF2B5EF4-FFF2-40B4-BE49-F238E27FC236}">
                <a16:creationId xmlns:a16="http://schemas.microsoft.com/office/drawing/2014/main" id="{FA128CAD-D1DE-1EC2-F549-91B82B97D4A9}"/>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7447169" y="3144163"/>
            <a:ext cx="1231861" cy="1231861"/>
          </a:xfrm>
          <a:prstGeom prst="rect">
            <a:avLst/>
          </a:prstGeom>
        </p:spPr>
      </p:pic>
      <p:pic>
        <p:nvPicPr>
          <p:cNvPr id="11" name="Picture 10">
            <a:extLst>
              <a:ext uri="{FF2B5EF4-FFF2-40B4-BE49-F238E27FC236}">
                <a16:creationId xmlns:a16="http://schemas.microsoft.com/office/drawing/2014/main" id="{059144B0-2779-AFDF-2C31-EEB0FCF2980B}"/>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7447169" y="1638733"/>
            <a:ext cx="1222971" cy="1222971"/>
          </a:xfrm>
          <a:prstGeom prst="rect">
            <a:avLst/>
          </a:prstGeom>
        </p:spPr>
      </p:pic>
      <p:pic>
        <p:nvPicPr>
          <p:cNvPr id="12" name="Picture 11">
            <a:extLst>
              <a:ext uri="{FF2B5EF4-FFF2-40B4-BE49-F238E27FC236}">
                <a16:creationId xmlns:a16="http://schemas.microsoft.com/office/drawing/2014/main" id="{270F6194-8A48-0197-ABA9-58D75F9A5949}"/>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3057680" y="4641551"/>
            <a:ext cx="1222971" cy="1222971"/>
          </a:xfrm>
          <a:prstGeom prst="rect">
            <a:avLst/>
          </a:prstGeom>
        </p:spPr>
      </p:pic>
      <p:pic>
        <p:nvPicPr>
          <p:cNvPr id="13" name="Picture 12">
            <a:extLst>
              <a:ext uri="{FF2B5EF4-FFF2-40B4-BE49-F238E27FC236}">
                <a16:creationId xmlns:a16="http://schemas.microsoft.com/office/drawing/2014/main" id="{37A43863-863B-DE6B-ADF6-0B139BAE280C}"/>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3057681" y="1635834"/>
            <a:ext cx="1231861" cy="1231861"/>
          </a:xfrm>
          <a:prstGeom prst="rect">
            <a:avLst/>
          </a:prstGeom>
        </p:spPr>
      </p:pic>
      <p:grpSp>
        <p:nvGrpSpPr>
          <p:cNvPr id="19" name="Group 18">
            <a:extLst>
              <a:ext uri="{FF2B5EF4-FFF2-40B4-BE49-F238E27FC236}">
                <a16:creationId xmlns:a16="http://schemas.microsoft.com/office/drawing/2014/main" id="{C1061CE3-ED1B-044C-C67D-7490F6EC542D}"/>
              </a:ext>
            </a:extLst>
          </p:cNvPr>
          <p:cNvGrpSpPr/>
          <p:nvPr/>
        </p:nvGrpSpPr>
        <p:grpSpPr>
          <a:xfrm>
            <a:off x="7443811" y="4641551"/>
            <a:ext cx="1222971" cy="1222971"/>
            <a:chOff x="5937686" y="4641551"/>
            <a:chExt cx="1222971" cy="1222971"/>
          </a:xfrm>
        </p:grpSpPr>
        <p:grpSp>
          <p:nvGrpSpPr>
            <p:cNvPr id="16" name="Group 15">
              <a:extLst>
                <a:ext uri="{FF2B5EF4-FFF2-40B4-BE49-F238E27FC236}">
                  <a16:creationId xmlns:a16="http://schemas.microsoft.com/office/drawing/2014/main" id="{FEA413CE-0317-BD60-3981-3C5F11F94A70}"/>
                </a:ext>
              </a:extLst>
            </p:cNvPr>
            <p:cNvGrpSpPr/>
            <p:nvPr/>
          </p:nvGrpSpPr>
          <p:grpSpPr>
            <a:xfrm>
              <a:off x="5937686" y="4641551"/>
              <a:ext cx="1222971" cy="1222971"/>
              <a:chOff x="5937686" y="4641551"/>
              <a:chExt cx="1222971" cy="1222971"/>
            </a:xfrm>
          </p:grpSpPr>
          <p:pic>
            <p:nvPicPr>
              <p:cNvPr id="14" name="Picture 13">
                <a:extLst>
                  <a:ext uri="{FF2B5EF4-FFF2-40B4-BE49-F238E27FC236}">
                    <a16:creationId xmlns:a16="http://schemas.microsoft.com/office/drawing/2014/main" id="{1496AB77-7232-42B6-55C5-E5CD19E653B3}"/>
                  </a:ext>
                  <a:ext uri="{C183D7F6-B498-43B3-948B-1728B52AA6E4}">
                    <adec:decorative xmlns:adec="http://schemas.microsoft.com/office/drawing/2017/decorative" val="1"/>
                  </a:ext>
                </a:extLst>
              </p:cNvPr>
              <p:cNvPicPr>
                <a:picLocks noChangeAspect="1"/>
              </p:cNvPicPr>
              <p:nvPr/>
            </p:nvPicPr>
            <p:blipFill>
              <a:blip r:embed="rId8"/>
              <a:srcRect/>
              <a:stretch/>
            </p:blipFill>
            <p:spPr>
              <a:xfrm>
                <a:off x="5937686" y="4641551"/>
                <a:ext cx="1222971" cy="1222971"/>
              </a:xfrm>
              <a:prstGeom prst="rect">
                <a:avLst/>
              </a:prstGeom>
            </p:spPr>
          </p:pic>
          <p:sp>
            <p:nvSpPr>
              <p:cNvPr id="15" name="Oval 14">
                <a:extLst>
                  <a:ext uri="{FF2B5EF4-FFF2-40B4-BE49-F238E27FC236}">
                    <a16:creationId xmlns:a16="http://schemas.microsoft.com/office/drawing/2014/main" id="{82349F4D-81E8-94D0-1E92-CFD49E4E4A96}"/>
                  </a:ext>
                </a:extLst>
              </p:cNvPr>
              <p:cNvSpPr/>
              <p:nvPr/>
            </p:nvSpPr>
            <p:spPr>
              <a:xfrm>
                <a:off x="6175733" y="4879598"/>
                <a:ext cx="746876" cy="7468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grpSp>
        <p:pic>
          <p:nvPicPr>
            <p:cNvPr id="18" name="Graphic 17" descr="Web design with solid fill">
              <a:extLst>
                <a:ext uri="{FF2B5EF4-FFF2-40B4-BE49-F238E27FC236}">
                  <a16:creationId xmlns:a16="http://schemas.microsoft.com/office/drawing/2014/main" id="{751362D2-98A5-7945-150A-74B787FF3E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26544" y="4930409"/>
              <a:ext cx="645254" cy="645254"/>
            </a:xfrm>
            <a:prstGeom prst="rect">
              <a:avLst/>
            </a:prstGeom>
          </p:spPr>
        </p:pic>
      </p:grpSp>
      <p:sp>
        <p:nvSpPr>
          <p:cNvPr id="27" name="Rectangle 26">
            <a:extLst>
              <a:ext uri="{FF2B5EF4-FFF2-40B4-BE49-F238E27FC236}">
                <a16:creationId xmlns:a16="http://schemas.microsoft.com/office/drawing/2014/main" id="{D7F8FE1D-E4A2-65BD-A8E5-7E322317AC17}"/>
              </a:ext>
            </a:extLst>
          </p:cNvPr>
          <p:cNvSpPr/>
          <p:nvPr/>
        </p:nvSpPr>
        <p:spPr>
          <a:xfrm>
            <a:off x="1" y="0"/>
            <a:ext cx="264406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grpSp>
        <p:nvGrpSpPr>
          <p:cNvPr id="28" name="Group 27">
            <a:extLst>
              <a:ext uri="{FF2B5EF4-FFF2-40B4-BE49-F238E27FC236}">
                <a16:creationId xmlns:a16="http://schemas.microsoft.com/office/drawing/2014/main" id="{F17AD2E9-99E8-AF50-B879-8157E6CCC398}"/>
              </a:ext>
            </a:extLst>
          </p:cNvPr>
          <p:cNvGrpSpPr/>
          <p:nvPr/>
        </p:nvGrpSpPr>
        <p:grpSpPr>
          <a:xfrm>
            <a:off x="146165" y="1651331"/>
            <a:ext cx="2261867" cy="3289580"/>
            <a:chOff x="9981817" y="4172643"/>
            <a:chExt cx="1432162" cy="2082886"/>
          </a:xfrm>
        </p:grpSpPr>
        <p:pic>
          <p:nvPicPr>
            <p:cNvPr id="32" name="Picture 6" descr="Qr code&#10;&#10;Description automatically generated">
              <a:extLst>
                <a:ext uri="{FF2B5EF4-FFF2-40B4-BE49-F238E27FC236}">
                  <a16:creationId xmlns:a16="http://schemas.microsoft.com/office/drawing/2014/main" id="{7EE5AD8E-D2D8-2629-BDE3-3616FDDEE548}"/>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981817" y="4172643"/>
              <a:ext cx="1417521" cy="1400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CB4C604A-6603-2B8B-2D3D-73C0C5C2641A}"/>
                </a:ext>
              </a:extLst>
            </p:cNvPr>
            <p:cNvSpPr txBox="1"/>
            <p:nvPr/>
          </p:nvSpPr>
          <p:spPr>
            <a:xfrm>
              <a:off x="10032229" y="5573459"/>
              <a:ext cx="1381750" cy="6820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E3062"/>
                  </a:solidFill>
                  <a:effectLst/>
                  <a:uLnTx/>
                  <a:uFillTx/>
                  <a:latin typeface="Verdana" panose="020B0604030504040204" pitchFamily="34" charset="0"/>
                  <a:ea typeface="Verdana" panose="020B0604030504040204" pitchFamily="34" charset="0"/>
                  <a:cs typeface="Verdana" panose="020B0604030504040204" pitchFamily="34" charset="0"/>
                </a:rPr>
                <a:t>Sign up for the EAC Monthly Newsletter on </a:t>
              </a:r>
              <a:r>
                <a:rPr kumimoji="0" lang="en-US" sz="1600" b="1" i="0" u="none" strike="noStrike" kern="1200" cap="none" spc="0" normalizeH="0" baseline="0" noProof="0" err="1">
                  <a:ln>
                    <a:noFill/>
                  </a:ln>
                  <a:solidFill>
                    <a:srgbClr val="1E3062"/>
                  </a:solidFill>
                  <a:effectLst/>
                  <a:uLnTx/>
                  <a:uFillTx/>
                  <a:latin typeface="Verdana" panose="020B0604030504040204" pitchFamily="34" charset="0"/>
                  <a:ea typeface="Verdana" panose="020B0604030504040204" pitchFamily="34" charset="0"/>
                  <a:cs typeface="Verdana" panose="020B0604030504040204" pitchFamily="34" charset="0"/>
                </a:rPr>
                <a:t>eac.gov</a:t>
              </a:r>
              <a:endParaRPr kumimoji="0" lang="en-US" sz="1600" b="0" i="0" u="none" strike="noStrike" kern="1200" cap="none" spc="0" normalizeH="0" baseline="0" noProof="0">
                <a:ln>
                  <a:noFill/>
                </a:ln>
                <a:solidFill>
                  <a:srgbClr val="1E306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858042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F822-2B7B-BEBA-0CA5-759F0DEA4659}"/>
              </a:ext>
            </a:extLst>
          </p:cNvPr>
          <p:cNvSpPr>
            <a:spLocks noGrp="1"/>
          </p:cNvSpPr>
          <p:nvPr>
            <p:ph type="title"/>
          </p:nvPr>
        </p:nvSpPr>
        <p:spPr/>
        <p:txBody>
          <a:bodyPr>
            <a:normAutofit/>
          </a:bodyPr>
          <a:lstStyle/>
          <a:p>
            <a:r>
              <a:rPr lang="en-US" sz="6000">
                <a:latin typeface="Trebuchet MS" panose="020B0603020202020204" pitchFamily="34" charset="0"/>
              </a:rPr>
              <a:t>Questions and Feedback</a:t>
            </a:r>
          </a:p>
        </p:txBody>
      </p:sp>
    </p:spTree>
    <p:extLst>
      <p:ext uri="{BB962C8B-B14F-4D97-AF65-F5344CB8AC3E}">
        <p14:creationId xmlns:p14="http://schemas.microsoft.com/office/powerpoint/2010/main" val="368579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0065-3AB3-1157-D3FD-8B3312DF260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E2D45A7-36F4-C876-7BCE-6A5F3479F1AC}"/>
              </a:ext>
            </a:extLst>
          </p:cNvPr>
          <p:cNvSpPr>
            <a:spLocks noGrp="1"/>
          </p:cNvSpPr>
          <p:nvPr>
            <p:ph idx="1"/>
          </p:nvPr>
        </p:nvSpPr>
        <p:spPr/>
        <p:txBody>
          <a:bodyPr>
            <a:normAutofit lnSpcReduction="10000"/>
          </a:bodyPr>
          <a:lstStyle/>
          <a:p>
            <a:r>
              <a:rPr lang="en-US"/>
              <a:t>Donald Palmer</a:t>
            </a:r>
          </a:p>
        </p:txBody>
      </p:sp>
      <p:sp>
        <p:nvSpPr>
          <p:cNvPr id="18" name="Content Placeholder 17">
            <a:extLst>
              <a:ext uri="{FF2B5EF4-FFF2-40B4-BE49-F238E27FC236}">
                <a16:creationId xmlns:a16="http://schemas.microsoft.com/office/drawing/2014/main" id="{38EE086F-628C-C817-8511-F1FE2CCAADA7}"/>
              </a:ext>
            </a:extLst>
          </p:cNvPr>
          <p:cNvSpPr>
            <a:spLocks noGrp="1"/>
          </p:cNvSpPr>
          <p:nvPr>
            <p:ph idx="22"/>
          </p:nvPr>
        </p:nvSpPr>
        <p:spPr>
          <a:xfrm>
            <a:off x="7095796" y="3246437"/>
            <a:ext cx="3223811" cy="365126"/>
          </a:xfrm>
        </p:spPr>
        <p:txBody>
          <a:bodyPr>
            <a:normAutofit lnSpcReduction="10000"/>
          </a:bodyPr>
          <a:lstStyle/>
          <a:p>
            <a:r>
              <a:rPr lang="en-US"/>
              <a:t>Chairman</a:t>
            </a:r>
          </a:p>
        </p:txBody>
      </p:sp>
      <p:sp>
        <p:nvSpPr>
          <p:cNvPr id="19" name="Content Placeholder 18">
            <a:extLst>
              <a:ext uri="{FF2B5EF4-FFF2-40B4-BE49-F238E27FC236}">
                <a16:creationId xmlns:a16="http://schemas.microsoft.com/office/drawing/2014/main" id="{2BCB1F96-CD86-84DF-56C8-561C45A2CBF6}"/>
              </a:ext>
            </a:extLst>
          </p:cNvPr>
          <p:cNvSpPr>
            <a:spLocks noGrp="1"/>
          </p:cNvSpPr>
          <p:nvPr>
            <p:ph idx="23"/>
          </p:nvPr>
        </p:nvSpPr>
        <p:spPr/>
        <p:txBody>
          <a:bodyPr/>
          <a:lstStyle/>
          <a:p>
            <a:r>
              <a:rPr lang="en-US" err="1"/>
              <a:t>dpalmer@eac.gov</a:t>
            </a:r>
            <a:endParaRPr lang="en-US"/>
          </a:p>
        </p:txBody>
      </p:sp>
      <p:sp>
        <p:nvSpPr>
          <p:cNvPr id="6" name="Title 5">
            <a:extLst>
              <a:ext uri="{FF2B5EF4-FFF2-40B4-BE49-F238E27FC236}">
                <a16:creationId xmlns:a16="http://schemas.microsoft.com/office/drawing/2014/main" id="{6F5F93F5-B05D-938C-9AE3-E06579DFD05B}"/>
              </a:ext>
            </a:extLst>
          </p:cNvPr>
          <p:cNvSpPr>
            <a:spLocks noGrp="1"/>
          </p:cNvSpPr>
          <p:nvPr>
            <p:ph type="title"/>
          </p:nvPr>
        </p:nvSpPr>
        <p:spPr>
          <a:xfrm>
            <a:off x="838200" y="250030"/>
            <a:ext cx="10515600" cy="1325563"/>
          </a:xfrm>
        </p:spPr>
        <p:txBody>
          <a:bodyPr/>
          <a:lstStyle/>
          <a:p>
            <a:r>
              <a:rPr lang="en-US"/>
              <a:t>Contact Information</a:t>
            </a:r>
          </a:p>
        </p:txBody>
      </p:sp>
      <p:sp>
        <p:nvSpPr>
          <p:cNvPr id="20" name="Content Placeholder 19">
            <a:extLst>
              <a:ext uri="{FF2B5EF4-FFF2-40B4-BE49-F238E27FC236}">
                <a16:creationId xmlns:a16="http://schemas.microsoft.com/office/drawing/2014/main" id="{C7D4C64F-D2EA-8C3F-E941-BE84002F316B}"/>
              </a:ext>
            </a:extLst>
          </p:cNvPr>
          <p:cNvSpPr>
            <a:spLocks noGrp="1"/>
          </p:cNvSpPr>
          <p:nvPr>
            <p:ph idx="24"/>
          </p:nvPr>
        </p:nvSpPr>
        <p:spPr/>
        <p:txBody>
          <a:bodyPr/>
          <a:lstStyle/>
          <a:p>
            <a:r>
              <a:rPr lang="en-US"/>
              <a:t>@</a:t>
            </a:r>
            <a:r>
              <a:rPr lang="en-US" err="1"/>
              <a:t>VotingGuy</a:t>
            </a:r>
            <a:endParaRPr lang="en-US"/>
          </a:p>
        </p:txBody>
      </p:sp>
      <p:pic>
        <p:nvPicPr>
          <p:cNvPr id="2" name="Picture Placeholder 1">
            <a:extLst>
              <a:ext uri="{FF2B5EF4-FFF2-40B4-BE49-F238E27FC236}">
                <a16:creationId xmlns:a16="http://schemas.microsoft.com/office/drawing/2014/main" id="{D2C8AD18-3928-E125-9581-3A912B02E403}"/>
              </a:ext>
            </a:extLst>
          </p:cNvPr>
          <p:cNvPicPr>
            <a:picLocks noGrp="1" noChangeAspect="1"/>
          </p:cNvPicPr>
          <p:nvPr>
            <p:ph type="pic" sz="quarter" idx="21"/>
          </p:nvPr>
        </p:nvPicPr>
        <p:blipFill>
          <a:blip r:embed="rId3"/>
          <a:srcRect/>
          <a:stretch>
            <a:fillRect/>
          </a:stretch>
        </p:blipFill>
        <p:spPr>
          <a:prstGeom prst="rect">
            <a:avLst/>
          </a:prstGeom>
        </p:spPr>
      </p:pic>
      <p:sp>
        <p:nvSpPr>
          <p:cNvPr id="3" name="Rectangle 2">
            <a:extLst>
              <a:ext uri="{FF2B5EF4-FFF2-40B4-BE49-F238E27FC236}">
                <a16:creationId xmlns:a16="http://schemas.microsoft.com/office/drawing/2014/main" id="{E3DCF8BE-D19E-5724-CBA9-AB88CA2103C0}"/>
              </a:ext>
            </a:extLst>
          </p:cNvPr>
          <p:cNvSpPr/>
          <p:nvPr/>
        </p:nvSpPr>
        <p:spPr>
          <a:xfrm>
            <a:off x="6905295" y="3142593"/>
            <a:ext cx="45719" cy="4689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49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51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EB4767-AA46-61BA-B595-FA5392071474}"/>
              </a:ext>
            </a:extLst>
          </p:cNvPr>
          <p:cNvSpPr>
            <a:spLocks noGrp="1"/>
          </p:cNvSpPr>
          <p:nvPr>
            <p:ph type="title"/>
          </p:nvPr>
        </p:nvSpPr>
        <p:spPr/>
        <p:txBody>
          <a:bodyPr>
            <a:normAutofit/>
          </a:bodyPr>
          <a:lstStyle/>
          <a:p>
            <a:r>
              <a:rPr lang="en-US" sz="4800"/>
              <a:t>EAC Advisory Boards</a:t>
            </a:r>
          </a:p>
        </p:txBody>
      </p:sp>
      <p:sp>
        <p:nvSpPr>
          <p:cNvPr id="4" name="Text Placeholder 3">
            <a:extLst>
              <a:ext uri="{FF2B5EF4-FFF2-40B4-BE49-F238E27FC236}">
                <a16:creationId xmlns:a16="http://schemas.microsoft.com/office/drawing/2014/main" id="{1CEFA326-440A-4E0D-D928-D2EBB2C67AA4}"/>
              </a:ext>
            </a:extLst>
          </p:cNvPr>
          <p:cNvSpPr>
            <a:spLocks noGrp="1"/>
          </p:cNvSpPr>
          <p:nvPr>
            <p:ph type="body" sz="quarter" idx="14"/>
          </p:nvPr>
        </p:nvSpPr>
        <p:spPr>
          <a:xfrm>
            <a:off x="1718491" y="4395619"/>
            <a:ext cx="5664195" cy="1304924"/>
          </a:xfrm>
        </p:spPr>
        <p:txBody>
          <a:bodyPr vert="horz" lIns="91440" tIns="45720" rIns="91440" bIns="45720" rtlCol="0" anchor="t">
            <a:noAutofit/>
          </a:bodyPr>
          <a:lstStyle/>
          <a:p>
            <a:pPr>
              <a:spcBef>
                <a:spcPts val="0"/>
              </a:spcBef>
            </a:pPr>
            <a:r>
              <a:rPr lang="en-US" sz="3000" b="1">
                <a:latin typeface="Trebuchet MS"/>
              </a:rPr>
              <a:t>Local Leadership Council</a:t>
            </a:r>
          </a:p>
          <a:p>
            <a:pPr marL="285750" indent="-285750">
              <a:spcBef>
                <a:spcPts val="0"/>
              </a:spcBef>
              <a:buFont typeface="Arial" panose="020B0604020202020204" pitchFamily="34" charset="0"/>
              <a:buChar char="•"/>
            </a:pPr>
            <a:r>
              <a:rPr lang="en-US" sz="2500">
                <a:latin typeface="Trebuchet MS"/>
              </a:rPr>
              <a:t>Barbara Tabb, Prince George County Electoral Board Member </a:t>
            </a:r>
            <a:endParaRPr lang="en-US" sz="2500"/>
          </a:p>
        </p:txBody>
      </p:sp>
      <p:pic>
        <p:nvPicPr>
          <p:cNvPr id="1026" name="Picture 2" descr="Local Leadership Council Seal">
            <a:extLst>
              <a:ext uri="{FF2B5EF4-FFF2-40B4-BE49-F238E27FC236}">
                <a16:creationId xmlns:a16="http://schemas.microsoft.com/office/drawing/2014/main" id="{F22CB382-B23B-E78E-33F5-D9DB54E13D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26" y="4395619"/>
            <a:ext cx="1070665" cy="10706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a:extLst>
              <a:ext uri="{FF2B5EF4-FFF2-40B4-BE49-F238E27FC236}">
                <a16:creationId xmlns:a16="http://schemas.microsoft.com/office/drawing/2014/main" id="{372D965F-DE6D-AB1A-B9B6-361798BF0A6A}"/>
              </a:ext>
            </a:extLst>
          </p:cNvPr>
          <p:cNvSpPr>
            <a:spLocks noGrp="1"/>
          </p:cNvSpPr>
          <p:nvPr>
            <p:ph type="body" sz="quarter" idx="15"/>
          </p:nvPr>
        </p:nvSpPr>
        <p:spPr>
          <a:xfrm>
            <a:off x="1718491" y="1891883"/>
            <a:ext cx="5816169" cy="1866899"/>
          </a:xfrm>
        </p:spPr>
        <p:txBody>
          <a:bodyPr vert="horz" lIns="91440" tIns="45720" rIns="91440" bIns="45720" rtlCol="0" anchor="t">
            <a:noAutofit/>
          </a:bodyPr>
          <a:lstStyle/>
          <a:p>
            <a:r>
              <a:rPr lang="en-US" sz="3000">
                <a:latin typeface="Trebuchet MS"/>
              </a:rPr>
              <a:t>Standards Board</a:t>
            </a:r>
          </a:p>
          <a:p>
            <a:pPr marL="285750" indent="-285750">
              <a:spcBef>
                <a:spcPts val="0"/>
              </a:spcBef>
              <a:buFont typeface="Arial" panose="020B0604020202020204" pitchFamily="34" charset="0"/>
              <a:buChar char="•"/>
            </a:pPr>
            <a:r>
              <a:rPr lang="en-US" sz="2500">
                <a:latin typeface="Trebuchet MS"/>
                <a:cs typeface="Calibri"/>
              </a:rPr>
              <a:t>Susan Beals, VA Commissioner of Elections</a:t>
            </a:r>
          </a:p>
          <a:p>
            <a:pPr marL="285750" indent="-285750">
              <a:spcBef>
                <a:spcPts val="0"/>
              </a:spcBef>
              <a:buFont typeface="Arial" panose="020B0604020202020204" pitchFamily="34" charset="0"/>
              <a:buChar char="•"/>
            </a:pPr>
            <a:r>
              <a:rPr lang="en-US" sz="2500">
                <a:latin typeface="Trebuchet MS"/>
                <a:cs typeface="Calibri"/>
              </a:rPr>
              <a:t>Mark Coakley, Henrico County General Registrar  </a:t>
            </a:r>
          </a:p>
        </p:txBody>
      </p:sp>
      <p:pic>
        <p:nvPicPr>
          <p:cNvPr id="1028" name="Picture 4" descr="Standards Board Logo">
            <a:extLst>
              <a:ext uri="{FF2B5EF4-FFF2-40B4-BE49-F238E27FC236}">
                <a16:creationId xmlns:a16="http://schemas.microsoft.com/office/drawing/2014/main" id="{720FF2C7-6E31-E025-4876-0F261BE99B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634" y="2357737"/>
            <a:ext cx="1047357" cy="1047357"/>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6">
            <a:extLst>
              <a:ext uri="{FF2B5EF4-FFF2-40B4-BE49-F238E27FC236}">
                <a16:creationId xmlns:a16="http://schemas.microsoft.com/office/drawing/2014/main" id="{E95E96FE-4B7A-D94F-C857-5824CA09190B}"/>
              </a:ext>
            </a:extLst>
          </p:cNvPr>
          <p:cNvSpPr>
            <a:spLocks noGrp="1"/>
          </p:cNvSpPr>
          <p:nvPr>
            <p:ph type="pic" sz="quarter" idx="13"/>
          </p:nvPr>
        </p:nvSpPr>
        <p:spPr/>
        <p:txBody>
          <a:bodyPr/>
          <a:lstStyle/>
          <a:p>
            <a:endParaRPr lang="en-US"/>
          </a:p>
        </p:txBody>
      </p:sp>
      <p:pic>
        <p:nvPicPr>
          <p:cNvPr id="2" name="Picture 2" descr="Va State Capitol Stock Photos, Pictures &amp; Royalty-Free Images - iStock">
            <a:extLst>
              <a:ext uri="{FF2B5EF4-FFF2-40B4-BE49-F238E27FC236}">
                <a16:creationId xmlns:a16="http://schemas.microsoft.com/office/drawing/2014/main" id="{32F931EB-9560-5EB3-938C-812F37C89B7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88354" y="38636"/>
            <a:ext cx="4287838" cy="643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58A6E1-162B-A197-7348-7900BE4B016E}"/>
              </a:ext>
            </a:extLst>
          </p:cNvPr>
          <p:cNvSpPr>
            <a:spLocks noGrp="1"/>
          </p:cNvSpPr>
          <p:nvPr>
            <p:ph type="title"/>
          </p:nvPr>
        </p:nvSpPr>
        <p:spPr/>
        <p:txBody>
          <a:bodyPr vert="horz" lIns="91440" tIns="45720" rIns="91440" bIns="45720" rtlCol="0" anchor="ctr">
            <a:noAutofit/>
          </a:bodyPr>
          <a:lstStyle/>
          <a:p>
            <a:r>
              <a:rPr lang="en-US" sz="5000" b="0">
                <a:latin typeface="Trebuchet MS" panose="020B0603020202020204" pitchFamily="34" charset="0"/>
                <a:cs typeface="Calibri"/>
              </a:rPr>
              <a:t>National Clearinghouse Awards </a:t>
            </a:r>
          </a:p>
        </p:txBody>
      </p:sp>
      <p:sp>
        <p:nvSpPr>
          <p:cNvPr id="2" name="Text Placeholder 1">
            <a:extLst>
              <a:ext uri="{FF2B5EF4-FFF2-40B4-BE49-F238E27FC236}">
                <a16:creationId xmlns:a16="http://schemas.microsoft.com/office/drawing/2014/main" id="{7C819CBA-2764-EC97-0C49-BC8567B24519}"/>
              </a:ext>
            </a:extLst>
          </p:cNvPr>
          <p:cNvSpPr>
            <a:spLocks noGrp="1"/>
          </p:cNvSpPr>
          <p:nvPr>
            <p:ph idx="1"/>
          </p:nvPr>
        </p:nvSpPr>
        <p:spPr/>
        <p:txBody>
          <a:bodyPr vert="horz" lIns="91440" tIns="45720" rIns="91440" bIns="45720" rtlCol="0" anchor="t">
            <a:normAutofit/>
          </a:bodyPr>
          <a:lstStyle/>
          <a:p>
            <a:pPr marL="57150" indent="0" algn="ctr">
              <a:spcAft>
                <a:spcPts val="600"/>
              </a:spcAft>
              <a:buNone/>
            </a:pPr>
            <a:r>
              <a:rPr lang="en-US" sz="3200" b="0">
                <a:latin typeface="Trebuchet MS"/>
                <a:cs typeface="Arial"/>
              </a:rPr>
              <a:t>The Clearinghouse Awards, or “</a:t>
            </a:r>
            <a:r>
              <a:rPr lang="en-US" sz="3200" b="0" err="1">
                <a:latin typeface="Trebuchet MS"/>
                <a:cs typeface="Arial"/>
              </a:rPr>
              <a:t>Clearie</a:t>
            </a:r>
            <a:r>
              <a:rPr lang="en-US" sz="3200" b="0">
                <a:latin typeface="Trebuchet MS"/>
                <a:cs typeface="Arial"/>
              </a:rPr>
              <a:t>” Awards, celebrate innovation and best practices in election administration across the country.</a:t>
            </a:r>
            <a:endParaRPr lang="en-US" sz="3200" b="0">
              <a:latin typeface="Trebuchet MS"/>
              <a:ea typeface="Calibri"/>
              <a:cs typeface="Arial"/>
            </a:endParaRPr>
          </a:p>
          <a:p>
            <a:pPr marL="57150" indent="0">
              <a:buNone/>
            </a:pPr>
            <a:endParaRPr lang="en-US" sz="3800">
              <a:ea typeface="Calibri"/>
              <a:cs typeface="Calibri"/>
            </a:endParaRPr>
          </a:p>
          <a:p>
            <a:pPr marL="514350" indent="-457200">
              <a:spcAft>
                <a:spcPts val="600"/>
              </a:spcAft>
            </a:pPr>
            <a:endParaRPr lang="en-US" sz="2400">
              <a:ea typeface="Calibri"/>
              <a:cs typeface="Calibri"/>
            </a:endParaRPr>
          </a:p>
          <a:p>
            <a:pPr marL="514350" indent="-457200">
              <a:spcAft>
                <a:spcPts val="600"/>
              </a:spcAft>
            </a:pPr>
            <a:endParaRPr lang="en-US">
              <a:ea typeface="+mn-lt"/>
              <a:cs typeface="+mn-lt"/>
            </a:endParaRPr>
          </a:p>
          <a:p>
            <a:pPr marL="57150" indent="0">
              <a:spcAft>
                <a:spcPts val="600"/>
              </a:spcAft>
              <a:buNone/>
            </a:pPr>
            <a:endParaRPr lang="en-US">
              <a:ea typeface="+mn-lt"/>
              <a:cs typeface="+mn-lt"/>
            </a:endParaRPr>
          </a:p>
        </p:txBody>
      </p:sp>
      <p:pic>
        <p:nvPicPr>
          <p:cNvPr id="9" name="Picture 6" descr="Logo, company name&#10;&#10;Description automatically generated">
            <a:extLst>
              <a:ext uri="{FF2B5EF4-FFF2-40B4-BE49-F238E27FC236}">
                <a16:creationId xmlns:a16="http://schemas.microsoft.com/office/drawing/2014/main" id="{94969A3D-F64F-A3D3-1F44-9D319B7385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673" r="23673" b="389"/>
          <a:stretch/>
        </p:blipFill>
        <p:spPr>
          <a:xfrm>
            <a:off x="8567554" y="3429000"/>
            <a:ext cx="2786245" cy="275685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3EDC35F-94D0-C0DC-15D3-2B83D2CF5FF4}"/>
              </a:ext>
            </a:extLst>
          </p:cNvPr>
          <p:cNvSpPr txBox="1"/>
          <p:nvPr/>
        </p:nvSpPr>
        <p:spPr>
          <a:xfrm>
            <a:off x="1336853" y="5956240"/>
            <a:ext cx="1524000" cy="400110"/>
          </a:xfrm>
          <a:prstGeom prst="rect">
            <a:avLst/>
          </a:prstGeom>
          <a:noFill/>
        </p:spPr>
        <p:txBody>
          <a:bodyPr wrap="square" lIns="91440" tIns="45720" rIns="91440" bIns="45720" rtlCol="0" anchor="t">
            <a:spAutoFit/>
          </a:bodyPr>
          <a:lstStyle/>
          <a:p>
            <a:pPr algn="ctr"/>
            <a:endParaRPr lang="en-US" sz="2000" b="1">
              <a:cs typeface="Calibri"/>
            </a:endParaRPr>
          </a:p>
        </p:txBody>
      </p:sp>
      <p:sp>
        <p:nvSpPr>
          <p:cNvPr id="8" name="TextBox 7">
            <a:extLst>
              <a:ext uri="{FF2B5EF4-FFF2-40B4-BE49-F238E27FC236}">
                <a16:creationId xmlns:a16="http://schemas.microsoft.com/office/drawing/2014/main" id="{573D9C2D-5CAE-B0BA-EAFC-B44CB2EAD4D7}"/>
              </a:ext>
            </a:extLst>
          </p:cNvPr>
          <p:cNvSpPr txBox="1"/>
          <p:nvPr/>
        </p:nvSpPr>
        <p:spPr>
          <a:xfrm>
            <a:off x="3308098" y="3622537"/>
            <a:ext cx="4933868" cy="2985433"/>
          </a:xfrm>
          <a:prstGeom prst="rect">
            <a:avLst/>
          </a:prstGeom>
          <a:noFill/>
        </p:spPr>
        <p:txBody>
          <a:bodyPr wrap="square" lIns="91440" tIns="45720" rIns="91440" bIns="45720" anchor="t">
            <a:spAutoFit/>
          </a:bodyPr>
          <a:lstStyle/>
          <a:p>
            <a:pPr algn="ctr"/>
            <a:r>
              <a:rPr lang="en-US" sz="3200" b="1">
                <a:latin typeface="Trebuchet MS"/>
                <a:cs typeface="Arial"/>
              </a:rPr>
              <a:t>Congratulations to our winners from Virginia:</a:t>
            </a:r>
          </a:p>
          <a:p>
            <a:pPr algn="ctr"/>
            <a:r>
              <a:rPr lang="en-US" sz="3200" b="1">
                <a:latin typeface="Trebuchet MS"/>
                <a:cs typeface="Arial"/>
              </a:rPr>
              <a:t>Fairfax County</a:t>
            </a:r>
          </a:p>
          <a:p>
            <a:pPr algn="ctr"/>
            <a:r>
              <a:rPr lang="en-US" sz="3200" b="1">
                <a:latin typeface="Trebuchet MS"/>
                <a:cs typeface="Arial"/>
              </a:rPr>
              <a:t>Prince William County</a:t>
            </a:r>
          </a:p>
          <a:p>
            <a:pPr algn="ctr"/>
            <a:r>
              <a:rPr lang="en-US" sz="2800" b="1">
                <a:solidFill>
                  <a:srgbClr val="1E3063"/>
                </a:solidFill>
                <a:latin typeface="Trebuchet MS"/>
                <a:cs typeface="Arial"/>
              </a:rPr>
              <a:t> </a:t>
            </a:r>
          </a:p>
          <a:p>
            <a:pPr algn="ctr"/>
            <a:r>
              <a:rPr lang="en-US" sz="3200">
                <a:solidFill>
                  <a:srgbClr val="1E3063"/>
                </a:solidFill>
                <a:latin typeface="Trebuchet MS"/>
                <a:cs typeface="Arial"/>
              </a:rPr>
              <a:t>eac.gov/</a:t>
            </a:r>
            <a:r>
              <a:rPr lang="en-US" sz="3200" err="1">
                <a:solidFill>
                  <a:srgbClr val="1E3063"/>
                </a:solidFill>
                <a:latin typeface="Trebuchet MS"/>
                <a:cs typeface="Arial"/>
              </a:rPr>
              <a:t>clearies</a:t>
            </a:r>
            <a:endParaRPr lang="en-US" sz="3200">
              <a:solidFill>
                <a:srgbClr val="1E3063"/>
              </a:solidFill>
              <a:latin typeface="Trebuchet MS"/>
              <a:cs typeface="Arial"/>
            </a:endParaRPr>
          </a:p>
        </p:txBody>
      </p:sp>
      <p:pic>
        <p:nvPicPr>
          <p:cNvPr id="3" name="Picture 2" descr="A qr code with dots&#10;&#10;Description automatically generated">
            <a:extLst>
              <a:ext uri="{FF2B5EF4-FFF2-40B4-BE49-F238E27FC236}">
                <a16:creationId xmlns:a16="http://schemas.microsoft.com/office/drawing/2014/main" id="{01DC7684-AC33-543D-B264-ACE513A8B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565" y="3429001"/>
            <a:ext cx="2600533" cy="2667000"/>
          </a:xfrm>
          <a:prstGeom prst="rect">
            <a:avLst/>
          </a:prstGeom>
        </p:spPr>
      </p:pic>
    </p:spTree>
    <p:extLst>
      <p:ext uri="{BB962C8B-B14F-4D97-AF65-F5344CB8AC3E}">
        <p14:creationId xmlns:p14="http://schemas.microsoft.com/office/powerpoint/2010/main" val="140773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7482B2-9998-45D9-B99B-1A5E28386FB0}"/>
              </a:ext>
            </a:extLst>
          </p:cNvPr>
          <p:cNvSpPr>
            <a:spLocks noGrp="1"/>
          </p:cNvSpPr>
          <p:nvPr>
            <p:ph type="title"/>
          </p:nvPr>
        </p:nvSpPr>
        <p:spPr/>
        <p:txBody>
          <a:bodyPr>
            <a:noAutofit/>
          </a:bodyPr>
          <a:lstStyle/>
          <a:p>
            <a:r>
              <a:rPr lang="en-US" sz="5000">
                <a:latin typeface="Trebuchet MS"/>
                <a:cs typeface="Calibri"/>
              </a:rPr>
              <a:t>2024 EAVS - Virginia</a:t>
            </a:r>
          </a:p>
        </p:txBody>
      </p:sp>
      <p:sp>
        <p:nvSpPr>
          <p:cNvPr id="11" name="TextBox 10">
            <a:extLst>
              <a:ext uri="{FF2B5EF4-FFF2-40B4-BE49-F238E27FC236}">
                <a16:creationId xmlns:a16="http://schemas.microsoft.com/office/drawing/2014/main" id="{448856F9-51B8-DD95-313B-B9FC3C56331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800"/>
          </a:p>
        </p:txBody>
      </p:sp>
      <p:sp>
        <p:nvSpPr>
          <p:cNvPr id="12" name="TextBox 11">
            <a:extLst>
              <a:ext uri="{FF2B5EF4-FFF2-40B4-BE49-F238E27FC236}">
                <a16:creationId xmlns:a16="http://schemas.microsoft.com/office/drawing/2014/main" id="{C3F2A946-1A43-F6FB-12ED-529D9C3E0631}"/>
              </a:ext>
            </a:extLst>
          </p:cNvPr>
          <p:cNvSpPr txBox="1"/>
          <p:nvPr/>
        </p:nvSpPr>
        <p:spPr>
          <a:xfrm>
            <a:off x="4648200" y="1903220"/>
            <a:ext cx="727449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fontAlgn="base">
              <a:spcAft>
                <a:spcPts val="1200"/>
              </a:spcAft>
              <a:buFont typeface="Arial" panose="020B0604020202020204" pitchFamily="34" charset="0"/>
              <a:buChar char="•"/>
            </a:pPr>
            <a:r>
              <a:rPr lang="en-US" sz="3000">
                <a:latin typeface="Trebuchet MS" panose="020B0603020202020204" pitchFamily="34" charset="0"/>
                <a:cs typeface="Arial"/>
              </a:rPr>
              <a:t>Turnout was 70.5% of CVAP</a:t>
            </a:r>
            <a:endParaRPr lang="en-US" sz="3000">
              <a:latin typeface="Trebuchet MS" panose="020B0603020202020204" pitchFamily="34" charset="0"/>
              <a:ea typeface="Calibri"/>
              <a:cs typeface="Calibri"/>
            </a:endParaRPr>
          </a:p>
          <a:p>
            <a:pPr marL="457200" indent="-457200">
              <a:spcAft>
                <a:spcPts val="1200"/>
              </a:spcAft>
              <a:buFont typeface="Arial" panose="020B0604020202020204" pitchFamily="34" charset="0"/>
              <a:buChar char="•"/>
            </a:pPr>
            <a:r>
              <a:rPr lang="en-US" sz="3000">
                <a:latin typeface="Trebuchet MS" panose="020B0603020202020204" pitchFamily="34" charset="0"/>
                <a:ea typeface="Calibri"/>
                <a:cs typeface="Arial"/>
              </a:rPr>
              <a:t>42% voted early, 11% voted by mail and 47% voted on election day</a:t>
            </a:r>
          </a:p>
          <a:p>
            <a:pPr marL="457200" indent="-457200">
              <a:spcAft>
                <a:spcPts val="1200"/>
              </a:spcAft>
              <a:buFont typeface="Arial" panose="020B0604020202020204" pitchFamily="34" charset="0"/>
              <a:buChar char="•"/>
            </a:pPr>
            <a:r>
              <a:rPr lang="en-US" sz="3000">
                <a:latin typeface="Trebuchet MS" panose="020B0603020202020204" pitchFamily="34" charset="0"/>
                <a:ea typeface="Calibri"/>
                <a:cs typeface="Arial"/>
              </a:rPr>
              <a:t>Over half a million confirmation notices were sent to confirm address or eligibility</a:t>
            </a:r>
          </a:p>
          <a:p>
            <a:pPr marL="457200" indent="-457200">
              <a:spcAft>
                <a:spcPts val="1200"/>
              </a:spcAft>
              <a:buFont typeface="Arial" panose="020B0604020202020204" pitchFamily="34" charset="0"/>
              <a:buChar char="•"/>
            </a:pPr>
            <a:r>
              <a:rPr lang="en-US" sz="3000">
                <a:latin typeface="Trebuchet MS" panose="020B0603020202020204" pitchFamily="34" charset="0"/>
                <a:ea typeface="Calibri"/>
                <a:cs typeface="Arial"/>
              </a:rPr>
              <a:t>Over 3 million registration transactions were processed by election offices </a:t>
            </a:r>
          </a:p>
        </p:txBody>
      </p:sp>
      <p:pic>
        <p:nvPicPr>
          <p:cNvPr id="3" name="Picture 2" descr="A cover of a report&#10;&#10;AI-generated content may be incorrect.">
            <a:extLst>
              <a:ext uri="{FF2B5EF4-FFF2-40B4-BE49-F238E27FC236}">
                <a16:creationId xmlns:a16="http://schemas.microsoft.com/office/drawing/2014/main" id="{EAC5B6EB-CCCA-8363-6E94-3B201D805B18}"/>
              </a:ext>
            </a:extLst>
          </p:cNvPr>
          <p:cNvPicPr>
            <a:picLocks noChangeAspect="1"/>
          </p:cNvPicPr>
          <p:nvPr/>
        </p:nvPicPr>
        <p:blipFill>
          <a:blip r:embed="rId3"/>
          <a:stretch>
            <a:fillRect/>
          </a:stretch>
        </p:blipFill>
        <p:spPr>
          <a:xfrm>
            <a:off x="481642" y="1854995"/>
            <a:ext cx="3810000" cy="4752975"/>
          </a:xfrm>
          <a:prstGeom prst="rect">
            <a:avLst/>
          </a:prstGeom>
          <a:ln w="57150">
            <a:solidFill>
              <a:srgbClr val="0060C0"/>
            </a:solidFill>
          </a:ln>
        </p:spPr>
      </p:pic>
    </p:spTree>
    <p:extLst>
      <p:ext uri="{BB962C8B-B14F-4D97-AF65-F5344CB8AC3E}">
        <p14:creationId xmlns:p14="http://schemas.microsoft.com/office/powerpoint/2010/main" val="127688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B0D1F-FCCC-5E5D-1D2F-293F39EAE756}"/>
              </a:ext>
            </a:extLst>
          </p:cNvPr>
          <p:cNvSpPr>
            <a:spLocks noGrp="1"/>
          </p:cNvSpPr>
          <p:nvPr>
            <p:ph type="title"/>
          </p:nvPr>
        </p:nvSpPr>
        <p:spPr>
          <a:xfrm>
            <a:off x="838199" y="250030"/>
            <a:ext cx="10722429" cy="1325563"/>
          </a:xfrm>
        </p:spPr>
        <p:txBody>
          <a:bodyPr>
            <a:noAutofit/>
          </a:bodyPr>
          <a:lstStyle/>
          <a:p>
            <a:r>
              <a:rPr lang="en-US" sz="5000">
                <a:latin typeface="Trebuchet MS" panose="020B0603020202020204" pitchFamily="34" charset="0"/>
                <a:ea typeface="Verdana"/>
              </a:rPr>
              <a:t>Election Administrator Competencies</a:t>
            </a:r>
          </a:p>
        </p:txBody>
      </p:sp>
      <p:pic>
        <p:nvPicPr>
          <p:cNvPr id="9" name="Content Placeholder 3" descr="A red white and blue circular chart&#10;&#10;Description automatically generated">
            <a:extLst>
              <a:ext uri="{FF2B5EF4-FFF2-40B4-BE49-F238E27FC236}">
                <a16:creationId xmlns:a16="http://schemas.microsoft.com/office/drawing/2014/main" id="{9A38BD87-756A-46FC-7194-992E74D43E2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48633" t="4691" r="1279" b="5552"/>
          <a:stretch/>
        </p:blipFill>
        <p:spPr>
          <a:xfrm>
            <a:off x="6096001" y="1856432"/>
            <a:ext cx="4685218" cy="4730883"/>
          </a:xfrm>
          <a:prstGeom prst="ellipse">
            <a:avLst/>
          </a:prstGeom>
          <a:ln>
            <a:noFill/>
          </a:ln>
          <a:effectLst>
            <a:softEdge rad="112500"/>
          </a:effectLst>
        </p:spPr>
      </p:pic>
      <p:sp>
        <p:nvSpPr>
          <p:cNvPr id="10" name="TextBox 9">
            <a:extLst>
              <a:ext uri="{FF2B5EF4-FFF2-40B4-BE49-F238E27FC236}">
                <a16:creationId xmlns:a16="http://schemas.microsoft.com/office/drawing/2014/main" id="{4E00C74B-AF2A-DA6C-C9AE-663D336F1978}"/>
              </a:ext>
            </a:extLst>
          </p:cNvPr>
          <p:cNvSpPr txBox="1"/>
          <p:nvPr/>
        </p:nvSpPr>
        <p:spPr>
          <a:xfrm>
            <a:off x="1491034" y="2877830"/>
            <a:ext cx="3977344" cy="2677656"/>
          </a:xfrm>
          <a:prstGeom prst="rect">
            <a:avLst/>
          </a:prstGeom>
          <a:noFill/>
        </p:spPr>
        <p:txBody>
          <a:bodyPr wrap="square" rtlCol="0">
            <a:spAutoFit/>
          </a:bodyPr>
          <a:lstStyle/>
          <a:p>
            <a:r>
              <a:rPr lang="en-US" sz="2800">
                <a:latin typeface="Trebuchet MS" panose="020B0603020202020204" pitchFamily="34" charset="0"/>
              </a:rPr>
              <a:t>Ongoing</a:t>
            </a:r>
          </a:p>
          <a:p>
            <a:endParaRPr lang="en-US" sz="2800">
              <a:latin typeface="Trebuchet MS" panose="020B0603020202020204" pitchFamily="34" charset="0"/>
            </a:endParaRPr>
          </a:p>
          <a:p>
            <a:r>
              <a:rPr lang="en-US" sz="2800">
                <a:latin typeface="Trebuchet MS" panose="020B0603020202020204" pitchFamily="34" charset="0"/>
              </a:rPr>
              <a:t>Election Preparation</a:t>
            </a:r>
          </a:p>
          <a:p>
            <a:endParaRPr lang="en-US" sz="2800">
              <a:latin typeface="Trebuchet MS" panose="020B0603020202020204" pitchFamily="34" charset="0"/>
            </a:endParaRPr>
          </a:p>
          <a:p>
            <a:r>
              <a:rPr lang="en-US" sz="2800">
                <a:latin typeface="Trebuchet MS" panose="020B0603020202020204" pitchFamily="34" charset="0"/>
              </a:rPr>
              <a:t>Election Night &amp; Beyond</a:t>
            </a:r>
          </a:p>
        </p:txBody>
      </p:sp>
      <p:pic>
        <p:nvPicPr>
          <p:cNvPr id="11" name="Picture 4" descr="A red white and blue circular chart&#10;&#10;Description automatically generated">
            <a:extLst>
              <a:ext uri="{FF2B5EF4-FFF2-40B4-BE49-F238E27FC236}">
                <a16:creationId xmlns:a16="http://schemas.microsoft.com/office/drawing/2014/main" id="{1EF4497F-9D46-9A50-277A-8A160A13F5F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6666" t="40599" r="78697" b="29888"/>
          <a:stretch/>
        </p:blipFill>
        <p:spPr bwMode="auto">
          <a:xfrm>
            <a:off x="594856" y="2877829"/>
            <a:ext cx="662443" cy="2372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0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04F40-5D47-3119-681C-A8F481D1D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51317-AEC7-D3C2-0EA2-90C46F6A7DB2}"/>
              </a:ext>
            </a:extLst>
          </p:cNvPr>
          <p:cNvSpPr>
            <a:spLocks noGrp="1"/>
          </p:cNvSpPr>
          <p:nvPr>
            <p:ph type="title"/>
          </p:nvPr>
        </p:nvSpPr>
        <p:spPr/>
        <p:txBody>
          <a:bodyPr>
            <a:noAutofit/>
          </a:bodyPr>
          <a:lstStyle/>
          <a:p>
            <a:r>
              <a:rPr lang="en-US" sz="6000">
                <a:latin typeface="Trebuchet MS" panose="020B0603020202020204" pitchFamily="34" charset="0"/>
              </a:rPr>
              <a:t>EAC Testing and Certification</a:t>
            </a:r>
          </a:p>
        </p:txBody>
      </p:sp>
    </p:spTree>
    <p:extLst>
      <p:ext uri="{BB962C8B-B14F-4D97-AF65-F5344CB8AC3E}">
        <p14:creationId xmlns:p14="http://schemas.microsoft.com/office/powerpoint/2010/main" val="85301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59030-3593-7A97-14A4-EBDC3589F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F4BA5-60E3-5F8A-505E-36D5E39BE2D1}"/>
              </a:ext>
            </a:extLst>
          </p:cNvPr>
          <p:cNvSpPr>
            <a:spLocks noGrp="1"/>
          </p:cNvSpPr>
          <p:nvPr>
            <p:ph type="title"/>
          </p:nvPr>
        </p:nvSpPr>
        <p:spPr>
          <a:xfrm>
            <a:off x="838200" y="250030"/>
            <a:ext cx="11174260" cy="1325563"/>
          </a:xfrm>
        </p:spPr>
        <p:txBody>
          <a:bodyPr/>
          <a:lstStyle/>
          <a:p>
            <a:r>
              <a:rPr lang="en-US"/>
              <a:t>Election Technology and Security</a:t>
            </a:r>
          </a:p>
        </p:txBody>
      </p:sp>
      <p:sp>
        <p:nvSpPr>
          <p:cNvPr id="3" name="Content Placeholder 2">
            <a:extLst>
              <a:ext uri="{FF2B5EF4-FFF2-40B4-BE49-F238E27FC236}">
                <a16:creationId xmlns:a16="http://schemas.microsoft.com/office/drawing/2014/main" id="{C228EB7F-8F9C-1178-88EF-A004DF28F306}"/>
              </a:ext>
            </a:extLst>
          </p:cNvPr>
          <p:cNvSpPr>
            <a:spLocks noGrp="1" noRot="1" noMove="1" noResize="1" noEditPoints="1" noAdjustHandles="1" noChangeArrowheads="1" noChangeShapeType="1"/>
          </p:cNvSpPr>
          <p:nvPr>
            <p:ph idx="1"/>
          </p:nvPr>
        </p:nvSpPr>
        <p:spPr/>
        <p:txBody>
          <a:bodyPr/>
          <a:lstStyle/>
          <a:p>
            <a:r>
              <a:rPr lang="en-US" sz="2400"/>
              <a:t>EAC Testing and Certification (T&amp;C)</a:t>
            </a:r>
          </a:p>
          <a:p>
            <a:pPr lvl="1"/>
            <a:r>
              <a:rPr lang="en-US" b="0"/>
              <a:t>Accreditation of Voting System Test Laboratories (VSTLS) and Certification of Voting Systems to the Voluntary Voting System Guidelines (VVSG) </a:t>
            </a:r>
          </a:p>
          <a:p>
            <a:r>
              <a:rPr lang="en-US" sz="2400"/>
              <a:t>EAC Election Supporting Technology Evaluation Program (ESTEP)</a:t>
            </a:r>
          </a:p>
          <a:p>
            <a:pPr lvl="1"/>
            <a:r>
              <a:rPr lang="en-US" b="0"/>
              <a:t>Voluntary Electronic Poll Book Certification Requirements (VEPBCR)</a:t>
            </a:r>
          </a:p>
          <a:p>
            <a:r>
              <a:rPr lang="en-US" sz="2400"/>
              <a:t>EAC Field Services Program (FSP)</a:t>
            </a:r>
          </a:p>
          <a:p>
            <a:pPr lvl="1"/>
            <a:r>
              <a:rPr lang="en-US" b="0"/>
              <a:t>Quality Monitoring Program (QMP)</a:t>
            </a:r>
          </a:p>
          <a:p>
            <a:pPr lvl="1"/>
            <a:endParaRPr lang="en-US" sz="2000" b="0"/>
          </a:p>
          <a:p>
            <a:pPr lvl="1"/>
            <a:endParaRPr lang="en-US" b="0"/>
          </a:p>
          <a:p>
            <a:endParaRPr lang="en-US" b="0"/>
          </a:p>
          <a:p>
            <a:pPr lvl="1"/>
            <a:endParaRPr lang="en-US" b="0"/>
          </a:p>
          <a:p>
            <a:endParaRPr lang="en-US" b="0"/>
          </a:p>
        </p:txBody>
      </p:sp>
    </p:spTree>
    <p:extLst>
      <p:ext uri="{BB962C8B-B14F-4D97-AF65-F5344CB8AC3E}">
        <p14:creationId xmlns:p14="http://schemas.microsoft.com/office/powerpoint/2010/main" val="15033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A01F-6927-1FFC-0584-0D80B5F0CFFC}"/>
              </a:ext>
            </a:extLst>
          </p:cNvPr>
          <p:cNvSpPr>
            <a:spLocks noGrp="1"/>
          </p:cNvSpPr>
          <p:nvPr>
            <p:ph type="title"/>
          </p:nvPr>
        </p:nvSpPr>
        <p:spPr/>
        <p:txBody>
          <a:bodyPr>
            <a:normAutofit/>
          </a:bodyPr>
          <a:lstStyle/>
          <a:p>
            <a:r>
              <a:rPr lang="en-US" sz="5000">
                <a:latin typeface="Trebuchet MS" panose="020B0603020202020204" pitchFamily="34" charset="0"/>
              </a:rPr>
              <a:t>History of Voting Machines</a:t>
            </a:r>
          </a:p>
        </p:txBody>
      </p:sp>
      <p:pic>
        <p:nvPicPr>
          <p:cNvPr id="9" name="Content Placeholder 8">
            <a:extLst>
              <a:ext uri="{FF2B5EF4-FFF2-40B4-BE49-F238E27FC236}">
                <a16:creationId xmlns:a16="http://schemas.microsoft.com/office/drawing/2014/main" id="{E177DD8A-002E-72BC-A9B8-0DC08475A62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28151" y="2013903"/>
            <a:ext cx="4249354" cy="4102100"/>
          </a:xfrm>
          <a:prstGeom prst="rect">
            <a:avLst/>
          </a:prstGeom>
        </p:spPr>
      </p:pic>
      <p:sp>
        <p:nvSpPr>
          <p:cNvPr id="5" name="TextBox 4">
            <a:extLst>
              <a:ext uri="{FF2B5EF4-FFF2-40B4-BE49-F238E27FC236}">
                <a16:creationId xmlns:a16="http://schemas.microsoft.com/office/drawing/2014/main" id="{298F0A55-699E-BC54-E548-79FE443302D7}"/>
              </a:ext>
            </a:extLst>
          </p:cNvPr>
          <p:cNvSpPr txBox="1"/>
          <p:nvPr/>
        </p:nvSpPr>
        <p:spPr>
          <a:xfrm>
            <a:off x="411944" y="2172127"/>
            <a:ext cx="6582095" cy="3785652"/>
          </a:xfrm>
          <a:prstGeom prst="rect">
            <a:avLst/>
          </a:prstGeom>
          <a:noFill/>
        </p:spPr>
        <p:txBody>
          <a:bodyPr wrap="square" rtlCol="0">
            <a:spAutoFit/>
          </a:bodyPr>
          <a:lstStyle/>
          <a:p>
            <a:r>
              <a:rPr lang="en-US" sz="4000">
                <a:latin typeface="Trebuchet MS" panose="020B0603020202020204" pitchFamily="34" charset="0"/>
              </a:rPr>
              <a:t>“It cannot be denied that the only way to guarantee an honest and accurate count is to use voting machines.”  </a:t>
            </a:r>
          </a:p>
          <a:p>
            <a:r>
              <a:rPr lang="en-US" sz="4000" i="1">
                <a:latin typeface="Trebuchet MS" panose="020B0603020202020204" pitchFamily="34" charset="0"/>
              </a:rPr>
              <a:t>1934 Brookings Institute</a:t>
            </a:r>
            <a:endParaRPr lang="en-US" sz="4000">
              <a:latin typeface="Trebuchet MS" panose="020B0603020202020204" pitchFamily="34" charset="0"/>
            </a:endParaRPr>
          </a:p>
        </p:txBody>
      </p:sp>
    </p:spTree>
    <p:extLst>
      <p:ext uri="{BB962C8B-B14F-4D97-AF65-F5344CB8AC3E}">
        <p14:creationId xmlns:p14="http://schemas.microsoft.com/office/powerpoint/2010/main" val="7797282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6e49053-1961-46de-9bb2-e98cd2155f11">
      <Terms xmlns="http://schemas.microsoft.com/office/infopath/2007/PartnerControls"/>
    </lcf76f155ced4ddcb4097134ff3c332f>
    <TaxCatchAll xmlns="0d6fa9a0-74d4-42c4-8398-69cb66e7b5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D09BA83AD9AC4BBA56FE756E5219E6" ma:contentTypeVersion="21" ma:contentTypeDescription="Create a new document." ma:contentTypeScope="" ma:versionID="35dd5a475f5d10ebb7e6d3f26e215766">
  <xsd:schema xmlns:xsd="http://www.w3.org/2001/XMLSchema" xmlns:xs="http://www.w3.org/2001/XMLSchema" xmlns:p="http://schemas.microsoft.com/office/2006/metadata/properties" xmlns:ns1="http://schemas.microsoft.com/sharepoint/v3" xmlns:ns2="36e49053-1961-46de-9bb2-e98cd2155f11" xmlns:ns3="0d6fa9a0-74d4-42c4-8398-69cb66e7b544" targetNamespace="http://schemas.microsoft.com/office/2006/metadata/properties" ma:root="true" ma:fieldsID="cb295aea449e22a3f34b2089b08780c8" ns1:_="" ns2:_="" ns3:_="">
    <xsd:import namespace="http://schemas.microsoft.com/sharepoint/v3"/>
    <xsd:import namespace="36e49053-1961-46de-9bb2-e98cd2155f11"/>
    <xsd:import namespace="0d6fa9a0-74d4-42c4-8398-69cb66e7b5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e49053-1961-46de-9bb2-e98cd2155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31c7ec-96db-4efb-b6b7-556cf404cc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6fa9a0-74d4-42c4-8398-69cb66e7b5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2dce5d-e85a-44b4-a83c-dbb5d4db6b02}" ma:internalName="TaxCatchAll" ma:showField="CatchAllData" ma:web="0d6fa9a0-74d4-42c4-8398-69cb66e7b5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5BF155-729E-4D8E-8B83-66B1D47FF2D3}">
  <ds:schemaRefs>
    <ds:schemaRef ds:uri="0d6fa9a0-74d4-42c4-8398-69cb66e7b544"/>
    <ds:schemaRef ds:uri="36e49053-1961-46de-9bb2-e98cd2155f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818A98-5B34-4446-AF14-4765AB86D126}">
  <ds:schemaRefs>
    <ds:schemaRef ds:uri="http://schemas.microsoft.com/sharepoint/v3/contenttype/forms"/>
  </ds:schemaRefs>
</ds:datastoreItem>
</file>

<file path=customXml/itemProps3.xml><?xml version="1.0" encoding="utf-8"?>
<ds:datastoreItem xmlns:ds="http://schemas.openxmlformats.org/officeDocument/2006/customXml" ds:itemID="{1B7E1864-AB14-4F33-80D7-100BE8822969}">
  <ds:schemaRefs>
    <ds:schemaRef ds:uri="0d6fa9a0-74d4-42c4-8398-69cb66e7b544"/>
    <ds:schemaRef ds:uri="36e49053-1961-46de-9bb2-e98cd2155f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488d120-1b80-4bac-a7b9-512a831cd8af}" enabled="0" method="" siteId="{e488d120-1b80-4bac-a7b9-512a831cd8af}" removed="1"/>
</clbl:labelList>
</file>

<file path=docProps/app.xml><?xml version="1.0" encoding="utf-8"?>
<Properties xmlns="http://schemas.openxmlformats.org/officeDocument/2006/extended-properties" xmlns:vt="http://schemas.openxmlformats.org/officeDocument/2006/docPropsVTypes">
  <TotalTime>3</TotalTime>
  <Words>4280</Words>
  <Application>Microsoft Office PowerPoint</Application>
  <PresentationFormat>Widescreen</PresentationFormat>
  <Paragraphs>343</Paragraphs>
  <Slides>29</Slides>
  <Notes>27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29</vt:i4>
      </vt:variant>
    </vt:vector>
  </HeadingPairs>
  <TitlesOfParts>
    <vt:vector size="46" baseType="lpstr">
      <vt:lpstr>Verdana</vt:lpstr>
      <vt:lpstr>Wingdings</vt:lpstr>
      <vt:lpstr>Symbol,Sans-Serif</vt:lpstr>
      <vt:lpstr>Arial,Sans-Serif</vt:lpstr>
      <vt:lpstr>Aptos</vt:lpstr>
      <vt:lpstr>Courier New,monospace</vt:lpstr>
      <vt:lpstr>Times New Roman</vt:lpstr>
      <vt:lpstr>Lato</vt:lpstr>
      <vt:lpstr>Symbol</vt:lpstr>
      <vt:lpstr>Courier New</vt:lpstr>
      <vt:lpstr>Arial</vt:lpstr>
      <vt:lpstr>Calibri</vt:lpstr>
      <vt:lpstr>Trebuchet MS</vt:lpstr>
      <vt:lpstr>1_Office Theme</vt:lpstr>
      <vt:lpstr>2_Office Theme</vt:lpstr>
      <vt:lpstr>3_Office Theme</vt:lpstr>
      <vt:lpstr>4_Office Theme</vt:lpstr>
      <vt:lpstr>Virginia House Elections Committee</vt:lpstr>
      <vt:lpstr>About  the EAC</vt:lpstr>
      <vt:lpstr>EAC Advisory Boards</vt:lpstr>
      <vt:lpstr>National Clearinghouse Awards </vt:lpstr>
      <vt:lpstr>2024 EAVS - Virginia</vt:lpstr>
      <vt:lpstr>Election Administrator Competencies</vt:lpstr>
      <vt:lpstr>EAC Testing and Certification</vt:lpstr>
      <vt:lpstr>Election Technology and Security</vt:lpstr>
      <vt:lpstr>History of Voting Machines</vt:lpstr>
      <vt:lpstr>20th Century Hand Counting Issues</vt:lpstr>
      <vt:lpstr>21st Century Hand Counting Issues</vt:lpstr>
      <vt:lpstr>Voluntary Voting System Guidelines (VVSG)</vt:lpstr>
      <vt:lpstr>Penetration Testing</vt:lpstr>
      <vt:lpstr>VVSG 1.0 Limited Maintenance Modifications</vt:lpstr>
      <vt:lpstr>Submitted Systems to VVSG 2.0</vt:lpstr>
      <vt:lpstr>VVSG 2.0</vt:lpstr>
      <vt:lpstr>VVSG 1.0 vs 2.0 Enhancements</vt:lpstr>
      <vt:lpstr>PowerPoint Presentation</vt:lpstr>
      <vt:lpstr>Election Supporting Technology Evaluation Program (ESTEP)</vt:lpstr>
      <vt:lpstr>On February 18, 2023, the EAC certified the nation’s first electronic poll book at the federal level, marking a new milestone for election technologies in our nation’s history!</vt:lpstr>
      <vt:lpstr>ESTEP Pilot Programs</vt:lpstr>
      <vt:lpstr>Parallel Testing Program</vt:lpstr>
      <vt:lpstr>Voting System Test Laboratories</vt:lpstr>
      <vt:lpstr>Field Services Program</vt:lpstr>
      <vt:lpstr>Take Aways</vt:lpstr>
      <vt:lpstr>PowerPoint Presentation</vt:lpstr>
      <vt:lpstr>Questions and Feedback</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Kassy Ruiz</dc:creator>
  <cp:lastModifiedBy>Cathy Hooe</cp:lastModifiedBy>
  <cp:revision>3</cp:revision>
  <dcterms:created xsi:type="dcterms:W3CDTF">2022-07-19T17:48:58Z</dcterms:created>
  <dcterms:modified xsi:type="dcterms:W3CDTF">2025-11-20T16:28:10Z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0x010100EFD09BA83AD9AC4BBA56FE756E5219E6</vt:lpwstr>
  </property>
  <property fmtid="{D5CDD505-2E9C-101B-9397-08002B2CF9AE}" pid="3" name="MediaServiceImageTags">
    <vt:lpwstr/>
  </property>
</Properties>
</file>